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ka Chadha" userId="105748f0b4cff5e2" providerId="LiveId" clId="{B93C058A-9968-4F81-964A-A6C74484C961}"/>
    <pc:docChg chg="undo custSel addSld modSld">
      <pc:chgData name="Alka Chadha" userId="105748f0b4cff5e2" providerId="LiveId" clId="{B93C058A-9968-4F81-964A-A6C74484C961}" dt="2021-11-25T06:27:47.831" v="1808"/>
      <pc:docMkLst>
        <pc:docMk/>
      </pc:docMkLst>
      <pc:sldChg chg="addSp delSp modSp new mod">
        <pc:chgData name="Alka Chadha" userId="105748f0b4cff5e2" providerId="LiveId" clId="{B93C058A-9968-4F81-964A-A6C74484C961}" dt="2021-11-24T08:29:03.056" v="7" actId="1076"/>
        <pc:sldMkLst>
          <pc:docMk/>
          <pc:sldMk cId="75872774" sldId="258"/>
        </pc:sldMkLst>
        <pc:spChg chg="del mod">
          <ac:chgData name="Alka Chadha" userId="105748f0b4cff5e2" providerId="LiveId" clId="{B93C058A-9968-4F81-964A-A6C74484C961}" dt="2021-11-24T08:28:50.237" v="2" actId="478"/>
          <ac:spMkLst>
            <pc:docMk/>
            <pc:sldMk cId="75872774" sldId="258"/>
            <ac:spMk id="2" creationId="{E1196AD8-6EEB-4D59-AA22-E3A482B47F04}"/>
          </ac:spMkLst>
        </pc:spChg>
        <pc:spChg chg="del">
          <ac:chgData name="Alka Chadha" userId="105748f0b4cff5e2" providerId="LiveId" clId="{B93C058A-9968-4F81-964A-A6C74484C961}" dt="2021-11-24T08:28:55.202" v="3" actId="478"/>
          <ac:spMkLst>
            <pc:docMk/>
            <pc:sldMk cId="75872774" sldId="258"/>
            <ac:spMk id="3" creationId="{C383F4B4-7CDF-4320-A0B3-7743BDA8A621}"/>
          </ac:spMkLst>
        </pc:spChg>
        <pc:picChg chg="add mod">
          <ac:chgData name="Alka Chadha" userId="105748f0b4cff5e2" providerId="LiveId" clId="{B93C058A-9968-4F81-964A-A6C74484C961}" dt="2021-11-24T08:29:03.056" v="7" actId="1076"/>
          <ac:picMkLst>
            <pc:docMk/>
            <pc:sldMk cId="75872774" sldId="258"/>
            <ac:picMk id="5" creationId="{46ECA815-8032-4F62-AA67-B475FE15081D}"/>
          </ac:picMkLst>
        </pc:picChg>
      </pc:sldChg>
      <pc:sldChg chg="addSp delSp modSp new mod">
        <pc:chgData name="Alka Chadha" userId="105748f0b4cff5e2" providerId="LiveId" clId="{B93C058A-9968-4F81-964A-A6C74484C961}" dt="2021-11-24T08:29:59.035" v="16" actId="14100"/>
        <pc:sldMkLst>
          <pc:docMk/>
          <pc:sldMk cId="1871853306" sldId="259"/>
        </pc:sldMkLst>
        <pc:spChg chg="del mod">
          <ac:chgData name="Alka Chadha" userId="105748f0b4cff5e2" providerId="LiveId" clId="{B93C058A-9968-4F81-964A-A6C74484C961}" dt="2021-11-24T08:29:10.720" v="10" actId="478"/>
          <ac:spMkLst>
            <pc:docMk/>
            <pc:sldMk cId="1871853306" sldId="259"/>
            <ac:spMk id="2" creationId="{52F1FF35-48C3-4F0F-A6AB-A16505E0163E}"/>
          </ac:spMkLst>
        </pc:spChg>
        <pc:spChg chg="del">
          <ac:chgData name="Alka Chadha" userId="105748f0b4cff5e2" providerId="LiveId" clId="{B93C058A-9968-4F81-964A-A6C74484C961}" dt="2021-11-24T08:29:13.123" v="11" actId="478"/>
          <ac:spMkLst>
            <pc:docMk/>
            <pc:sldMk cId="1871853306" sldId="259"/>
            <ac:spMk id="3" creationId="{1CBDA101-4239-4449-BB86-987E5551460F}"/>
          </ac:spMkLst>
        </pc:spChg>
        <pc:picChg chg="add mod">
          <ac:chgData name="Alka Chadha" userId="105748f0b4cff5e2" providerId="LiveId" clId="{B93C058A-9968-4F81-964A-A6C74484C961}" dt="2021-11-24T08:29:35.758" v="13" actId="1076"/>
          <ac:picMkLst>
            <pc:docMk/>
            <pc:sldMk cId="1871853306" sldId="259"/>
            <ac:picMk id="5" creationId="{05D7680A-10D0-4D50-BE15-C74351DBE9C6}"/>
          </ac:picMkLst>
        </pc:picChg>
        <pc:picChg chg="add mod">
          <ac:chgData name="Alka Chadha" userId="105748f0b4cff5e2" providerId="LiveId" clId="{B93C058A-9968-4F81-964A-A6C74484C961}" dt="2021-11-24T08:29:59.035" v="16" actId="14100"/>
          <ac:picMkLst>
            <pc:docMk/>
            <pc:sldMk cId="1871853306" sldId="259"/>
            <ac:picMk id="7" creationId="{CFF4AD51-B63E-4A73-BE5F-40386C841257}"/>
          </ac:picMkLst>
        </pc:picChg>
      </pc:sldChg>
      <pc:sldChg chg="addSp delSp modSp new mod">
        <pc:chgData name="Alka Chadha" userId="105748f0b4cff5e2" providerId="LiveId" clId="{B93C058A-9968-4F81-964A-A6C74484C961}" dt="2021-11-24T08:38:40.680" v="30" actId="1076"/>
        <pc:sldMkLst>
          <pc:docMk/>
          <pc:sldMk cId="3463585654" sldId="260"/>
        </pc:sldMkLst>
        <pc:spChg chg="del">
          <ac:chgData name="Alka Chadha" userId="105748f0b4cff5e2" providerId="LiveId" clId="{B93C058A-9968-4F81-964A-A6C74484C961}" dt="2021-11-24T08:37:52.444" v="19" actId="478"/>
          <ac:spMkLst>
            <pc:docMk/>
            <pc:sldMk cId="3463585654" sldId="260"/>
            <ac:spMk id="2" creationId="{EBDFD0A1-5063-4F0C-B363-E33795C7908E}"/>
          </ac:spMkLst>
        </pc:spChg>
        <pc:spChg chg="del">
          <ac:chgData name="Alka Chadha" userId="105748f0b4cff5e2" providerId="LiveId" clId="{B93C058A-9968-4F81-964A-A6C74484C961}" dt="2021-11-24T08:38:03.218" v="22" actId="478"/>
          <ac:spMkLst>
            <pc:docMk/>
            <pc:sldMk cId="3463585654" sldId="260"/>
            <ac:spMk id="3" creationId="{148D7205-21F6-483D-8260-6D58925B34EA}"/>
          </ac:spMkLst>
        </pc:spChg>
        <pc:picChg chg="add mod">
          <ac:chgData name="Alka Chadha" userId="105748f0b4cff5e2" providerId="LiveId" clId="{B93C058A-9968-4F81-964A-A6C74484C961}" dt="2021-11-24T08:38:31.645" v="27" actId="1076"/>
          <ac:picMkLst>
            <pc:docMk/>
            <pc:sldMk cId="3463585654" sldId="260"/>
            <ac:picMk id="5" creationId="{29326EFE-9146-48F3-831B-952FB6B510A0}"/>
          </ac:picMkLst>
        </pc:picChg>
        <pc:picChg chg="add mod">
          <ac:chgData name="Alka Chadha" userId="105748f0b4cff5e2" providerId="LiveId" clId="{B93C058A-9968-4F81-964A-A6C74484C961}" dt="2021-11-24T08:38:40.680" v="30" actId="1076"/>
          <ac:picMkLst>
            <pc:docMk/>
            <pc:sldMk cId="3463585654" sldId="260"/>
            <ac:picMk id="7" creationId="{1C66E491-3F5B-4A4A-AEEE-BCF72F0A6E74}"/>
          </ac:picMkLst>
        </pc:picChg>
      </pc:sldChg>
      <pc:sldChg chg="addSp delSp modSp new mod">
        <pc:chgData name="Alka Chadha" userId="105748f0b4cff5e2" providerId="LiveId" clId="{B93C058A-9968-4F81-964A-A6C74484C961}" dt="2021-11-24T08:40:50.497" v="39" actId="1076"/>
        <pc:sldMkLst>
          <pc:docMk/>
          <pc:sldMk cId="3448878935" sldId="261"/>
        </pc:sldMkLst>
        <pc:spChg chg="del mod">
          <ac:chgData name="Alka Chadha" userId="105748f0b4cff5e2" providerId="LiveId" clId="{B93C058A-9968-4F81-964A-A6C74484C961}" dt="2021-11-24T08:40:25.413" v="33" actId="478"/>
          <ac:spMkLst>
            <pc:docMk/>
            <pc:sldMk cId="3448878935" sldId="261"/>
            <ac:spMk id="2" creationId="{09513C49-ED1B-47B2-8A20-FBD83E73A196}"/>
          </ac:spMkLst>
        </pc:spChg>
        <pc:spChg chg="del">
          <ac:chgData name="Alka Chadha" userId="105748f0b4cff5e2" providerId="LiveId" clId="{B93C058A-9968-4F81-964A-A6C74484C961}" dt="2021-11-24T08:40:27.526" v="34" actId="478"/>
          <ac:spMkLst>
            <pc:docMk/>
            <pc:sldMk cId="3448878935" sldId="261"/>
            <ac:spMk id="3" creationId="{C257B8D3-A96E-466F-A73A-105C613F5D11}"/>
          </ac:spMkLst>
        </pc:spChg>
        <pc:picChg chg="add mod">
          <ac:chgData name="Alka Chadha" userId="105748f0b4cff5e2" providerId="LiveId" clId="{B93C058A-9968-4F81-964A-A6C74484C961}" dt="2021-11-24T08:40:50.497" v="39" actId="1076"/>
          <ac:picMkLst>
            <pc:docMk/>
            <pc:sldMk cId="3448878935" sldId="261"/>
            <ac:picMk id="5" creationId="{A8BBD0CE-565E-4C13-B319-BC26C2B9C8FD}"/>
          </ac:picMkLst>
        </pc:picChg>
      </pc:sldChg>
      <pc:sldChg chg="addSp delSp modSp new mod">
        <pc:chgData name="Alka Chadha" userId="105748f0b4cff5e2" providerId="LiveId" clId="{B93C058A-9968-4F81-964A-A6C74484C961}" dt="2021-11-24T08:42:46.135" v="60" actId="1076"/>
        <pc:sldMkLst>
          <pc:docMk/>
          <pc:sldMk cId="3654422972" sldId="262"/>
        </pc:sldMkLst>
        <pc:spChg chg="del mod">
          <ac:chgData name="Alka Chadha" userId="105748f0b4cff5e2" providerId="LiveId" clId="{B93C058A-9968-4F81-964A-A6C74484C961}" dt="2021-11-24T08:40:57.787" v="42" actId="478"/>
          <ac:spMkLst>
            <pc:docMk/>
            <pc:sldMk cId="3654422972" sldId="262"/>
            <ac:spMk id="2" creationId="{40C44837-E4B2-4937-B665-8289497D4A26}"/>
          </ac:spMkLst>
        </pc:spChg>
        <pc:spChg chg="del">
          <ac:chgData name="Alka Chadha" userId="105748f0b4cff5e2" providerId="LiveId" clId="{B93C058A-9968-4F81-964A-A6C74484C961}" dt="2021-11-24T08:41:00.003" v="43" actId="478"/>
          <ac:spMkLst>
            <pc:docMk/>
            <pc:sldMk cId="3654422972" sldId="262"/>
            <ac:spMk id="3" creationId="{2EC15953-7C17-4473-92FF-E1F5E3F7073D}"/>
          </ac:spMkLst>
        </pc:spChg>
        <pc:picChg chg="add mod">
          <ac:chgData name="Alka Chadha" userId="105748f0b4cff5e2" providerId="LiveId" clId="{B93C058A-9968-4F81-964A-A6C74484C961}" dt="2021-11-24T08:42:34.357" v="56" actId="1076"/>
          <ac:picMkLst>
            <pc:docMk/>
            <pc:sldMk cId="3654422972" sldId="262"/>
            <ac:picMk id="5" creationId="{37A95CEA-3086-4345-82B5-067A0658594B}"/>
          </ac:picMkLst>
        </pc:picChg>
        <pc:picChg chg="add mod">
          <ac:chgData name="Alka Chadha" userId="105748f0b4cff5e2" providerId="LiveId" clId="{B93C058A-9968-4F81-964A-A6C74484C961}" dt="2021-11-24T08:42:30.847" v="55" actId="1076"/>
          <ac:picMkLst>
            <pc:docMk/>
            <pc:sldMk cId="3654422972" sldId="262"/>
            <ac:picMk id="7" creationId="{40EB5386-4852-4144-B8EB-96A69723E8E0}"/>
          </ac:picMkLst>
        </pc:picChg>
        <pc:picChg chg="add mod">
          <ac:chgData name="Alka Chadha" userId="105748f0b4cff5e2" providerId="LiveId" clId="{B93C058A-9968-4F81-964A-A6C74484C961}" dt="2021-11-24T08:42:46.135" v="60" actId="1076"/>
          <ac:picMkLst>
            <pc:docMk/>
            <pc:sldMk cId="3654422972" sldId="262"/>
            <ac:picMk id="9" creationId="{058D546B-98B4-4AE7-BD0C-06870E6AA894}"/>
          </ac:picMkLst>
        </pc:picChg>
      </pc:sldChg>
      <pc:sldChg chg="addSp delSp modSp new mod">
        <pc:chgData name="Alka Chadha" userId="105748f0b4cff5e2" providerId="LiveId" clId="{B93C058A-9968-4F81-964A-A6C74484C961}" dt="2021-11-24T09:27:07.474" v="74" actId="1076"/>
        <pc:sldMkLst>
          <pc:docMk/>
          <pc:sldMk cId="3273207220" sldId="263"/>
        </pc:sldMkLst>
        <pc:spChg chg="mod">
          <ac:chgData name="Alka Chadha" userId="105748f0b4cff5e2" providerId="LiveId" clId="{B93C058A-9968-4F81-964A-A6C74484C961}" dt="2021-11-24T09:23:03.067" v="65" actId="27636"/>
          <ac:spMkLst>
            <pc:docMk/>
            <pc:sldMk cId="3273207220" sldId="263"/>
            <ac:spMk id="2" creationId="{4701044A-898D-4443-AAAC-BD7FE3F5E62C}"/>
          </ac:spMkLst>
        </pc:spChg>
        <pc:spChg chg="add del mod">
          <ac:chgData name="Alka Chadha" userId="105748f0b4cff5e2" providerId="LiveId" clId="{B93C058A-9968-4F81-964A-A6C74484C961}" dt="2021-11-24T09:23:33.251" v="69" actId="14100"/>
          <ac:spMkLst>
            <pc:docMk/>
            <pc:sldMk cId="3273207220" sldId="263"/>
            <ac:spMk id="3" creationId="{226975B2-C110-437D-B351-CF497E87DA73}"/>
          </ac:spMkLst>
        </pc:spChg>
        <pc:picChg chg="add mod">
          <ac:chgData name="Alka Chadha" userId="105748f0b4cff5e2" providerId="LiveId" clId="{B93C058A-9968-4F81-964A-A6C74484C961}" dt="2021-11-24T09:27:07.474" v="74" actId="1076"/>
          <ac:picMkLst>
            <pc:docMk/>
            <pc:sldMk cId="3273207220" sldId="263"/>
            <ac:picMk id="5" creationId="{0E7FDE34-1EE9-4C30-BE38-8B2CB649A600}"/>
          </ac:picMkLst>
        </pc:picChg>
      </pc:sldChg>
      <pc:sldChg chg="addSp modSp new mod">
        <pc:chgData name="Alka Chadha" userId="105748f0b4cff5e2" providerId="LiveId" clId="{B93C058A-9968-4F81-964A-A6C74484C961}" dt="2021-11-24T09:27:59.771" v="79" actId="14100"/>
        <pc:sldMkLst>
          <pc:docMk/>
          <pc:sldMk cId="2264030272" sldId="264"/>
        </pc:sldMkLst>
        <pc:picChg chg="add mod">
          <ac:chgData name="Alka Chadha" userId="105748f0b4cff5e2" providerId="LiveId" clId="{B93C058A-9968-4F81-964A-A6C74484C961}" dt="2021-11-24T09:27:59.771" v="79" actId="14100"/>
          <ac:picMkLst>
            <pc:docMk/>
            <pc:sldMk cId="2264030272" sldId="264"/>
            <ac:picMk id="3" creationId="{C06E1B2A-F47C-412C-84CE-101768B4E684}"/>
          </ac:picMkLst>
        </pc:picChg>
      </pc:sldChg>
      <pc:sldChg chg="addSp modSp new mod">
        <pc:chgData name="Alka Chadha" userId="105748f0b4cff5e2" providerId="LiveId" clId="{B93C058A-9968-4F81-964A-A6C74484C961}" dt="2021-11-24T09:29:52.096" v="89" actId="14100"/>
        <pc:sldMkLst>
          <pc:docMk/>
          <pc:sldMk cId="43263778" sldId="265"/>
        </pc:sldMkLst>
        <pc:picChg chg="add mod">
          <ac:chgData name="Alka Chadha" userId="105748f0b4cff5e2" providerId="LiveId" clId="{B93C058A-9968-4F81-964A-A6C74484C961}" dt="2021-11-24T09:28:28.983" v="84" actId="1076"/>
          <ac:picMkLst>
            <pc:docMk/>
            <pc:sldMk cId="43263778" sldId="265"/>
            <ac:picMk id="3" creationId="{3C0B0904-81D4-4073-9972-D85482CE7E8B}"/>
          </ac:picMkLst>
        </pc:picChg>
        <pc:picChg chg="add mod">
          <ac:chgData name="Alka Chadha" userId="105748f0b4cff5e2" providerId="LiveId" clId="{B93C058A-9968-4F81-964A-A6C74484C961}" dt="2021-11-24T09:29:52.096" v="89" actId="14100"/>
          <ac:picMkLst>
            <pc:docMk/>
            <pc:sldMk cId="43263778" sldId="265"/>
            <ac:picMk id="5" creationId="{51C9C435-4583-4C4E-A62A-7D07916DD167}"/>
          </ac:picMkLst>
        </pc:picChg>
      </pc:sldChg>
      <pc:sldChg chg="addSp delSp modSp new mod">
        <pc:chgData name="Alka Chadha" userId="105748f0b4cff5e2" providerId="LiveId" clId="{B93C058A-9968-4F81-964A-A6C74484C961}" dt="2021-11-24T09:31:09.117" v="99" actId="14100"/>
        <pc:sldMkLst>
          <pc:docMk/>
          <pc:sldMk cId="1478524521" sldId="266"/>
        </pc:sldMkLst>
        <pc:spChg chg="del">
          <ac:chgData name="Alka Chadha" userId="105748f0b4cff5e2" providerId="LiveId" clId="{B93C058A-9968-4F81-964A-A6C74484C961}" dt="2021-11-24T09:30:22.246" v="92" actId="478"/>
          <ac:spMkLst>
            <pc:docMk/>
            <pc:sldMk cId="1478524521" sldId="266"/>
            <ac:spMk id="2" creationId="{5969F213-AD26-4520-AD1A-17C6F485E713}"/>
          </ac:spMkLst>
        </pc:spChg>
        <pc:spChg chg="mod">
          <ac:chgData name="Alka Chadha" userId="105748f0b4cff5e2" providerId="LiveId" clId="{B93C058A-9968-4F81-964A-A6C74484C961}" dt="2021-11-24T09:30:35.316" v="94" actId="207"/>
          <ac:spMkLst>
            <pc:docMk/>
            <pc:sldMk cId="1478524521" sldId="266"/>
            <ac:spMk id="3" creationId="{ED1324CD-63D2-4D26-87B7-26E8F836FABD}"/>
          </ac:spMkLst>
        </pc:spChg>
        <pc:picChg chg="add mod">
          <ac:chgData name="Alka Chadha" userId="105748f0b4cff5e2" providerId="LiveId" clId="{B93C058A-9968-4F81-964A-A6C74484C961}" dt="2021-11-24T09:31:09.117" v="99" actId="14100"/>
          <ac:picMkLst>
            <pc:docMk/>
            <pc:sldMk cId="1478524521" sldId="266"/>
            <ac:picMk id="5" creationId="{62ED5CAE-5B92-4000-BD7F-7D831FEF8A4F}"/>
          </ac:picMkLst>
        </pc:picChg>
      </pc:sldChg>
      <pc:sldChg chg="addSp delSp modSp new mod">
        <pc:chgData name="Alka Chadha" userId="105748f0b4cff5e2" providerId="LiveId" clId="{B93C058A-9968-4F81-964A-A6C74484C961}" dt="2021-11-24T09:32:38.778" v="110" actId="1076"/>
        <pc:sldMkLst>
          <pc:docMk/>
          <pc:sldMk cId="1770413357" sldId="267"/>
        </pc:sldMkLst>
        <pc:picChg chg="add mod">
          <ac:chgData name="Alka Chadha" userId="105748f0b4cff5e2" providerId="LiveId" clId="{B93C058A-9968-4F81-964A-A6C74484C961}" dt="2021-11-24T09:31:42.440" v="103" actId="14100"/>
          <ac:picMkLst>
            <pc:docMk/>
            <pc:sldMk cId="1770413357" sldId="267"/>
            <ac:picMk id="3" creationId="{801666BE-947B-4BBD-8109-1A97C7E9C596}"/>
          </ac:picMkLst>
        </pc:picChg>
        <pc:picChg chg="add del mod">
          <ac:chgData name="Alka Chadha" userId="105748f0b4cff5e2" providerId="LiveId" clId="{B93C058A-9968-4F81-964A-A6C74484C961}" dt="2021-11-24T09:32:13.503" v="106" actId="478"/>
          <ac:picMkLst>
            <pc:docMk/>
            <pc:sldMk cId="1770413357" sldId="267"/>
            <ac:picMk id="5" creationId="{84516E17-7D5C-4ACD-8D52-517E78224A19}"/>
          </ac:picMkLst>
        </pc:picChg>
        <pc:picChg chg="add mod">
          <ac:chgData name="Alka Chadha" userId="105748f0b4cff5e2" providerId="LiveId" clId="{B93C058A-9968-4F81-964A-A6C74484C961}" dt="2021-11-24T09:32:38.778" v="110" actId="1076"/>
          <ac:picMkLst>
            <pc:docMk/>
            <pc:sldMk cId="1770413357" sldId="267"/>
            <ac:picMk id="7" creationId="{3DB5AD69-0F73-42D6-B4E6-E359072CB5F4}"/>
          </ac:picMkLst>
        </pc:picChg>
      </pc:sldChg>
      <pc:sldChg chg="addSp modSp new mod">
        <pc:chgData name="Alka Chadha" userId="105748f0b4cff5e2" providerId="LiveId" clId="{B93C058A-9968-4F81-964A-A6C74484C961}" dt="2021-11-24T09:37:57.984" v="116" actId="14100"/>
        <pc:sldMkLst>
          <pc:docMk/>
          <pc:sldMk cId="1924628842" sldId="268"/>
        </pc:sldMkLst>
        <pc:picChg chg="add mod">
          <ac:chgData name="Alka Chadha" userId="105748f0b4cff5e2" providerId="LiveId" clId="{B93C058A-9968-4F81-964A-A6C74484C961}" dt="2021-11-24T09:37:57.984" v="116" actId="14100"/>
          <ac:picMkLst>
            <pc:docMk/>
            <pc:sldMk cId="1924628842" sldId="268"/>
            <ac:picMk id="3" creationId="{8CCB21BC-7769-40CC-B677-7477A42D7099}"/>
          </ac:picMkLst>
        </pc:picChg>
      </pc:sldChg>
      <pc:sldChg chg="addSp modSp new mod">
        <pc:chgData name="Alka Chadha" userId="105748f0b4cff5e2" providerId="LiveId" clId="{B93C058A-9968-4F81-964A-A6C74484C961}" dt="2021-11-24T09:38:48.538" v="121" actId="14100"/>
        <pc:sldMkLst>
          <pc:docMk/>
          <pc:sldMk cId="554870031" sldId="269"/>
        </pc:sldMkLst>
        <pc:picChg chg="add mod">
          <ac:chgData name="Alka Chadha" userId="105748f0b4cff5e2" providerId="LiveId" clId="{B93C058A-9968-4F81-964A-A6C74484C961}" dt="2021-11-24T09:38:48.538" v="121" actId="14100"/>
          <ac:picMkLst>
            <pc:docMk/>
            <pc:sldMk cId="554870031" sldId="269"/>
            <ac:picMk id="3" creationId="{071E7D1F-4128-4971-950D-ACF09100C6EF}"/>
          </ac:picMkLst>
        </pc:picChg>
      </pc:sldChg>
      <pc:sldChg chg="new">
        <pc:chgData name="Alka Chadha" userId="105748f0b4cff5e2" providerId="LiveId" clId="{B93C058A-9968-4F81-964A-A6C74484C961}" dt="2021-11-25T06:10:08.782" v="122" actId="680"/>
        <pc:sldMkLst>
          <pc:docMk/>
          <pc:sldMk cId="766072131" sldId="270"/>
        </pc:sldMkLst>
      </pc:sldChg>
      <pc:sldChg chg="new">
        <pc:chgData name="Alka Chadha" userId="105748f0b4cff5e2" providerId="LiveId" clId="{B93C058A-9968-4F81-964A-A6C74484C961}" dt="2021-11-25T06:10:09.287" v="123" actId="680"/>
        <pc:sldMkLst>
          <pc:docMk/>
          <pc:sldMk cId="3154290483" sldId="271"/>
        </pc:sldMkLst>
      </pc:sldChg>
      <pc:sldChg chg="new">
        <pc:chgData name="Alka Chadha" userId="105748f0b4cff5e2" providerId="LiveId" clId="{B93C058A-9968-4F81-964A-A6C74484C961}" dt="2021-11-25T06:10:09.324" v="124" actId="680"/>
        <pc:sldMkLst>
          <pc:docMk/>
          <pc:sldMk cId="2509528274" sldId="272"/>
        </pc:sldMkLst>
      </pc:sldChg>
      <pc:sldChg chg="new">
        <pc:chgData name="Alka Chadha" userId="105748f0b4cff5e2" providerId="LiveId" clId="{B93C058A-9968-4F81-964A-A6C74484C961}" dt="2021-11-25T06:10:09.365" v="125" actId="680"/>
        <pc:sldMkLst>
          <pc:docMk/>
          <pc:sldMk cId="427986566" sldId="273"/>
        </pc:sldMkLst>
      </pc:sldChg>
      <pc:sldChg chg="new">
        <pc:chgData name="Alka Chadha" userId="105748f0b4cff5e2" providerId="LiveId" clId="{B93C058A-9968-4F81-964A-A6C74484C961}" dt="2021-11-25T06:10:09.398" v="126" actId="680"/>
        <pc:sldMkLst>
          <pc:docMk/>
          <pc:sldMk cId="3031557507" sldId="274"/>
        </pc:sldMkLst>
      </pc:sldChg>
      <pc:sldChg chg="new">
        <pc:chgData name="Alka Chadha" userId="105748f0b4cff5e2" providerId="LiveId" clId="{B93C058A-9968-4F81-964A-A6C74484C961}" dt="2021-11-25T06:10:09.424" v="127" actId="680"/>
        <pc:sldMkLst>
          <pc:docMk/>
          <pc:sldMk cId="112954288" sldId="275"/>
        </pc:sldMkLst>
      </pc:sldChg>
      <pc:sldChg chg="new">
        <pc:chgData name="Alka Chadha" userId="105748f0b4cff5e2" providerId="LiveId" clId="{B93C058A-9968-4F81-964A-A6C74484C961}" dt="2021-11-25T06:10:09.455" v="128" actId="680"/>
        <pc:sldMkLst>
          <pc:docMk/>
          <pc:sldMk cId="270188170" sldId="276"/>
        </pc:sldMkLst>
      </pc:sldChg>
      <pc:sldChg chg="new">
        <pc:chgData name="Alka Chadha" userId="105748f0b4cff5e2" providerId="LiveId" clId="{B93C058A-9968-4F81-964A-A6C74484C961}" dt="2021-11-25T06:10:09.485" v="129" actId="680"/>
        <pc:sldMkLst>
          <pc:docMk/>
          <pc:sldMk cId="1560800747" sldId="277"/>
        </pc:sldMkLst>
      </pc:sldChg>
      <pc:sldChg chg="new">
        <pc:chgData name="Alka Chadha" userId="105748f0b4cff5e2" providerId="LiveId" clId="{B93C058A-9968-4F81-964A-A6C74484C961}" dt="2021-11-25T06:10:09.519" v="130" actId="680"/>
        <pc:sldMkLst>
          <pc:docMk/>
          <pc:sldMk cId="2798390008" sldId="278"/>
        </pc:sldMkLst>
      </pc:sldChg>
      <pc:sldChg chg="new">
        <pc:chgData name="Alka Chadha" userId="105748f0b4cff5e2" providerId="LiveId" clId="{B93C058A-9968-4F81-964A-A6C74484C961}" dt="2021-11-25T06:10:09.553" v="131" actId="680"/>
        <pc:sldMkLst>
          <pc:docMk/>
          <pc:sldMk cId="1654283134" sldId="279"/>
        </pc:sldMkLst>
      </pc:sldChg>
      <pc:sldChg chg="new">
        <pc:chgData name="Alka Chadha" userId="105748f0b4cff5e2" providerId="LiveId" clId="{B93C058A-9968-4F81-964A-A6C74484C961}" dt="2021-11-25T06:10:09.593" v="132" actId="680"/>
        <pc:sldMkLst>
          <pc:docMk/>
          <pc:sldMk cId="54128263" sldId="280"/>
        </pc:sldMkLst>
      </pc:sldChg>
      <pc:sldChg chg="new">
        <pc:chgData name="Alka Chadha" userId="105748f0b4cff5e2" providerId="LiveId" clId="{B93C058A-9968-4F81-964A-A6C74484C961}" dt="2021-11-25T06:10:09.623" v="133" actId="680"/>
        <pc:sldMkLst>
          <pc:docMk/>
          <pc:sldMk cId="2324435307" sldId="281"/>
        </pc:sldMkLst>
      </pc:sldChg>
      <pc:sldChg chg="new">
        <pc:chgData name="Alka Chadha" userId="105748f0b4cff5e2" providerId="LiveId" clId="{B93C058A-9968-4F81-964A-A6C74484C961}" dt="2021-11-25T06:10:09.657" v="134" actId="680"/>
        <pc:sldMkLst>
          <pc:docMk/>
          <pc:sldMk cId="1482149113" sldId="282"/>
        </pc:sldMkLst>
      </pc:sldChg>
      <pc:sldChg chg="new">
        <pc:chgData name="Alka Chadha" userId="105748f0b4cff5e2" providerId="LiveId" clId="{B93C058A-9968-4F81-964A-A6C74484C961}" dt="2021-11-25T06:10:09.681" v="135" actId="680"/>
        <pc:sldMkLst>
          <pc:docMk/>
          <pc:sldMk cId="490637947" sldId="283"/>
        </pc:sldMkLst>
      </pc:sldChg>
      <pc:sldChg chg="new">
        <pc:chgData name="Alka Chadha" userId="105748f0b4cff5e2" providerId="LiveId" clId="{B93C058A-9968-4F81-964A-A6C74484C961}" dt="2021-11-25T06:10:09.713" v="136" actId="680"/>
        <pc:sldMkLst>
          <pc:docMk/>
          <pc:sldMk cId="2199146542" sldId="284"/>
        </pc:sldMkLst>
      </pc:sldChg>
      <pc:sldChg chg="new">
        <pc:chgData name="Alka Chadha" userId="105748f0b4cff5e2" providerId="LiveId" clId="{B93C058A-9968-4F81-964A-A6C74484C961}" dt="2021-11-25T06:10:09.745" v="137" actId="680"/>
        <pc:sldMkLst>
          <pc:docMk/>
          <pc:sldMk cId="831025533" sldId="285"/>
        </pc:sldMkLst>
      </pc:sldChg>
      <pc:sldChg chg="new">
        <pc:chgData name="Alka Chadha" userId="105748f0b4cff5e2" providerId="LiveId" clId="{B93C058A-9968-4F81-964A-A6C74484C961}" dt="2021-11-25T06:10:10.871" v="138" actId="680"/>
        <pc:sldMkLst>
          <pc:docMk/>
          <pc:sldMk cId="936472544" sldId="286"/>
        </pc:sldMkLst>
      </pc:sldChg>
      <pc:sldChg chg="new">
        <pc:chgData name="Alka Chadha" userId="105748f0b4cff5e2" providerId="LiveId" clId="{B93C058A-9968-4F81-964A-A6C74484C961}" dt="2021-11-25T06:10:11.380" v="139" actId="680"/>
        <pc:sldMkLst>
          <pc:docMk/>
          <pc:sldMk cId="476356779" sldId="287"/>
        </pc:sldMkLst>
      </pc:sldChg>
      <pc:sldChg chg="addSp delSp modSp new mod">
        <pc:chgData name="Alka Chadha" userId="105748f0b4cff5e2" providerId="LiveId" clId="{B93C058A-9968-4F81-964A-A6C74484C961}" dt="2021-11-25T06:17:07.618" v="740" actId="9405"/>
        <pc:sldMkLst>
          <pc:docMk/>
          <pc:sldMk cId="2551549710" sldId="288"/>
        </pc:sldMkLst>
        <pc:grpChg chg="mod">
          <ac:chgData name="Alka Chadha" userId="105748f0b4cff5e2" providerId="LiveId" clId="{B93C058A-9968-4F81-964A-A6C74484C961}" dt="2021-11-25T06:10:32.228" v="153"/>
          <ac:grpSpMkLst>
            <pc:docMk/>
            <pc:sldMk cId="2551549710" sldId="288"/>
            <ac:grpSpMk id="14" creationId="{60F5F460-2C18-4BB3-983B-BCF7EF101DBB}"/>
          </ac:grpSpMkLst>
        </pc:grpChg>
        <pc:grpChg chg="mod">
          <ac:chgData name="Alka Chadha" userId="105748f0b4cff5e2" providerId="LiveId" clId="{B93C058A-9968-4F81-964A-A6C74484C961}" dt="2021-11-25T06:10:32.228" v="153"/>
          <ac:grpSpMkLst>
            <pc:docMk/>
            <pc:sldMk cId="2551549710" sldId="288"/>
            <ac:grpSpMk id="15" creationId="{39A4D38B-2F58-44D7-A1D4-19D39FCCC577}"/>
          </ac:grpSpMkLst>
        </pc:grpChg>
        <pc:grpChg chg="del mod">
          <ac:chgData name="Alka Chadha" userId="105748f0b4cff5e2" providerId="LiveId" clId="{B93C058A-9968-4F81-964A-A6C74484C961}" dt="2021-11-25T06:10:53.121" v="198"/>
          <ac:grpSpMkLst>
            <pc:docMk/>
            <pc:sldMk cId="2551549710" sldId="288"/>
            <ac:grpSpMk id="23" creationId="{984FA662-BBDA-47AA-B1D4-B10E63D7799E}"/>
          </ac:grpSpMkLst>
        </pc:grpChg>
        <pc:grpChg chg="del mod">
          <ac:chgData name="Alka Chadha" userId="105748f0b4cff5e2" providerId="LiveId" clId="{B93C058A-9968-4F81-964A-A6C74484C961}" dt="2021-11-25T06:10:57.408" v="204"/>
          <ac:grpSpMkLst>
            <pc:docMk/>
            <pc:sldMk cId="2551549710" sldId="288"/>
            <ac:grpSpMk id="60" creationId="{4D398F44-43C2-42D3-9464-E03D41293A7A}"/>
          </ac:grpSpMkLst>
        </pc:grpChg>
        <pc:grpChg chg="mod">
          <ac:chgData name="Alka Chadha" userId="105748f0b4cff5e2" providerId="LiveId" clId="{B93C058A-9968-4F81-964A-A6C74484C961}" dt="2021-11-25T06:10:53.121" v="198"/>
          <ac:grpSpMkLst>
            <pc:docMk/>
            <pc:sldMk cId="2551549710" sldId="288"/>
            <ac:grpSpMk id="61" creationId="{22CD1E44-2518-42AF-BD34-D8A7048BDDFC}"/>
          </ac:grpSpMkLst>
        </pc:grpChg>
        <pc:grpChg chg="mod">
          <ac:chgData name="Alka Chadha" userId="105748f0b4cff5e2" providerId="LiveId" clId="{B93C058A-9968-4F81-964A-A6C74484C961}" dt="2021-11-25T06:10:53.121" v="198"/>
          <ac:grpSpMkLst>
            <pc:docMk/>
            <pc:sldMk cId="2551549710" sldId="288"/>
            <ac:grpSpMk id="62" creationId="{F43D4D45-4BC1-46A2-912C-EB73DFD65BF1}"/>
          </ac:grpSpMkLst>
        </pc:grpChg>
        <pc:grpChg chg="mod">
          <ac:chgData name="Alka Chadha" userId="105748f0b4cff5e2" providerId="LiveId" clId="{B93C058A-9968-4F81-964A-A6C74484C961}" dt="2021-11-25T06:10:53.121" v="198"/>
          <ac:grpSpMkLst>
            <pc:docMk/>
            <pc:sldMk cId="2551549710" sldId="288"/>
            <ac:grpSpMk id="63" creationId="{606B8012-90D0-40B9-B803-FB5F3376560F}"/>
          </ac:grpSpMkLst>
        </pc:grpChg>
        <pc:grpChg chg="del mod">
          <ac:chgData name="Alka Chadha" userId="105748f0b4cff5e2" providerId="LiveId" clId="{B93C058A-9968-4F81-964A-A6C74484C961}" dt="2021-11-25T06:11:05.564" v="222"/>
          <ac:grpSpMkLst>
            <pc:docMk/>
            <pc:sldMk cId="2551549710" sldId="288"/>
            <ac:grpSpMk id="69" creationId="{5392FA1B-26FD-4140-B83C-D76F50A2872A}"/>
          </ac:grpSpMkLst>
        </pc:grpChg>
        <pc:grpChg chg="del mod">
          <ac:chgData name="Alka Chadha" userId="105748f0b4cff5e2" providerId="LiveId" clId="{B93C058A-9968-4F81-964A-A6C74484C961}" dt="2021-11-25T06:11:05.564" v="222"/>
          <ac:grpSpMkLst>
            <pc:docMk/>
            <pc:sldMk cId="2551549710" sldId="288"/>
            <ac:grpSpMk id="84" creationId="{80966D0C-DBF2-4F13-9911-43DF633C4E92}"/>
          </ac:grpSpMkLst>
        </pc:grpChg>
        <pc:grpChg chg="mod">
          <ac:chgData name="Alka Chadha" userId="105748f0b4cff5e2" providerId="LiveId" clId="{B93C058A-9968-4F81-964A-A6C74484C961}" dt="2021-11-25T06:11:05.564" v="222"/>
          <ac:grpSpMkLst>
            <pc:docMk/>
            <pc:sldMk cId="2551549710" sldId="288"/>
            <ac:grpSpMk id="87" creationId="{BD7D2F0D-B9CB-4DBB-B4C5-2A287699DC99}"/>
          </ac:grpSpMkLst>
        </pc:grpChg>
        <pc:grpChg chg="mod">
          <ac:chgData name="Alka Chadha" userId="105748f0b4cff5e2" providerId="LiveId" clId="{B93C058A-9968-4F81-964A-A6C74484C961}" dt="2021-11-25T06:11:13.365" v="241"/>
          <ac:grpSpMkLst>
            <pc:docMk/>
            <pc:sldMk cId="2551549710" sldId="288"/>
            <ac:grpSpMk id="106" creationId="{83D5B796-5E65-441C-B1BC-5B9FE0D47AFB}"/>
          </ac:grpSpMkLst>
        </pc:grpChg>
        <pc:grpChg chg="mod">
          <ac:chgData name="Alka Chadha" userId="105748f0b4cff5e2" providerId="LiveId" clId="{B93C058A-9968-4F81-964A-A6C74484C961}" dt="2021-11-25T06:11:19.059" v="254"/>
          <ac:grpSpMkLst>
            <pc:docMk/>
            <pc:sldMk cId="2551549710" sldId="288"/>
            <ac:grpSpMk id="119" creationId="{919A74C4-BDBB-40C8-9308-53943CE721C0}"/>
          </ac:grpSpMkLst>
        </pc:grpChg>
        <pc:grpChg chg="mod">
          <ac:chgData name="Alka Chadha" userId="105748f0b4cff5e2" providerId="LiveId" clId="{B93C058A-9968-4F81-964A-A6C74484C961}" dt="2021-11-25T06:11:21.196" v="258"/>
          <ac:grpSpMkLst>
            <pc:docMk/>
            <pc:sldMk cId="2551549710" sldId="288"/>
            <ac:grpSpMk id="123" creationId="{C7DED929-9AC0-4D5F-A031-F85198DF8CB6}"/>
          </ac:grpSpMkLst>
        </pc:grpChg>
        <pc:grpChg chg="mod">
          <ac:chgData name="Alka Chadha" userId="105748f0b4cff5e2" providerId="LiveId" clId="{B93C058A-9968-4F81-964A-A6C74484C961}" dt="2021-11-25T06:11:33.429" v="282"/>
          <ac:grpSpMkLst>
            <pc:docMk/>
            <pc:sldMk cId="2551549710" sldId="288"/>
            <ac:grpSpMk id="147" creationId="{050875EF-D90A-46A2-8FAE-200B04757CA3}"/>
          </ac:grpSpMkLst>
        </pc:grpChg>
        <pc:grpChg chg="mod">
          <ac:chgData name="Alka Chadha" userId="105748f0b4cff5e2" providerId="LiveId" clId="{B93C058A-9968-4F81-964A-A6C74484C961}" dt="2021-11-25T06:11:33.429" v="282"/>
          <ac:grpSpMkLst>
            <pc:docMk/>
            <pc:sldMk cId="2551549710" sldId="288"/>
            <ac:grpSpMk id="148" creationId="{E70C6F9E-D977-4EF5-8DB4-460B0737394A}"/>
          </ac:grpSpMkLst>
        </pc:grpChg>
        <pc:grpChg chg="mod">
          <ac:chgData name="Alka Chadha" userId="105748f0b4cff5e2" providerId="LiveId" clId="{B93C058A-9968-4F81-964A-A6C74484C961}" dt="2021-11-25T06:11:33.429" v="282"/>
          <ac:grpSpMkLst>
            <pc:docMk/>
            <pc:sldMk cId="2551549710" sldId="288"/>
            <ac:grpSpMk id="149" creationId="{0BA8DB62-4C82-4FBD-932F-68FB1D0246D2}"/>
          </ac:grpSpMkLst>
        </pc:grpChg>
        <pc:grpChg chg="mod">
          <ac:chgData name="Alka Chadha" userId="105748f0b4cff5e2" providerId="LiveId" clId="{B93C058A-9968-4F81-964A-A6C74484C961}" dt="2021-11-25T06:11:35.711" v="287"/>
          <ac:grpSpMkLst>
            <pc:docMk/>
            <pc:sldMk cId="2551549710" sldId="288"/>
            <ac:grpSpMk id="154" creationId="{02ABC109-9D06-46C8-A277-832FECD95663}"/>
          </ac:grpSpMkLst>
        </pc:grpChg>
        <pc:grpChg chg="mod">
          <ac:chgData name="Alka Chadha" userId="105748f0b4cff5e2" providerId="LiveId" clId="{B93C058A-9968-4F81-964A-A6C74484C961}" dt="2021-11-25T06:11:43.448" v="302"/>
          <ac:grpSpMkLst>
            <pc:docMk/>
            <pc:sldMk cId="2551549710" sldId="288"/>
            <ac:grpSpMk id="169" creationId="{86FF712D-EB89-4BE8-995E-71DB7EC236D5}"/>
          </ac:grpSpMkLst>
        </pc:grpChg>
        <pc:grpChg chg="mod">
          <ac:chgData name="Alka Chadha" userId="105748f0b4cff5e2" providerId="LiveId" clId="{B93C058A-9968-4F81-964A-A6C74484C961}" dt="2021-11-25T06:11:43.448" v="302"/>
          <ac:grpSpMkLst>
            <pc:docMk/>
            <pc:sldMk cId="2551549710" sldId="288"/>
            <ac:grpSpMk id="170" creationId="{FD064E1B-80E7-4A10-B3EF-511ABC757764}"/>
          </ac:grpSpMkLst>
        </pc:grpChg>
        <pc:grpChg chg="mod">
          <ac:chgData name="Alka Chadha" userId="105748f0b4cff5e2" providerId="LiveId" clId="{B93C058A-9968-4F81-964A-A6C74484C961}" dt="2021-11-25T06:11:46.921" v="306"/>
          <ac:grpSpMkLst>
            <pc:docMk/>
            <pc:sldMk cId="2551549710" sldId="288"/>
            <ac:grpSpMk id="174" creationId="{29E5C50D-2EA3-4220-945B-F1990DCBC85C}"/>
          </ac:grpSpMkLst>
        </pc:grpChg>
        <pc:grpChg chg="mod">
          <ac:chgData name="Alka Chadha" userId="105748f0b4cff5e2" providerId="LiveId" clId="{B93C058A-9968-4F81-964A-A6C74484C961}" dt="2021-11-25T06:11:55.247" v="314"/>
          <ac:grpSpMkLst>
            <pc:docMk/>
            <pc:sldMk cId="2551549710" sldId="288"/>
            <ac:grpSpMk id="182" creationId="{58EF98B0-DB08-456C-9950-429AFC0BEAB5}"/>
          </ac:grpSpMkLst>
        </pc:grpChg>
        <pc:grpChg chg="mod">
          <ac:chgData name="Alka Chadha" userId="105748f0b4cff5e2" providerId="LiveId" clId="{B93C058A-9968-4F81-964A-A6C74484C961}" dt="2021-11-25T06:12:03.859" v="333"/>
          <ac:grpSpMkLst>
            <pc:docMk/>
            <pc:sldMk cId="2551549710" sldId="288"/>
            <ac:grpSpMk id="201" creationId="{EC7BE443-2F76-425B-8865-8FEF41E0667A}"/>
          </ac:grpSpMkLst>
        </pc:grpChg>
        <pc:grpChg chg="mod">
          <ac:chgData name="Alka Chadha" userId="105748f0b4cff5e2" providerId="LiveId" clId="{B93C058A-9968-4F81-964A-A6C74484C961}" dt="2021-11-25T06:12:03.859" v="333"/>
          <ac:grpSpMkLst>
            <pc:docMk/>
            <pc:sldMk cId="2551549710" sldId="288"/>
            <ac:grpSpMk id="202" creationId="{7745FF6C-86FB-4FDF-A0DC-F5142518E7F5}"/>
          </ac:grpSpMkLst>
        </pc:grpChg>
        <pc:grpChg chg="mod">
          <ac:chgData name="Alka Chadha" userId="105748f0b4cff5e2" providerId="LiveId" clId="{B93C058A-9968-4F81-964A-A6C74484C961}" dt="2021-11-25T06:12:03.859" v="333"/>
          <ac:grpSpMkLst>
            <pc:docMk/>
            <pc:sldMk cId="2551549710" sldId="288"/>
            <ac:grpSpMk id="203" creationId="{D2E6B9F8-8874-4502-A6D0-FDA8B17F19FE}"/>
          </ac:grpSpMkLst>
        </pc:grpChg>
        <pc:grpChg chg="mod">
          <ac:chgData name="Alka Chadha" userId="105748f0b4cff5e2" providerId="LiveId" clId="{B93C058A-9968-4F81-964A-A6C74484C961}" dt="2021-11-25T06:12:03.859" v="333"/>
          <ac:grpSpMkLst>
            <pc:docMk/>
            <pc:sldMk cId="2551549710" sldId="288"/>
            <ac:grpSpMk id="204" creationId="{2871EF57-C630-49EF-8CC6-77F264DEB40D}"/>
          </ac:grpSpMkLst>
        </pc:grpChg>
        <pc:grpChg chg="mod">
          <ac:chgData name="Alka Chadha" userId="105748f0b4cff5e2" providerId="LiveId" clId="{B93C058A-9968-4F81-964A-A6C74484C961}" dt="2021-11-25T06:12:06.423" v="339"/>
          <ac:grpSpMkLst>
            <pc:docMk/>
            <pc:sldMk cId="2551549710" sldId="288"/>
            <ac:grpSpMk id="210" creationId="{CDF15626-E747-42C6-B074-A1921DF82EBE}"/>
          </ac:grpSpMkLst>
        </pc:grpChg>
        <pc:grpChg chg="mod">
          <ac:chgData name="Alka Chadha" userId="105748f0b4cff5e2" providerId="LiveId" clId="{B93C058A-9968-4F81-964A-A6C74484C961}" dt="2021-11-25T06:12:10.480" v="349"/>
          <ac:grpSpMkLst>
            <pc:docMk/>
            <pc:sldMk cId="2551549710" sldId="288"/>
            <ac:grpSpMk id="220" creationId="{BAF7BB18-162D-4B28-8B7A-841B3977461B}"/>
          </ac:grpSpMkLst>
        </pc:grpChg>
        <pc:grpChg chg="mod">
          <ac:chgData name="Alka Chadha" userId="105748f0b4cff5e2" providerId="LiveId" clId="{B93C058A-9968-4F81-964A-A6C74484C961}" dt="2021-11-25T06:12:13.077" v="354"/>
          <ac:grpSpMkLst>
            <pc:docMk/>
            <pc:sldMk cId="2551549710" sldId="288"/>
            <ac:grpSpMk id="225" creationId="{2F57CFC7-5F8C-4897-AC9B-A0E782F4041C}"/>
          </ac:grpSpMkLst>
        </pc:grpChg>
        <pc:grpChg chg="mod">
          <ac:chgData name="Alka Chadha" userId="105748f0b4cff5e2" providerId="LiveId" clId="{B93C058A-9968-4F81-964A-A6C74484C961}" dt="2021-11-25T06:12:14.555" v="357"/>
          <ac:grpSpMkLst>
            <pc:docMk/>
            <pc:sldMk cId="2551549710" sldId="288"/>
            <ac:grpSpMk id="228" creationId="{8A70C372-0D52-4830-A3DF-8AADE4F24F6A}"/>
          </ac:grpSpMkLst>
        </pc:grpChg>
        <pc:grpChg chg="del mod">
          <ac:chgData name="Alka Chadha" userId="105748f0b4cff5e2" providerId="LiveId" clId="{B93C058A-9968-4F81-964A-A6C74484C961}" dt="2021-11-25T06:12:24.807" v="368"/>
          <ac:grpSpMkLst>
            <pc:docMk/>
            <pc:sldMk cId="2551549710" sldId="288"/>
            <ac:grpSpMk id="235" creationId="{4B391515-258B-473C-8485-987766B22DBB}"/>
          </ac:grpSpMkLst>
        </pc:grpChg>
        <pc:grpChg chg="del mod">
          <ac:chgData name="Alka Chadha" userId="105748f0b4cff5e2" providerId="LiveId" clId="{B93C058A-9968-4F81-964A-A6C74484C961}" dt="2021-11-25T06:12:28.857" v="376"/>
          <ac:grpSpMkLst>
            <pc:docMk/>
            <pc:sldMk cId="2551549710" sldId="288"/>
            <ac:grpSpMk id="239" creationId="{69A32847-4AC1-44FA-81E8-976C6985FD4B}"/>
          </ac:grpSpMkLst>
        </pc:grpChg>
        <pc:grpChg chg="mod">
          <ac:chgData name="Alka Chadha" userId="105748f0b4cff5e2" providerId="LiveId" clId="{B93C058A-9968-4F81-964A-A6C74484C961}" dt="2021-11-25T06:12:28.857" v="376"/>
          <ac:grpSpMkLst>
            <pc:docMk/>
            <pc:sldMk cId="2551549710" sldId="288"/>
            <ac:grpSpMk id="247" creationId="{95B615B0-B2E2-4AA8-9686-CB43C4A07E43}"/>
          </ac:grpSpMkLst>
        </pc:grpChg>
        <pc:grpChg chg="mod">
          <ac:chgData name="Alka Chadha" userId="105748f0b4cff5e2" providerId="LiveId" clId="{B93C058A-9968-4F81-964A-A6C74484C961}" dt="2021-11-25T06:12:28.857" v="376"/>
          <ac:grpSpMkLst>
            <pc:docMk/>
            <pc:sldMk cId="2551549710" sldId="288"/>
            <ac:grpSpMk id="248" creationId="{5A129493-F0CF-4923-92F7-2B958C45ACBA}"/>
          </ac:grpSpMkLst>
        </pc:grpChg>
        <pc:grpChg chg="mod">
          <ac:chgData name="Alka Chadha" userId="105748f0b4cff5e2" providerId="LiveId" clId="{B93C058A-9968-4F81-964A-A6C74484C961}" dt="2021-11-25T06:12:28.857" v="376"/>
          <ac:grpSpMkLst>
            <pc:docMk/>
            <pc:sldMk cId="2551549710" sldId="288"/>
            <ac:grpSpMk id="249" creationId="{0403B363-3D4B-4BBB-9A32-ECF9791BFC35}"/>
          </ac:grpSpMkLst>
        </pc:grpChg>
        <pc:grpChg chg="mod">
          <ac:chgData name="Alka Chadha" userId="105748f0b4cff5e2" providerId="LiveId" clId="{B93C058A-9968-4F81-964A-A6C74484C961}" dt="2021-11-25T06:12:30.682" v="379"/>
          <ac:grpSpMkLst>
            <pc:docMk/>
            <pc:sldMk cId="2551549710" sldId="288"/>
            <ac:grpSpMk id="252" creationId="{D4739404-C960-413D-BB34-B18E188E6696}"/>
          </ac:grpSpMkLst>
        </pc:grpChg>
        <pc:grpChg chg="del mod">
          <ac:chgData name="Alka Chadha" userId="105748f0b4cff5e2" providerId="LiveId" clId="{B93C058A-9968-4F81-964A-A6C74484C961}" dt="2021-11-25T06:12:38.508" v="392"/>
          <ac:grpSpMkLst>
            <pc:docMk/>
            <pc:sldMk cId="2551549710" sldId="288"/>
            <ac:grpSpMk id="257" creationId="{2175170D-8484-47B3-AB98-3790BD226B1F}"/>
          </ac:grpSpMkLst>
        </pc:grpChg>
        <pc:grpChg chg="mod">
          <ac:chgData name="Alka Chadha" userId="105748f0b4cff5e2" providerId="LiveId" clId="{B93C058A-9968-4F81-964A-A6C74484C961}" dt="2021-11-25T06:12:33.978" v="384"/>
          <ac:grpSpMkLst>
            <pc:docMk/>
            <pc:sldMk cId="2551549710" sldId="288"/>
            <ac:grpSpMk id="258" creationId="{9E970E00-32AD-4150-81BD-B7D16F27A182}"/>
          </ac:grpSpMkLst>
        </pc:grpChg>
        <pc:grpChg chg="mod">
          <ac:chgData name="Alka Chadha" userId="105748f0b4cff5e2" providerId="LiveId" clId="{B93C058A-9968-4F81-964A-A6C74484C961}" dt="2021-11-25T06:12:38.508" v="392"/>
          <ac:grpSpMkLst>
            <pc:docMk/>
            <pc:sldMk cId="2551549710" sldId="288"/>
            <ac:grpSpMk id="266" creationId="{BF15A8BF-F693-4A75-A50B-8A467AF85D22}"/>
          </ac:grpSpMkLst>
        </pc:grpChg>
        <pc:grpChg chg="mod">
          <ac:chgData name="Alka Chadha" userId="105748f0b4cff5e2" providerId="LiveId" clId="{B93C058A-9968-4F81-964A-A6C74484C961}" dt="2021-11-25T06:17:06.559" v="736"/>
          <ac:grpSpMkLst>
            <pc:docMk/>
            <pc:sldMk cId="2551549710" sldId="288"/>
            <ac:grpSpMk id="269" creationId="{10AE270E-B811-4DF9-A87A-F997E4DCA97A}"/>
          </ac:grpSpMkLst>
        </pc:grp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2" creationId="{2CE4CBA6-3E75-47C0-9205-0DE88FC3C79B}"/>
          </ac:inkMkLst>
        </pc:ink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3" creationId="{5A1C3E52-958F-4B89-AA61-B4D97F857C2B}"/>
          </ac:inkMkLst>
        </pc:ink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4" creationId="{05BDE254-BC05-4A17-93AD-1634BD8F9395}"/>
          </ac:inkMkLst>
        </pc:ink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5" creationId="{23691B7F-3119-4D10-8FB1-6CE92284AB43}"/>
          </ac:inkMkLst>
        </pc:ink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6" creationId="{DCA7D9B6-B051-4CA2-AB39-95DB724C51C9}"/>
          </ac:inkMkLst>
        </pc:ink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7" creationId="{8944218D-6E42-4E17-94AC-95496983D673}"/>
          </ac:inkMkLst>
        </pc:ink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8" creationId="{187F0512-FF47-4B88-9C6F-84B6C78A4112}"/>
          </ac:inkMkLst>
        </pc:ink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9" creationId="{E7A30531-170B-4193-B112-ABE96B010FEA}"/>
          </ac:inkMkLst>
        </pc:ink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10" creationId="{B59FACDD-2012-4E9E-A852-73AF44BBAA16}"/>
          </ac:inkMkLst>
        </pc:ink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11" creationId="{E521C596-4755-46E5-A34A-418A7137A970}"/>
          </ac:inkMkLst>
        </pc:ink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12" creationId="{C8F93B0E-F3BE-4654-8733-F3728F004C5C}"/>
          </ac:inkMkLst>
        </pc:inkChg>
        <pc:inkChg chg="add mod">
          <ac:chgData name="Alka Chadha" userId="105748f0b4cff5e2" providerId="LiveId" clId="{B93C058A-9968-4F81-964A-A6C74484C961}" dt="2021-11-25T06:10:32.228" v="153"/>
          <ac:inkMkLst>
            <pc:docMk/>
            <pc:sldMk cId="2551549710" sldId="288"/>
            <ac:inkMk id="13" creationId="{48F705FC-0949-42D4-B352-2B9E4D1C726B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16" creationId="{37E33C3A-104B-43C6-B7BD-B32F0C6A04D8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17" creationId="{5BBD260E-711A-4CC0-A38C-FF05B9698352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18" creationId="{863570B0-4E41-44FE-8F44-24B2C507837D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19" creationId="{156C6876-17E1-4D6E-8EF4-C5CE538E79ED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20" creationId="{12D177DC-BB66-4CB8-AB87-2002F4EBF742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21" creationId="{DCB7FFD2-84EF-4281-ADDB-6345D768C72C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22" creationId="{AFF223E6-BDF6-4BB8-9D5C-7874A33E1E14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24" creationId="{84BD5F59-A9D6-44E3-BDAB-AE46838CDB3A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25" creationId="{BFEF0B56-6BF9-435C-AFBF-40BB069B18CF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26" creationId="{0CA60999-EDAA-4079-97D4-914002EF7758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27" creationId="{E5A6B1BF-B09A-4607-8527-2FCF74E4C445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28" creationId="{9146F5B4-9A97-499C-8A71-AA1215BD816E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29" creationId="{84ABD3AF-D62C-47CA-A636-AD2793F80D0A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30" creationId="{FB7673D9-62CB-457F-8B81-B2EB8ED24253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31" creationId="{5B393C3F-0060-4314-888C-84FB8841B8F9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32" creationId="{E83813F1-0EE8-4024-8B60-21250B349AC7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33" creationId="{8201C87E-E17D-4E13-9675-287E6AAC73C9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34" creationId="{2B5462DB-3D66-46DF-9AF0-4C220BD36DE0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35" creationId="{9BDD2681-F2F9-4429-8AC0-7AAB9640ACF9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36" creationId="{75B90CA1-3579-4624-B742-13DDFF23A7CF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37" creationId="{5459A53A-9464-4D5A-BE0C-262574ED0F1F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38" creationId="{6DFB4FFE-9E83-43FC-9113-AB3B3DCB4EEC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39" creationId="{EF5C2F6E-A9FB-4A6E-81CB-72D7CC7D7F0F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40" creationId="{266C7159-83AB-4124-B343-6BB314D7E9E0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41" creationId="{AECB8DD4-031B-4226-B4D3-1B6281AAAC5D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42" creationId="{C9167E1E-74B3-4ED9-A4B5-B6F52CF6745C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43" creationId="{315102A1-48B7-44E6-B415-70BEC235596E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44" creationId="{A9BCF627-6273-4062-AC85-550780B46E99}"/>
          </ac:inkMkLst>
        </pc:inkChg>
        <pc:inkChg chg="add mod">
          <ac:chgData name="Alka Chadha" userId="105748f0b4cff5e2" providerId="LiveId" clId="{B93C058A-9968-4F81-964A-A6C74484C961}" dt="2021-11-25T06:10:53.121" v="198"/>
          <ac:inkMkLst>
            <pc:docMk/>
            <pc:sldMk cId="2551549710" sldId="288"/>
            <ac:inkMk id="45" creationId="{3880A781-0E63-4A87-A1EF-7DD32B8087F2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46" creationId="{2B2E2DE0-76EC-4F7A-993A-073C5E2F70B0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47" creationId="{3F8149FE-011D-41BC-B14E-8C9031A07128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48" creationId="{82FBBF50-7A1C-4874-85F4-4FC3CABAF78B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49" creationId="{C6AC61B5-D988-4FC8-9168-1F5D58E3F187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50" creationId="{62C6DBF6-C438-457D-AA98-34E6ECEBAE2B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51" creationId="{88F8D4B4-BA8E-4E23-8CF7-BC9E1416BA0E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52" creationId="{1B1123F4-038F-45AE-8ACF-5FA588D0E1F3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53" creationId="{A892FC02-0F6B-404E-B147-E23C037F83B6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54" creationId="{4FEB097B-B266-4586-84C5-9BD1C72E6053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55" creationId="{8039A776-B1E1-492B-8675-F3E042F2BD63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56" creationId="{AC30C4EC-3980-4C76-9B25-28813DE81569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57" creationId="{F3C4621C-51F8-427B-BDF5-D211F2D4BA9A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58" creationId="{E2556E79-23A3-4545-9291-EE6545E10F9E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59" creationId="{A270065D-AACC-4D34-ABCE-1204A6B65EE6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64" creationId="{0A1F422A-654B-4F4A-A892-C0D1E2793350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65" creationId="{593A9672-2179-4781-A7AF-314AA4F449E1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66" creationId="{3900C06D-7F17-47ED-A79B-58DD629B1800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67" creationId="{1F73B3AE-45A4-447C-B4F6-B567294F932A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68" creationId="{0F8D095D-4954-4DE1-BC07-4BCC2563A81A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70" creationId="{3FF013C7-160D-4A5A-8F12-C9C9EAD6E20B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71" creationId="{A32E050C-5053-4823-821B-33AE80B01A56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72" creationId="{2E623362-B7DD-47B7-AABE-44E1CDFF7593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73" creationId="{9C59ED7A-7AE7-4E55-86EB-DF93CE8DE65B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74" creationId="{7CD685DC-C1A1-4AD5-8F12-3088D757357D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75" creationId="{ACA96EDB-0AEB-4427-9016-8F0C278DE67E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76" creationId="{5CCAA3FC-D1F0-4145-BE2D-28817B543405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77" creationId="{FCC5E4EC-EFC5-4509-A391-955EBB6EC60D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78" creationId="{0BE5B247-AD66-44C8-9F0C-61C79E5EF85C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79" creationId="{96C303EA-8F83-498D-AA43-10C1934A86B7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80" creationId="{B53C4530-B533-4760-BC4C-013D744EB46B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81" creationId="{A1FCA6BA-44E5-430C-8E9E-B7FE7BD000EB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82" creationId="{32B535D6-207E-4489-B01A-63376F6AB195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83" creationId="{04EA9476-514A-4493-AD63-486F5BA9538E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85" creationId="{5409F895-574F-41D7-AAAE-4B8EC08B5E2E}"/>
          </ac:inkMkLst>
        </pc:inkChg>
        <pc:inkChg chg="add mod">
          <ac:chgData name="Alka Chadha" userId="105748f0b4cff5e2" providerId="LiveId" clId="{B93C058A-9968-4F81-964A-A6C74484C961}" dt="2021-11-25T06:11:05.564" v="222"/>
          <ac:inkMkLst>
            <pc:docMk/>
            <pc:sldMk cId="2551549710" sldId="288"/>
            <ac:inkMk id="86" creationId="{20895A7D-F9FA-4D00-84B1-938A957F9892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88" creationId="{414D584A-59D8-49C9-9E20-C882050A3D2C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89" creationId="{5EEFE84A-9220-4D15-B0BD-C550220DD42A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90" creationId="{864AAB13-B8F4-4B51-8715-F31EBC97AC7F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91" creationId="{A53C5EFC-026A-48B2-9F9F-A92192E4C2AA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92" creationId="{E8AB7F62-ED6E-4E85-975B-06EDE9E84500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93" creationId="{439098BD-C2A0-4A2F-A650-B3B42C0D585D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94" creationId="{3BFA8962-B08D-40B7-B006-4BFB47AE6D51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95" creationId="{53D304B3-5DDE-485A-BAC7-3184A7F9624D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96" creationId="{40651568-B95D-419C-8011-7684D6DF3F83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97" creationId="{45085AC3-F160-4B02-B716-803992D420F8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98" creationId="{287668C6-9A03-44E5-800F-9ADFCB59CA85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99" creationId="{4F0B4140-7F40-480F-8D93-7E3D2F95BB2B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100" creationId="{771C855E-B90C-4DE8-BECB-A41C576DCE36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101" creationId="{1AC6F248-7E19-4AD2-9D34-2DF0AB1778AC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102" creationId="{79E7EBB2-EA57-4E80-B790-924767F88093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103" creationId="{FABDE12A-E259-46C1-978F-0B78703395AF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104" creationId="{0F04DEFA-E9CA-4E2B-8048-0E899B764B61}"/>
          </ac:inkMkLst>
        </pc:inkChg>
        <pc:inkChg chg="add mod">
          <ac:chgData name="Alka Chadha" userId="105748f0b4cff5e2" providerId="LiveId" clId="{B93C058A-9968-4F81-964A-A6C74484C961}" dt="2021-11-25T06:11:13.365" v="241"/>
          <ac:inkMkLst>
            <pc:docMk/>
            <pc:sldMk cId="2551549710" sldId="288"/>
            <ac:inkMk id="105" creationId="{2E7FB63D-2077-47F1-A453-48A32884F512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07" creationId="{069CEFC0-9DE4-43B2-8560-B56DDBA1464E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08" creationId="{8687AE25-792C-4DA8-AA38-FB4F7BFD9DBA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09" creationId="{08A5D9C1-B0AA-4758-B439-F5646A1CD5B9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10" creationId="{7A76BD88-06A7-4BEC-8BC3-E4B18876D3F5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11" creationId="{499EC746-9E59-470E-BF09-CEBE4CD31EAB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12" creationId="{127E47ED-7C62-45DB-88FF-7C029406A53A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13" creationId="{DC387695-E4FA-4560-865D-9B774F0E5309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14" creationId="{122124D2-8C38-4914-9328-FB39058239D5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15" creationId="{4132F5EB-E43E-4CC9-AB28-B807736DCA44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16" creationId="{D189D2CC-961A-4520-893C-F7A82FFE924C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17" creationId="{84CB3FF7-C51B-4192-92E3-C52710CB8E87}"/>
          </ac:inkMkLst>
        </pc:inkChg>
        <pc:inkChg chg="add mod">
          <ac:chgData name="Alka Chadha" userId="105748f0b4cff5e2" providerId="LiveId" clId="{B93C058A-9968-4F81-964A-A6C74484C961}" dt="2021-11-25T06:11:19.059" v="254"/>
          <ac:inkMkLst>
            <pc:docMk/>
            <pc:sldMk cId="2551549710" sldId="288"/>
            <ac:inkMk id="118" creationId="{F993C7B4-A2FC-4D7C-84D0-5E18534AA457}"/>
          </ac:inkMkLst>
        </pc:inkChg>
        <pc:inkChg chg="add mod">
          <ac:chgData name="Alka Chadha" userId="105748f0b4cff5e2" providerId="LiveId" clId="{B93C058A-9968-4F81-964A-A6C74484C961}" dt="2021-11-25T06:11:21.196" v="258"/>
          <ac:inkMkLst>
            <pc:docMk/>
            <pc:sldMk cId="2551549710" sldId="288"/>
            <ac:inkMk id="120" creationId="{722967FD-E379-4785-AC9D-82EC8D76931A}"/>
          </ac:inkMkLst>
        </pc:inkChg>
        <pc:inkChg chg="add mod">
          <ac:chgData name="Alka Chadha" userId="105748f0b4cff5e2" providerId="LiveId" clId="{B93C058A-9968-4F81-964A-A6C74484C961}" dt="2021-11-25T06:11:21.196" v="258"/>
          <ac:inkMkLst>
            <pc:docMk/>
            <pc:sldMk cId="2551549710" sldId="288"/>
            <ac:inkMk id="121" creationId="{301AE7CA-30B3-4C33-9F13-F1FE33E26B17}"/>
          </ac:inkMkLst>
        </pc:inkChg>
        <pc:inkChg chg="add mod">
          <ac:chgData name="Alka Chadha" userId="105748f0b4cff5e2" providerId="LiveId" clId="{B93C058A-9968-4F81-964A-A6C74484C961}" dt="2021-11-25T06:11:21.196" v="258"/>
          <ac:inkMkLst>
            <pc:docMk/>
            <pc:sldMk cId="2551549710" sldId="288"/>
            <ac:inkMk id="122" creationId="{5E449EC4-C06C-4AC2-8873-73B224AD94B5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24" creationId="{875055FE-0592-4F33-A93F-C959C3A69F03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25" creationId="{A5093921-5A1B-4810-B30E-E3BAE5A6DD44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26" creationId="{2C46F476-8D4C-4DF5-91C1-BB549432F5FD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27" creationId="{39BC6D16-D1FB-4841-A519-BDCECA5C844F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28" creationId="{7D939EAD-EB2E-4636-B4DB-31C41E64D83C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29" creationId="{5A330750-1816-4903-A47B-B33C60F4B238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30" creationId="{CF81A713-EE7D-483A-9F8E-F5B1521167B6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31" creationId="{AFD06696-B4D9-48B6-84DC-F4BF1FF91A2C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32" creationId="{CFD88388-0374-4C79-A6E8-2DC7E4104129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33" creationId="{F39C0DDE-4C9E-47C8-B543-2F15B3774C36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34" creationId="{E398EFFF-65FD-43ED-A722-A629CBF440E1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35" creationId="{979D06B1-200E-4E9F-B3D3-9B3AB888E187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36" creationId="{280904F0-5A34-42BC-8A00-854C1C553AE2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37" creationId="{92EE3268-2417-45BE-9AFE-D484B0F04282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38" creationId="{05CF6340-8FA5-4377-BAF9-E24FBF2808DE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39" creationId="{52531581-DDA6-41E8-851C-0E9AA40DE012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40" creationId="{E82B3898-C30B-46B7-B7F7-C382A2D30A62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41" creationId="{A133DED2-30E0-4494-8906-BE77C8FC6568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42" creationId="{88767A17-69E3-480D-9CD8-74D0DC59EA31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43" creationId="{3D5A20A2-B82A-4DD9-A9ED-023ABF7DAB91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44" creationId="{BF31462B-5C43-4741-8A8E-D87E52ADA7D4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45" creationId="{3B36A9D4-CBBE-43F3-A97C-CA25F6EAAF03}"/>
          </ac:inkMkLst>
        </pc:inkChg>
        <pc:inkChg chg="add mod">
          <ac:chgData name="Alka Chadha" userId="105748f0b4cff5e2" providerId="LiveId" clId="{B93C058A-9968-4F81-964A-A6C74484C961}" dt="2021-11-25T06:11:33.429" v="282"/>
          <ac:inkMkLst>
            <pc:docMk/>
            <pc:sldMk cId="2551549710" sldId="288"/>
            <ac:inkMk id="146" creationId="{B9FBBAC9-2825-4786-86BB-7F9081029C83}"/>
          </ac:inkMkLst>
        </pc:inkChg>
        <pc:inkChg chg="add mod">
          <ac:chgData name="Alka Chadha" userId="105748f0b4cff5e2" providerId="LiveId" clId="{B93C058A-9968-4F81-964A-A6C74484C961}" dt="2021-11-25T06:11:35.711" v="287"/>
          <ac:inkMkLst>
            <pc:docMk/>
            <pc:sldMk cId="2551549710" sldId="288"/>
            <ac:inkMk id="150" creationId="{0950862C-46A5-42DF-9876-00AB86AF8767}"/>
          </ac:inkMkLst>
        </pc:inkChg>
        <pc:inkChg chg="add mod">
          <ac:chgData name="Alka Chadha" userId="105748f0b4cff5e2" providerId="LiveId" clId="{B93C058A-9968-4F81-964A-A6C74484C961}" dt="2021-11-25T06:11:35.711" v="287"/>
          <ac:inkMkLst>
            <pc:docMk/>
            <pc:sldMk cId="2551549710" sldId="288"/>
            <ac:inkMk id="151" creationId="{892089A4-E34A-4B12-B0D2-683CFBA73DE7}"/>
          </ac:inkMkLst>
        </pc:inkChg>
        <pc:inkChg chg="add mod">
          <ac:chgData name="Alka Chadha" userId="105748f0b4cff5e2" providerId="LiveId" clId="{B93C058A-9968-4F81-964A-A6C74484C961}" dt="2021-11-25T06:11:35.711" v="287"/>
          <ac:inkMkLst>
            <pc:docMk/>
            <pc:sldMk cId="2551549710" sldId="288"/>
            <ac:inkMk id="152" creationId="{5565D64F-09B8-4C89-B5A6-5507EECA7D5C}"/>
          </ac:inkMkLst>
        </pc:inkChg>
        <pc:inkChg chg="add mod">
          <ac:chgData name="Alka Chadha" userId="105748f0b4cff5e2" providerId="LiveId" clId="{B93C058A-9968-4F81-964A-A6C74484C961}" dt="2021-11-25T06:11:35.711" v="287"/>
          <ac:inkMkLst>
            <pc:docMk/>
            <pc:sldMk cId="2551549710" sldId="288"/>
            <ac:inkMk id="153" creationId="{317612A1-9560-4F1D-89A2-4C01B43D6F4F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55" creationId="{76D6BE6B-133C-471E-AEFB-7A9FEC6D568E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56" creationId="{6EE004AA-2F8E-4F2B-9BBC-7A6D88966753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57" creationId="{9A8009FB-C09C-45A6-BD87-BEFFE303F271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58" creationId="{5A38E46D-94C6-413B-AA4A-C111094F3C02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59" creationId="{3877D8C2-89AA-48AD-9146-E3548AB47440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60" creationId="{FBA26614-A44F-430C-BA14-439C06E73B44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61" creationId="{206087A4-D425-460C-8818-DFBEEA77A24F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62" creationId="{B6EBBEAD-5DBE-470E-B2ED-0195AA87C142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63" creationId="{069A86C8-A4AD-4FFA-BA53-095D0974955A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64" creationId="{D74BB34C-84DC-4F37-95A3-8BE2DCB298A6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65" creationId="{A728D55C-4199-4E91-8B23-B3E709A349EC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66" creationId="{CC5D98C1-1739-4509-B20E-98245269E304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67" creationId="{6EE1340F-B827-4067-84D1-D50ED03937C8}"/>
          </ac:inkMkLst>
        </pc:inkChg>
        <pc:inkChg chg="add mod">
          <ac:chgData name="Alka Chadha" userId="105748f0b4cff5e2" providerId="LiveId" clId="{B93C058A-9968-4F81-964A-A6C74484C961}" dt="2021-11-25T06:11:43.448" v="302"/>
          <ac:inkMkLst>
            <pc:docMk/>
            <pc:sldMk cId="2551549710" sldId="288"/>
            <ac:inkMk id="168" creationId="{8E5F71C3-4EB6-41A4-A708-53E623D629EB}"/>
          </ac:inkMkLst>
        </pc:inkChg>
        <pc:inkChg chg="add mod">
          <ac:chgData name="Alka Chadha" userId="105748f0b4cff5e2" providerId="LiveId" clId="{B93C058A-9968-4F81-964A-A6C74484C961}" dt="2021-11-25T06:11:46.921" v="306"/>
          <ac:inkMkLst>
            <pc:docMk/>
            <pc:sldMk cId="2551549710" sldId="288"/>
            <ac:inkMk id="171" creationId="{8D42ECF5-61D9-474D-BDA8-2D4CC9D28A6D}"/>
          </ac:inkMkLst>
        </pc:inkChg>
        <pc:inkChg chg="add mod">
          <ac:chgData name="Alka Chadha" userId="105748f0b4cff5e2" providerId="LiveId" clId="{B93C058A-9968-4F81-964A-A6C74484C961}" dt="2021-11-25T06:11:46.921" v="306"/>
          <ac:inkMkLst>
            <pc:docMk/>
            <pc:sldMk cId="2551549710" sldId="288"/>
            <ac:inkMk id="172" creationId="{B3C3CA7D-2DDB-40FE-B081-0C1335F51F2A}"/>
          </ac:inkMkLst>
        </pc:inkChg>
        <pc:inkChg chg="add">
          <ac:chgData name="Alka Chadha" userId="105748f0b4cff5e2" providerId="LiveId" clId="{B93C058A-9968-4F81-964A-A6C74484C961}" dt="2021-11-25T06:11:45.966" v="305" actId="9405"/>
          <ac:inkMkLst>
            <pc:docMk/>
            <pc:sldMk cId="2551549710" sldId="288"/>
            <ac:inkMk id="173" creationId="{DCE9B210-769B-4155-B910-6BE7D93D4873}"/>
          </ac:inkMkLst>
        </pc:inkChg>
        <pc:inkChg chg="add mod">
          <ac:chgData name="Alka Chadha" userId="105748f0b4cff5e2" providerId="LiveId" clId="{B93C058A-9968-4F81-964A-A6C74484C961}" dt="2021-11-25T06:11:55.247" v="314"/>
          <ac:inkMkLst>
            <pc:docMk/>
            <pc:sldMk cId="2551549710" sldId="288"/>
            <ac:inkMk id="175" creationId="{2CABBF10-0654-461C-9DE4-19D31239DA4D}"/>
          </ac:inkMkLst>
        </pc:inkChg>
        <pc:inkChg chg="add mod">
          <ac:chgData name="Alka Chadha" userId="105748f0b4cff5e2" providerId="LiveId" clId="{B93C058A-9968-4F81-964A-A6C74484C961}" dt="2021-11-25T06:11:55.247" v="314"/>
          <ac:inkMkLst>
            <pc:docMk/>
            <pc:sldMk cId="2551549710" sldId="288"/>
            <ac:inkMk id="176" creationId="{14A760E9-71BD-4C6C-A63E-15866E503AC1}"/>
          </ac:inkMkLst>
        </pc:inkChg>
        <pc:inkChg chg="add mod">
          <ac:chgData name="Alka Chadha" userId="105748f0b4cff5e2" providerId="LiveId" clId="{B93C058A-9968-4F81-964A-A6C74484C961}" dt="2021-11-25T06:11:55.247" v="314"/>
          <ac:inkMkLst>
            <pc:docMk/>
            <pc:sldMk cId="2551549710" sldId="288"/>
            <ac:inkMk id="177" creationId="{171F22DC-C492-4490-8D2C-995C51E5CBFC}"/>
          </ac:inkMkLst>
        </pc:inkChg>
        <pc:inkChg chg="add mod">
          <ac:chgData name="Alka Chadha" userId="105748f0b4cff5e2" providerId="LiveId" clId="{B93C058A-9968-4F81-964A-A6C74484C961}" dt="2021-11-25T06:11:55.247" v="314"/>
          <ac:inkMkLst>
            <pc:docMk/>
            <pc:sldMk cId="2551549710" sldId="288"/>
            <ac:inkMk id="178" creationId="{59ACD0C7-2642-4E7C-B1BE-6EB295A77D7F}"/>
          </ac:inkMkLst>
        </pc:inkChg>
        <pc:inkChg chg="add mod">
          <ac:chgData name="Alka Chadha" userId="105748f0b4cff5e2" providerId="LiveId" clId="{B93C058A-9968-4F81-964A-A6C74484C961}" dt="2021-11-25T06:11:55.247" v="314"/>
          <ac:inkMkLst>
            <pc:docMk/>
            <pc:sldMk cId="2551549710" sldId="288"/>
            <ac:inkMk id="179" creationId="{8874D7F3-23B1-4278-B4C4-B2AFAC96706A}"/>
          </ac:inkMkLst>
        </pc:inkChg>
        <pc:inkChg chg="add mod">
          <ac:chgData name="Alka Chadha" userId="105748f0b4cff5e2" providerId="LiveId" clId="{B93C058A-9968-4F81-964A-A6C74484C961}" dt="2021-11-25T06:11:55.247" v="314"/>
          <ac:inkMkLst>
            <pc:docMk/>
            <pc:sldMk cId="2551549710" sldId="288"/>
            <ac:inkMk id="180" creationId="{514213D3-58DE-426B-8655-5916CB0D9678}"/>
          </ac:inkMkLst>
        </pc:inkChg>
        <pc:inkChg chg="add">
          <ac:chgData name="Alka Chadha" userId="105748f0b4cff5e2" providerId="LiveId" clId="{B93C058A-9968-4F81-964A-A6C74484C961}" dt="2021-11-25T06:11:54.589" v="313" actId="9405"/>
          <ac:inkMkLst>
            <pc:docMk/>
            <pc:sldMk cId="2551549710" sldId="288"/>
            <ac:inkMk id="181" creationId="{6EDCAA81-F91C-46AB-A8CD-4B83FD27E0E4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83" creationId="{4566703E-181D-4C85-B51F-235362AA0057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84" creationId="{DE9D939D-4B6C-4871-834C-E27DC5B2DB43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85" creationId="{D0881977-E4D9-46D2-9D0D-5FEA3D07D499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86" creationId="{C57F407D-E4A6-42C6-97D6-4CC7B22D979B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87" creationId="{C30E27A0-24E9-47CF-8FAA-94B5E3F805BD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88" creationId="{B0DF2EBF-B829-4371-8D80-1E830E2BB4C3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89" creationId="{4E25D07C-B34D-4BED-8629-2957BE608DDA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90" creationId="{B030BC39-8D54-4AE5-9C45-5930128E1DB0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91" creationId="{95AE1DA9-DA1A-42B3-BFED-868571D5060F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92" creationId="{01D08DF4-881F-40BE-85D2-E2C1362CD85B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93" creationId="{3314168D-8470-4C59-B9B1-ABBEA94E4C5B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94" creationId="{9C85F765-C9B8-4A38-96D3-58DB505DF4EA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95" creationId="{39CB4561-01FC-47F9-99F0-F249066733CF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96" creationId="{F7A57EC0-B772-4B28-BA78-25DFB4470606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97" creationId="{F1F460D7-C330-4E71-B551-7A922E2B9ED5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98" creationId="{F1F9FCE4-A8C3-4F5A-9BE5-9B721C239819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199" creationId="{E5F938D0-A404-4F0B-8087-40B0439B0503}"/>
          </ac:inkMkLst>
        </pc:inkChg>
        <pc:inkChg chg="add mod">
          <ac:chgData name="Alka Chadha" userId="105748f0b4cff5e2" providerId="LiveId" clId="{B93C058A-9968-4F81-964A-A6C74484C961}" dt="2021-11-25T06:12:03.859" v="333"/>
          <ac:inkMkLst>
            <pc:docMk/>
            <pc:sldMk cId="2551549710" sldId="288"/>
            <ac:inkMk id="200" creationId="{25A0BF29-3C57-4E68-BB62-CA5C7D43D7F5}"/>
          </ac:inkMkLst>
        </pc:inkChg>
        <pc:inkChg chg="add mod">
          <ac:chgData name="Alka Chadha" userId="105748f0b4cff5e2" providerId="LiveId" clId="{B93C058A-9968-4F81-964A-A6C74484C961}" dt="2021-11-25T06:12:06.423" v="339"/>
          <ac:inkMkLst>
            <pc:docMk/>
            <pc:sldMk cId="2551549710" sldId="288"/>
            <ac:inkMk id="205" creationId="{F995B16F-1FC1-4A5F-893A-57608C2CC98B}"/>
          </ac:inkMkLst>
        </pc:inkChg>
        <pc:inkChg chg="add mod">
          <ac:chgData name="Alka Chadha" userId="105748f0b4cff5e2" providerId="LiveId" clId="{B93C058A-9968-4F81-964A-A6C74484C961}" dt="2021-11-25T06:12:06.423" v="339"/>
          <ac:inkMkLst>
            <pc:docMk/>
            <pc:sldMk cId="2551549710" sldId="288"/>
            <ac:inkMk id="206" creationId="{7652C938-E01A-4123-A0A6-6447B7CA7666}"/>
          </ac:inkMkLst>
        </pc:inkChg>
        <pc:inkChg chg="add mod">
          <ac:chgData name="Alka Chadha" userId="105748f0b4cff5e2" providerId="LiveId" clId="{B93C058A-9968-4F81-964A-A6C74484C961}" dt="2021-11-25T06:12:06.423" v="339"/>
          <ac:inkMkLst>
            <pc:docMk/>
            <pc:sldMk cId="2551549710" sldId="288"/>
            <ac:inkMk id="207" creationId="{F67719F0-86F6-4106-A227-B0C1F942A9F1}"/>
          </ac:inkMkLst>
        </pc:inkChg>
        <pc:inkChg chg="add mod">
          <ac:chgData name="Alka Chadha" userId="105748f0b4cff5e2" providerId="LiveId" clId="{B93C058A-9968-4F81-964A-A6C74484C961}" dt="2021-11-25T06:12:06.423" v="339"/>
          <ac:inkMkLst>
            <pc:docMk/>
            <pc:sldMk cId="2551549710" sldId="288"/>
            <ac:inkMk id="208" creationId="{C7CD53E8-9EDE-454F-AAF9-CFE3585E4258}"/>
          </ac:inkMkLst>
        </pc:inkChg>
        <pc:inkChg chg="add mod">
          <ac:chgData name="Alka Chadha" userId="105748f0b4cff5e2" providerId="LiveId" clId="{B93C058A-9968-4F81-964A-A6C74484C961}" dt="2021-11-25T06:12:06.423" v="339"/>
          <ac:inkMkLst>
            <pc:docMk/>
            <pc:sldMk cId="2551549710" sldId="288"/>
            <ac:inkMk id="209" creationId="{392B66D1-A3B1-4927-B044-3312A6FD147B}"/>
          </ac:inkMkLst>
        </pc:inkChg>
        <pc:inkChg chg="add mod">
          <ac:chgData name="Alka Chadha" userId="105748f0b4cff5e2" providerId="LiveId" clId="{B93C058A-9968-4F81-964A-A6C74484C961}" dt="2021-11-25T06:12:10.480" v="349"/>
          <ac:inkMkLst>
            <pc:docMk/>
            <pc:sldMk cId="2551549710" sldId="288"/>
            <ac:inkMk id="211" creationId="{29E597F2-7184-4315-AE09-4A40059DBD44}"/>
          </ac:inkMkLst>
        </pc:inkChg>
        <pc:inkChg chg="add mod">
          <ac:chgData name="Alka Chadha" userId="105748f0b4cff5e2" providerId="LiveId" clId="{B93C058A-9968-4F81-964A-A6C74484C961}" dt="2021-11-25T06:12:10.480" v="349"/>
          <ac:inkMkLst>
            <pc:docMk/>
            <pc:sldMk cId="2551549710" sldId="288"/>
            <ac:inkMk id="212" creationId="{0C77D0BD-E64A-43BB-93E8-8985579A8FA1}"/>
          </ac:inkMkLst>
        </pc:inkChg>
        <pc:inkChg chg="add mod">
          <ac:chgData name="Alka Chadha" userId="105748f0b4cff5e2" providerId="LiveId" clId="{B93C058A-9968-4F81-964A-A6C74484C961}" dt="2021-11-25T06:12:10.480" v="349"/>
          <ac:inkMkLst>
            <pc:docMk/>
            <pc:sldMk cId="2551549710" sldId="288"/>
            <ac:inkMk id="213" creationId="{80E764C9-C14B-4B16-9FA1-1C52C7814583}"/>
          </ac:inkMkLst>
        </pc:inkChg>
        <pc:inkChg chg="add mod">
          <ac:chgData name="Alka Chadha" userId="105748f0b4cff5e2" providerId="LiveId" clId="{B93C058A-9968-4F81-964A-A6C74484C961}" dt="2021-11-25T06:12:10.480" v="349"/>
          <ac:inkMkLst>
            <pc:docMk/>
            <pc:sldMk cId="2551549710" sldId="288"/>
            <ac:inkMk id="214" creationId="{0606FC2F-6C11-4F6D-B796-74325F4E18BD}"/>
          </ac:inkMkLst>
        </pc:inkChg>
        <pc:inkChg chg="add mod">
          <ac:chgData name="Alka Chadha" userId="105748f0b4cff5e2" providerId="LiveId" clId="{B93C058A-9968-4F81-964A-A6C74484C961}" dt="2021-11-25T06:12:10.480" v="349"/>
          <ac:inkMkLst>
            <pc:docMk/>
            <pc:sldMk cId="2551549710" sldId="288"/>
            <ac:inkMk id="215" creationId="{4D5A189C-AC2C-4701-9AEF-F87441F0E303}"/>
          </ac:inkMkLst>
        </pc:inkChg>
        <pc:inkChg chg="add mod">
          <ac:chgData name="Alka Chadha" userId="105748f0b4cff5e2" providerId="LiveId" clId="{B93C058A-9968-4F81-964A-A6C74484C961}" dt="2021-11-25T06:12:10.480" v="349"/>
          <ac:inkMkLst>
            <pc:docMk/>
            <pc:sldMk cId="2551549710" sldId="288"/>
            <ac:inkMk id="216" creationId="{046000BF-938C-486A-9E3B-08EDA110599D}"/>
          </ac:inkMkLst>
        </pc:inkChg>
        <pc:inkChg chg="add mod">
          <ac:chgData name="Alka Chadha" userId="105748f0b4cff5e2" providerId="LiveId" clId="{B93C058A-9968-4F81-964A-A6C74484C961}" dt="2021-11-25T06:12:10.480" v="349"/>
          <ac:inkMkLst>
            <pc:docMk/>
            <pc:sldMk cId="2551549710" sldId="288"/>
            <ac:inkMk id="217" creationId="{2B41ECF6-1A25-40A6-BF24-E175D835C037}"/>
          </ac:inkMkLst>
        </pc:inkChg>
        <pc:inkChg chg="add mod">
          <ac:chgData name="Alka Chadha" userId="105748f0b4cff5e2" providerId="LiveId" clId="{B93C058A-9968-4F81-964A-A6C74484C961}" dt="2021-11-25T06:12:10.480" v="349"/>
          <ac:inkMkLst>
            <pc:docMk/>
            <pc:sldMk cId="2551549710" sldId="288"/>
            <ac:inkMk id="218" creationId="{BC40471B-CC74-49F0-BF00-9DF0B4D7A8E4}"/>
          </ac:inkMkLst>
        </pc:inkChg>
        <pc:inkChg chg="add mod">
          <ac:chgData name="Alka Chadha" userId="105748f0b4cff5e2" providerId="LiveId" clId="{B93C058A-9968-4F81-964A-A6C74484C961}" dt="2021-11-25T06:12:10.480" v="349"/>
          <ac:inkMkLst>
            <pc:docMk/>
            <pc:sldMk cId="2551549710" sldId="288"/>
            <ac:inkMk id="219" creationId="{B83F4BCB-2569-4BEB-A8F7-A1774FDF06E7}"/>
          </ac:inkMkLst>
        </pc:inkChg>
        <pc:inkChg chg="add mod">
          <ac:chgData name="Alka Chadha" userId="105748f0b4cff5e2" providerId="LiveId" clId="{B93C058A-9968-4F81-964A-A6C74484C961}" dt="2021-11-25T06:12:13.077" v="354"/>
          <ac:inkMkLst>
            <pc:docMk/>
            <pc:sldMk cId="2551549710" sldId="288"/>
            <ac:inkMk id="221" creationId="{4C95A6E5-33D0-460C-BC88-1D9EF7502C63}"/>
          </ac:inkMkLst>
        </pc:inkChg>
        <pc:inkChg chg="add mod">
          <ac:chgData name="Alka Chadha" userId="105748f0b4cff5e2" providerId="LiveId" clId="{B93C058A-9968-4F81-964A-A6C74484C961}" dt="2021-11-25T06:12:13.077" v="354"/>
          <ac:inkMkLst>
            <pc:docMk/>
            <pc:sldMk cId="2551549710" sldId="288"/>
            <ac:inkMk id="222" creationId="{548FF9CA-8898-4E74-A6D2-C3B7A3B0AA73}"/>
          </ac:inkMkLst>
        </pc:inkChg>
        <pc:inkChg chg="add mod">
          <ac:chgData name="Alka Chadha" userId="105748f0b4cff5e2" providerId="LiveId" clId="{B93C058A-9968-4F81-964A-A6C74484C961}" dt="2021-11-25T06:12:13.077" v="354"/>
          <ac:inkMkLst>
            <pc:docMk/>
            <pc:sldMk cId="2551549710" sldId="288"/>
            <ac:inkMk id="223" creationId="{0247A57C-FF89-4742-AA6B-1F073E9E091D}"/>
          </ac:inkMkLst>
        </pc:inkChg>
        <pc:inkChg chg="add mod">
          <ac:chgData name="Alka Chadha" userId="105748f0b4cff5e2" providerId="LiveId" clId="{B93C058A-9968-4F81-964A-A6C74484C961}" dt="2021-11-25T06:12:13.077" v="354"/>
          <ac:inkMkLst>
            <pc:docMk/>
            <pc:sldMk cId="2551549710" sldId="288"/>
            <ac:inkMk id="224" creationId="{9EAF11E9-1AFF-4DDA-8682-45383F1690C8}"/>
          </ac:inkMkLst>
        </pc:inkChg>
        <pc:inkChg chg="add mod">
          <ac:chgData name="Alka Chadha" userId="105748f0b4cff5e2" providerId="LiveId" clId="{B93C058A-9968-4F81-964A-A6C74484C961}" dt="2021-11-25T06:12:14.555" v="357"/>
          <ac:inkMkLst>
            <pc:docMk/>
            <pc:sldMk cId="2551549710" sldId="288"/>
            <ac:inkMk id="226" creationId="{6935F97B-A098-4928-A6F4-6BB82AF97813}"/>
          </ac:inkMkLst>
        </pc:inkChg>
        <pc:inkChg chg="add mod">
          <ac:chgData name="Alka Chadha" userId="105748f0b4cff5e2" providerId="LiveId" clId="{B93C058A-9968-4F81-964A-A6C74484C961}" dt="2021-11-25T06:12:14.555" v="357"/>
          <ac:inkMkLst>
            <pc:docMk/>
            <pc:sldMk cId="2551549710" sldId="288"/>
            <ac:inkMk id="227" creationId="{6B715DFD-DE84-4A26-B042-617F38DCBE0E}"/>
          </ac:inkMkLst>
        </pc:inkChg>
        <pc:inkChg chg="add">
          <ac:chgData name="Alka Chadha" userId="105748f0b4cff5e2" providerId="LiveId" clId="{B93C058A-9968-4F81-964A-A6C74484C961}" dt="2021-11-25T06:12:16.094" v="358" actId="9405"/>
          <ac:inkMkLst>
            <pc:docMk/>
            <pc:sldMk cId="2551549710" sldId="288"/>
            <ac:inkMk id="229" creationId="{3FCFA2CF-113E-4DF3-915D-FC8E84C7E608}"/>
          </ac:inkMkLst>
        </pc:inkChg>
        <pc:inkChg chg="add">
          <ac:chgData name="Alka Chadha" userId="105748f0b4cff5e2" providerId="LiveId" clId="{B93C058A-9968-4F81-964A-A6C74484C961}" dt="2021-11-25T06:12:16.451" v="359" actId="9405"/>
          <ac:inkMkLst>
            <pc:docMk/>
            <pc:sldMk cId="2551549710" sldId="288"/>
            <ac:inkMk id="230" creationId="{100ACE47-6955-4BA9-88D6-40DA6F11C4E6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31" creationId="{6C9EFF82-915A-489C-91C6-A05E4D5249CF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32" creationId="{8CA2B97C-8A35-4711-894D-2799A5266608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33" creationId="{9337591B-9836-4256-8AF3-630B28F4E4B4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34" creationId="{A9178CEC-423C-47F5-BEC2-D482FC31DEE3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36" creationId="{BB79D19B-FFCB-43F8-92DB-FD98C6CC49BA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37" creationId="{94EE217F-0DED-47C7-8C24-4763543689E2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38" creationId="{09FB93E5-F1E3-4BD8-9381-28D0E2FA6C2A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40" creationId="{6607AF31-E96A-47B3-8E35-B2038184C3DF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41" creationId="{44895FD8-57CB-4BA8-9741-418CC49C666D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42" creationId="{AC1F8FB9-40C8-4DBE-8C76-4B17D7628C83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43" creationId="{1DC39D96-86D0-467C-8461-D56997804EAA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44" creationId="{EC0D7172-0766-4617-996C-29013B433DA0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45" creationId="{34FC4FA9-2D93-4276-A8B2-97F8E1B2E4FD}"/>
          </ac:inkMkLst>
        </pc:inkChg>
        <pc:inkChg chg="add mod">
          <ac:chgData name="Alka Chadha" userId="105748f0b4cff5e2" providerId="LiveId" clId="{B93C058A-9968-4F81-964A-A6C74484C961}" dt="2021-11-25T06:12:28.857" v="376"/>
          <ac:inkMkLst>
            <pc:docMk/>
            <pc:sldMk cId="2551549710" sldId="288"/>
            <ac:inkMk id="246" creationId="{5FC18EB0-E54C-48C8-AEB2-FF96FA1D643D}"/>
          </ac:inkMkLst>
        </pc:inkChg>
        <pc:inkChg chg="add mod">
          <ac:chgData name="Alka Chadha" userId="105748f0b4cff5e2" providerId="LiveId" clId="{B93C058A-9968-4F81-964A-A6C74484C961}" dt="2021-11-25T06:12:30.682" v="379"/>
          <ac:inkMkLst>
            <pc:docMk/>
            <pc:sldMk cId="2551549710" sldId="288"/>
            <ac:inkMk id="250" creationId="{52782E99-90B0-4840-BD64-97F54559B9B2}"/>
          </ac:inkMkLst>
        </pc:inkChg>
        <pc:inkChg chg="add mod">
          <ac:chgData name="Alka Chadha" userId="105748f0b4cff5e2" providerId="LiveId" clId="{B93C058A-9968-4F81-964A-A6C74484C961}" dt="2021-11-25T06:12:30.682" v="379"/>
          <ac:inkMkLst>
            <pc:docMk/>
            <pc:sldMk cId="2551549710" sldId="288"/>
            <ac:inkMk id="251" creationId="{CACAA3D7-6B25-4F0B-8A50-CA50628A16B7}"/>
          </ac:inkMkLst>
        </pc:inkChg>
        <pc:inkChg chg="add mod">
          <ac:chgData name="Alka Chadha" userId="105748f0b4cff5e2" providerId="LiveId" clId="{B93C058A-9968-4F81-964A-A6C74484C961}" dt="2021-11-25T06:12:33.978" v="384"/>
          <ac:inkMkLst>
            <pc:docMk/>
            <pc:sldMk cId="2551549710" sldId="288"/>
            <ac:inkMk id="253" creationId="{C9FBE648-FC58-4132-8250-AA538B222172}"/>
          </ac:inkMkLst>
        </pc:inkChg>
        <pc:inkChg chg="add mod">
          <ac:chgData name="Alka Chadha" userId="105748f0b4cff5e2" providerId="LiveId" clId="{B93C058A-9968-4F81-964A-A6C74484C961}" dt="2021-11-25T06:12:33.978" v="384"/>
          <ac:inkMkLst>
            <pc:docMk/>
            <pc:sldMk cId="2551549710" sldId="288"/>
            <ac:inkMk id="254" creationId="{234BC2A6-5299-4BEC-98B0-852EB69F1DD3}"/>
          </ac:inkMkLst>
        </pc:inkChg>
        <pc:inkChg chg="add mod">
          <ac:chgData name="Alka Chadha" userId="105748f0b4cff5e2" providerId="LiveId" clId="{B93C058A-9968-4F81-964A-A6C74484C961}" dt="2021-11-25T06:12:38.508" v="392"/>
          <ac:inkMkLst>
            <pc:docMk/>
            <pc:sldMk cId="2551549710" sldId="288"/>
            <ac:inkMk id="255" creationId="{CBB81852-3542-4FF7-AB88-B4321BD804EE}"/>
          </ac:inkMkLst>
        </pc:inkChg>
        <pc:inkChg chg="add mod">
          <ac:chgData name="Alka Chadha" userId="105748f0b4cff5e2" providerId="LiveId" clId="{B93C058A-9968-4F81-964A-A6C74484C961}" dt="2021-11-25T06:12:38.508" v="392"/>
          <ac:inkMkLst>
            <pc:docMk/>
            <pc:sldMk cId="2551549710" sldId="288"/>
            <ac:inkMk id="256" creationId="{8A5D9826-CEB3-4E59-B296-E2D54FD136CC}"/>
          </ac:inkMkLst>
        </pc:inkChg>
        <pc:inkChg chg="add mod">
          <ac:chgData name="Alka Chadha" userId="105748f0b4cff5e2" providerId="LiveId" clId="{B93C058A-9968-4F81-964A-A6C74484C961}" dt="2021-11-25T06:12:38.508" v="392"/>
          <ac:inkMkLst>
            <pc:docMk/>
            <pc:sldMk cId="2551549710" sldId="288"/>
            <ac:inkMk id="259" creationId="{FF9CE767-C14D-4B1C-848A-1B307A2D5E9D}"/>
          </ac:inkMkLst>
        </pc:inkChg>
        <pc:inkChg chg="add mod">
          <ac:chgData name="Alka Chadha" userId="105748f0b4cff5e2" providerId="LiveId" clId="{B93C058A-9968-4F81-964A-A6C74484C961}" dt="2021-11-25T06:12:38.508" v="392"/>
          <ac:inkMkLst>
            <pc:docMk/>
            <pc:sldMk cId="2551549710" sldId="288"/>
            <ac:inkMk id="260" creationId="{C80EDE1F-6A9D-4894-8D4C-9B0470127558}"/>
          </ac:inkMkLst>
        </pc:inkChg>
        <pc:inkChg chg="add mod">
          <ac:chgData name="Alka Chadha" userId="105748f0b4cff5e2" providerId="LiveId" clId="{B93C058A-9968-4F81-964A-A6C74484C961}" dt="2021-11-25T06:12:38.508" v="392"/>
          <ac:inkMkLst>
            <pc:docMk/>
            <pc:sldMk cId="2551549710" sldId="288"/>
            <ac:inkMk id="261" creationId="{B945FB2E-4D13-4C0C-9FF3-27C2B8571D47}"/>
          </ac:inkMkLst>
        </pc:inkChg>
        <pc:inkChg chg="add mod">
          <ac:chgData name="Alka Chadha" userId="105748f0b4cff5e2" providerId="LiveId" clId="{B93C058A-9968-4F81-964A-A6C74484C961}" dt="2021-11-25T06:12:38.508" v="392"/>
          <ac:inkMkLst>
            <pc:docMk/>
            <pc:sldMk cId="2551549710" sldId="288"/>
            <ac:inkMk id="262" creationId="{A9D4AC91-F622-4B89-86FD-F8E4EDF3641C}"/>
          </ac:inkMkLst>
        </pc:inkChg>
        <pc:inkChg chg="add mod">
          <ac:chgData name="Alka Chadha" userId="105748f0b4cff5e2" providerId="LiveId" clId="{B93C058A-9968-4F81-964A-A6C74484C961}" dt="2021-11-25T06:12:38.508" v="392"/>
          <ac:inkMkLst>
            <pc:docMk/>
            <pc:sldMk cId="2551549710" sldId="288"/>
            <ac:inkMk id="263" creationId="{3983027D-F242-4170-B443-F2988F095831}"/>
          </ac:inkMkLst>
        </pc:inkChg>
        <pc:inkChg chg="add mod">
          <ac:chgData name="Alka Chadha" userId="105748f0b4cff5e2" providerId="LiveId" clId="{B93C058A-9968-4F81-964A-A6C74484C961}" dt="2021-11-25T06:12:38.508" v="392"/>
          <ac:inkMkLst>
            <pc:docMk/>
            <pc:sldMk cId="2551549710" sldId="288"/>
            <ac:inkMk id="264" creationId="{25AE4A60-B68D-4A6A-97BD-9BF1624B1EE7}"/>
          </ac:inkMkLst>
        </pc:inkChg>
        <pc:inkChg chg="add mod">
          <ac:chgData name="Alka Chadha" userId="105748f0b4cff5e2" providerId="LiveId" clId="{B93C058A-9968-4F81-964A-A6C74484C961}" dt="2021-11-25T06:12:38.508" v="392"/>
          <ac:inkMkLst>
            <pc:docMk/>
            <pc:sldMk cId="2551549710" sldId="288"/>
            <ac:inkMk id="265" creationId="{46F057F8-88F2-47B5-977D-96FA1449D5C2}"/>
          </ac:inkMkLst>
        </pc:inkChg>
        <pc:inkChg chg="add mod">
          <ac:chgData name="Alka Chadha" userId="105748f0b4cff5e2" providerId="LiveId" clId="{B93C058A-9968-4F81-964A-A6C74484C961}" dt="2021-11-25T06:17:06.559" v="736"/>
          <ac:inkMkLst>
            <pc:docMk/>
            <pc:sldMk cId="2551549710" sldId="288"/>
            <ac:inkMk id="267" creationId="{D1833993-737E-4F39-819B-7BA85AF603A9}"/>
          </ac:inkMkLst>
        </pc:inkChg>
        <pc:inkChg chg="add mod">
          <ac:chgData name="Alka Chadha" userId="105748f0b4cff5e2" providerId="LiveId" clId="{B93C058A-9968-4F81-964A-A6C74484C961}" dt="2021-11-25T06:17:06.559" v="736"/>
          <ac:inkMkLst>
            <pc:docMk/>
            <pc:sldMk cId="2551549710" sldId="288"/>
            <ac:inkMk id="268" creationId="{03BDA85C-5184-4E0B-9BE2-F462C79BFBAD}"/>
          </ac:inkMkLst>
        </pc:inkChg>
        <pc:inkChg chg="add">
          <ac:chgData name="Alka Chadha" userId="105748f0b4cff5e2" providerId="LiveId" clId="{B93C058A-9968-4F81-964A-A6C74484C961}" dt="2021-11-25T06:17:06.560" v="737" actId="9405"/>
          <ac:inkMkLst>
            <pc:docMk/>
            <pc:sldMk cId="2551549710" sldId="288"/>
            <ac:inkMk id="270" creationId="{98DF8141-585E-4B55-879D-E797141A6672}"/>
          </ac:inkMkLst>
        </pc:inkChg>
        <pc:inkChg chg="add">
          <ac:chgData name="Alka Chadha" userId="105748f0b4cff5e2" providerId="LiveId" clId="{B93C058A-9968-4F81-964A-A6C74484C961}" dt="2021-11-25T06:17:06.916" v="738" actId="9405"/>
          <ac:inkMkLst>
            <pc:docMk/>
            <pc:sldMk cId="2551549710" sldId="288"/>
            <ac:inkMk id="271" creationId="{CD21407A-387A-441C-AB6D-C41AC2F791A4}"/>
          </ac:inkMkLst>
        </pc:inkChg>
        <pc:inkChg chg="add">
          <ac:chgData name="Alka Chadha" userId="105748f0b4cff5e2" providerId="LiveId" clId="{B93C058A-9968-4F81-964A-A6C74484C961}" dt="2021-11-25T06:17:07.276" v="739" actId="9405"/>
          <ac:inkMkLst>
            <pc:docMk/>
            <pc:sldMk cId="2551549710" sldId="288"/>
            <ac:inkMk id="272" creationId="{A539310E-B6F7-4C1B-AF4B-89F0B4E3FBF5}"/>
          </ac:inkMkLst>
        </pc:inkChg>
        <pc:inkChg chg="add">
          <ac:chgData name="Alka Chadha" userId="105748f0b4cff5e2" providerId="LiveId" clId="{B93C058A-9968-4F81-964A-A6C74484C961}" dt="2021-11-25T06:17:07.618" v="740" actId="9405"/>
          <ac:inkMkLst>
            <pc:docMk/>
            <pc:sldMk cId="2551549710" sldId="288"/>
            <ac:inkMk id="273" creationId="{4AB06848-38FC-4AAA-AC57-80CD4992E66A}"/>
          </ac:inkMkLst>
        </pc:inkChg>
      </pc:sldChg>
      <pc:sldChg chg="addSp delSp modSp new mod">
        <pc:chgData name="Alka Chadha" userId="105748f0b4cff5e2" providerId="LiveId" clId="{B93C058A-9968-4F81-964A-A6C74484C961}" dt="2021-11-25T06:15:13.422" v="595" actId="9405"/>
        <pc:sldMkLst>
          <pc:docMk/>
          <pc:sldMk cId="130753814" sldId="289"/>
        </pc:sldMkLst>
        <pc:grpChg chg="del mod">
          <ac:chgData name="Alka Chadha" userId="105748f0b4cff5e2" providerId="LiveId" clId="{B93C058A-9968-4F81-964A-A6C74484C961}" dt="2021-11-25T06:13:12.059" v="436"/>
          <ac:grpSpMkLst>
            <pc:docMk/>
            <pc:sldMk cId="130753814" sldId="289"/>
            <ac:grpSpMk id="9" creationId="{D97A58D3-7C53-4EEC-8C4A-28AB9103B142}"/>
          </ac:grpSpMkLst>
        </pc:grpChg>
        <pc:grpChg chg="del mod">
          <ac:chgData name="Alka Chadha" userId="105748f0b4cff5e2" providerId="LiveId" clId="{B93C058A-9968-4F81-964A-A6C74484C961}" dt="2021-11-25T06:13:12.059" v="436"/>
          <ac:grpSpMkLst>
            <pc:docMk/>
            <pc:sldMk cId="130753814" sldId="289"/>
            <ac:grpSpMk id="16" creationId="{C2EB522F-8F3F-40C2-AE8C-064E5C4E47B6}"/>
          </ac:grpSpMkLst>
        </pc:grpChg>
        <pc:grpChg chg="mod">
          <ac:chgData name="Alka Chadha" userId="105748f0b4cff5e2" providerId="LiveId" clId="{B93C058A-9968-4F81-964A-A6C74484C961}" dt="2021-11-25T06:13:12.059" v="436"/>
          <ac:grpSpMkLst>
            <pc:docMk/>
            <pc:sldMk cId="130753814" sldId="289"/>
            <ac:grpSpMk id="44" creationId="{7B18CEC2-6AAF-47A8-8762-E002FBA46876}"/>
          </ac:grpSpMkLst>
        </pc:grpChg>
        <pc:grpChg chg="del mod">
          <ac:chgData name="Alka Chadha" userId="105748f0b4cff5e2" providerId="LiveId" clId="{B93C058A-9968-4F81-964A-A6C74484C961}" dt="2021-11-25T06:13:12.059" v="436"/>
          <ac:grpSpMkLst>
            <pc:docMk/>
            <pc:sldMk cId="130753814" sldId="289"/>
            <ac:grpSpMk id="45" creationId="{7A2B54D1-AA8F-43E2-963D-5BD5E438FBA7}"/>
          </ac:grpSpMkLst>
        </pc:grpChg>
        <pc:grpChg chg="mod">
          <ac:chgData name="Alka Chadha" userId="105748f0b4cff5e2" providerId="LiveId" clId="{B93C058A-9968-4F81-964A-A6C74484C961}" dt="2021-11-25T06:13:12.059" v="436"/>
          <ac:grpSpMkLst>
            <pc:docMk/>
            <pc:sldMk cId="130753814" sldId="289"/>
            <ac:grpSpMk id="46" creationId="{2A5F0AF5-797F-4E00-932E-A9BDFCBAB67E}"/>
          </ac:grpSpMkLst>
        </pc:grpChg>
        <pc:grpChg chg="mod">
          <ac:chgData name="Alka Chadha" userId="105748f0b4cff5e2" providerId="LiveId" clId="{B93C058A-9968-4F81-964A-A6C74484C961}" dt="2021-11-25T06:13:24.808" v="450"/>
          <ac:grpSpMkLst>
            <pc:docMk/>
            <pc:sldMk cId="130753814" sldId="289"/>
            <ac:grpSpMk id="60" creationId="{BE3EECEC-C7E0-4663-84AA-F5D08842B2FC}"/>
          </ac:grpSpMkLst>
        </pc:grpChg>
        <pc:grpChg chg="mod">
          <ac:chgData name="Alka Chadha" userId="105748f0b4cff5e2" providerId="LiveId" clId="{B93C058A-9968-4F81-964A-A6C74484C961}" dt="2021-11-25T06:13:24.808" v="450"/>
          <ac:grpSpMkLst>
            <pc:docMk/>
            <pc:sldMk cId="130753814" sldId="289"/>
            <ac:grpSpMk id="61" creationId="{A8348837-C732-451B-B06B-FF2AEA4026A8}"/>
          </ac:grpSpMkLst>
        </pc:grpChg>
        <pc:grpChg chg="mod">
          <ac:chgData name="Alka Chadha" userId="105748f0b4cff5e2" providerId="LiveId" clId="{B93C058A-9968-4F81-964A-A6C74484C961}" dt="2021-11-25T06:13:24.808" v="450"/>
          <ac:grpSpMkLst>
            <pc:docMk/>
            <pc:sldMk cId="130753814" sldId="289"/>
            <ac:grpSpMk id="62" creationId="{DC8B3FE5-98CA-4082-BAB9-2F424C145A6B}"/>
          </ac:grpSpMkLst>
        </pc:grpChg>
        <pc:grpChg chg="mod">
          <ac:chgData name="Alka Chadha" userId="105748f0b4cff5e2" providerId="LiveId" clId="{B93C058A-9968-4F81-964A-A6C74484C961}" dt="2021-11-25T06:13:28.815" v="457"/>
          <ac:grpSpMkLst>
            <pc:docMk/>
            <pc:sldMk cId="130753814" sldId="289"/>
            <ac:grpSpMk id="69" creationId="{F2C4DC47-7D1C-410C-A93A-E76FE9D7628B}"/>
          </ac:grpSpMkLst>
        </pc:grpChg>
        <pc:grpChg chg="del mod">
          <ac:chgData name="Alka Chadha" userId="105748f0b4cff5e2" providerId="LiveId" clId="{B93C058A-9968-4F81-964A-A6C74484C961}" dt="2021-11-25T06:14:01.913" v="467"/>
          <ac:grpSpMkLst>
            <pc:docMk/>
            <pc:sldMk cId="130753814" sldId="289"/>
            <ac:grpSpMk id="73" creationId="{25616ACD-7FE5-4477-A309-621074997F46}"/>
          </ac:grpSpMkLst>
        </pc:grpChg>
        <pc:grpChg chg="mod">
          <ac:chgData name="Alka Chadha" userId="105748f0b4cff5e2" providerId="LiveId" clId="{B93C058A-9968-4F81-964A-A6C74484C961}" dt="2021-11-25T06:14:01.913" v="467"/>
          <ac:grpSpMkLst>
            <pc:docMk/>
            <pc:sldMk cId="130753814" sldId="289"/>
            <ac:grpSpMk id="79" creationId="{CD042CCA-1940-4B58-B57E-34BD7AF381AF}"/>
          </ac:grpSpMkLst>
        </pc:grpChg>
        <pc:grpChg chg="del mod">
          <ac:chgData name="Alka Chadha" userId="105748f0b4cff5e2" providerId="LiveId" clId="{B93C058A-9968-4F81-964A-A6C74484C961}" dt="2021-11-25T06:14:34.104" v="544"/>
          <ac:grpSpMkLst>
            <pc:docMk/>
            <pc:sldMk cId="130753814" sldId="289"/>
            <ac:grpSpMk id="90" creationId="{4BA9F7A9-7CDE-4DD5-9C9B-B1E82261D0F4}"/>
          </ac:grpSpMkLst>
        </pc:grpChg>
        <pc:grpChg chg="del mod">
          <ac:chgData name="Alka Chadha" userId="105748f0b4cff5e2" providerId="LiveId" clId="{B93C058A-9968-4F81-964A-A6C74484C961}" dt="2021-11-25T06:14:50.641" v="561"/>
          <ac:grpSpMkLst>
            <pc:docMk/>
            <pc:sldMk cId="130753814" sldId="289"/>
            <ac:grpSpMk id="156" creationId="{6B0FFB3A-CDE3-4465-922B-CA7859BAC6CB}"/>
          </ac:grpSpMkLst>
        </pc:grpChg>
        <pc:grpChg chg="del mod">
          <ac:chgData name="Alka Chadha" userId="105748f0b4cff5e2" providerId="LiveId" clId="{B93C058A-9968-4F81-964A-A6C74484C961}" dt="2021-11-25T06:14:41.622" v="549"/>
          <ac:grpSpMkLst>
            <pc:docMk/>
            <pc:sldMk cId="130753814" sldId="289"/>
            <ac:grpSpMk id="157" creationId="{158D07D3-B445-4AF4-B35E-7F0DC236E5C2}"/>
          </ac:grpSpMkLst>
        </pc:grpChg>
        <pc:grpChg chg="mod">
          <ac:chgData name="Alka Chadha" userId="105748f0b4cff5e2" providerId="LiveId" clId="{B93C058A-9968-4F81-964A-A6C74484C961}" dt="2021-11-25T06:14:34.104" v="544"/>
          <ac:grpSpMkLst>
            <pc:docMk/>
            <pc:sldMk cId="130753814" sldId="289"/>
            <ac:grpSpMk id="158" creationId="{E5CDEA6B-53BD-435D-8906-F4B357AE0D66}"/>
          </ac:grpSpMkLst>
        </pc:grpChg>
        <pc:grpChg chg="mod">
          <ac:chgData name="Alka Chadha" userId="105748f0b4cff5e2" providerId="LiveId" clId="{B93C058A-9968-4F81-964A-A6C74484C961}" dt="2021-11-25T06:14:34.104" v="544"/>
          <ac:grpSpMkLst>
            <pc:docMk/>
            <pc:sldMk cId="130753814" sldId="289"/>
            <ac:grpSpMk id="159" creationId="{9D8BB6D7-B4A6-4694-BCC3-A7ACB89389F4}"/>
          </ac:grpSpMkLst>
        </pc:grpChg>
        <pc:grpChg chg="del mod">
          <ac:chgData name="Alka Chadha" userId="105748f0b4cff5e2" providerId="LiveId" clId="{B93C058A-9968-4F81-964A-A6C74484C961}" dt="2021-11-25T06:14:34.104" v="544"/>
          <ac:grpSpMkLst>
            <pc:docMk/>
            <pc:sldMk cId="130753814" sldId="289"/>
            <ac:grpSpMk id="160" creationId="{1FD24AC3-A2F0-4A00-A02D-2800E99095FC}"/>
          </ac:grpSpMkLst>
        </pc:grpChg>
        <pc:grpChg chg="mod">
          <ac:chgData name="Alka Chadha" userId="105748f0b4cff5e2" providerId="LiveId" clId="{B93C058A-9968-4F81-964A-A6C74484C961}" dt="2021-11-25T06:14:34.104" v="544"/>
          <ac:grpSpMkLst>
            <pc:docMk/>
            <pc:sldMk cId="130753814" sldId="289"/>
            <ac:grpSpMk id="161" creationId="{15BFEA87-39F6-42C1-90FE-2FFC3DC9AAEB}"/>
          </ac:grpSpMkLst>
        </pc:grpChg>
        <pc:grpChg chg="del mod">
          <ac:chgData name="Alka Chadha" userId="105748f0b4cff5e2" providerId="LiveId" clId="{B93C058A-9968-4F81-964A-A6C74484C961}" dt="2021-11-25T06:14:50.641" v="561"/>
          <ac:grpSpMkLst>
            <pc:docMk/>
            <pc:sldMk cId="130753814" sldId="289"/>
            <ac:grpSpMk id="166" creationId="{F2C5B6E8-AB4F-45B8-9EE4-474E8E2ABDE0}"/>
          </ac:grpSpMkLst>
        </pc:grpChg>
        <pc:grpChg chg="del mod">
          <ac:chgData name="Alka Chadha" userId="105748f0b4cff5e2" providerId="LiveId" clId="{B93C058A-9968-4F81-964A-A6C74484C961}" dt="2021-11-25T06:14:50.641" v="561"/>
          <ac:grpSpMkLst>
            <pc:docMk/>
            <pc:sldMk cId="130753814" sldId="289"/>
            <ac:grpSpMk id="172" creationId="{90C862C8-209C-4043-9E5E-736DD347533A}"/>
          </ac:grpSpMkLst>
        </pc:grpChg>
        <pc:grpChg chg="mod">
          <ac:chgData name="Alka Chadha" userId="105748f0b4cff5e2" providerId="LiveId" clId="{B93C058A-9968-4F81-964A-A6C74484C961}" dt="2021-11-25T06:14:50.641" v="561"/>
          <ac:grpSpMkLst>
            <pc:docMk/>
            <pc:sldMk cId="130753814" sldId="289"/>
            <ac:grpSpMk id="178" creationId="{9231715F-55EF-465C-941A-17920179F8B0}"/>
          </ac:grpSpMkLst>
        </pc:grpChg>
        <pc:grpChg chg="mod">
          <ac:chgData name="Alka Chadha" userId="105748f0b4cff5e2" providerId="LiveId" clId="{B93C058A-9968-4F81-964A-A6C74484C961}" dt="2021-11-25T06:14:55.380" v="567"/>
          <ac:grpSpMkLst>
            <pc:docMk/>
            <pc:sldMk cId="130753814" sldId="289"/>
            <ac:grpSpMk id="184" creationId="{D2DE6776-8817-4C38-B54B-46D6F3BECBA6}"/>
          </ac:grpSpMkLst>
        </pc:grp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2" creationId="{DF63E4C3-DF23-49B6-8B69-678AAAF17C9C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3" creationId="{1EF59D4A-FB00-4AF4-B01F-A52E32C07665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4" creationId="{2FDECD4D-2B76-4604-9FA5-BCD56D5E054A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5" creationId="{63C01661-4BCB-4FC5-807F-0DB0A230672A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6" creationId="{DB8020A7-D2F8-45E4-9F3C-8D8EB5B21F38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7" creationId="{657EB9BF-985E-40A3-98B4-D329AFA036C7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8" creationId="{604AE77C-16C4-4C21-81D9-A972535F0D71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10" creationId="{6DB0DCB5-A6B2-4CFE-B89E-69F3C199DF24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11" creationId="{599A02F7-F44A-43F1-9904-A483E8E50725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12" creationId="{AAF562F0-00F8-40CB-8612-DF976E5346C4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13" creationId="{2A1CD820-70E8-42CD-B3AC-15A18E3E6192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14" creationId="{3846788F-C242-4D8A-B409-2E81D7EE1D5F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15" creationId="{7727A968-1C05-42A5-94D6-5F616373D5BE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17" creationId="{11107BAC-AE83-495E-A5AF-B8A7ECEF0CD5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18" creationId="{D5C086E0-13E7-4F9E-9A2A-6E91BA2D78FA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19" creationId="{9A638366-4D31-4B13-A8F4-545D9AA8E279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20" creationId="{A1AECBE8-DC27-4C60-834C-542ABF5F2050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21" creationId="{96FB1894-CEDD-4004-B9D9-F58BEE7288E3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22" creationId="{5DDDBF8E-4F0B-44E5-81DC-FE43EAB212A7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23" creationId="{C726F824-602A-41E9-9419-58FC9F628D5F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24" creationId="{D8A19C3E-9501-43D0-AE77-1D60DD260C52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25" creationId="{B6FBD2C1-FBA3-4FCB-AB8F-82C8009C4544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26" creationId="{00E9F1F4-2D76-4D33-AE2C-F0BBCF01F1C6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27" creationId="{F5B5C816-BFD9-4069-BC9A-563D934A85D3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28" creationId="{5E3D6036-E8EA-4466-8072-4C872DB01473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29" creationId="{19611DAE-0E3D-432A-9C17-CDAC198402AB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30" creationId="{9AB0407B-E189-47F1-B28D-34DDC6DAC8C0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31" creationId="{FCCCC3E0-ECDE-407F-BCC0-C0E44DFD8DF3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32" creationId="{01651FC8-BDC4-47C3-9CD6-46CB92ECC79D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33" creationId="{EEB3CC70-E97D-419D-84FE-33E296484B54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34" creationId="{4C478E24-7A1C-4401-88BD-D5B172377868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35" creationId="{E9216EEC-BDDE-4960-9AD5-18365E24E162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36" creationId="{A7751726-F9A7-45C7-89BD-6C8459274D3F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37" creationId="{56F37D78-4E83-4181-A1EB-97CD6652C4F1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38" creationId="{CE85F7EF-B92C-4116-B3AC-22879DA2CDCC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39" creationId="{4D61F459-12C9-4E03-AE31-07A95BFF8AAF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40" creationId="{FF09E2E0-0EF6-4E6E-AC5A-82471C00F6BA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41" creationId="{482FAA97-65C2-485D-ACC4-61E097F274D7}"/>
          </ac:inkMkLst>
        </pc:inkChg>
        <pc:inkChg chg="add">
          <ac:chgData name="Alka Chadha" userId="105748f0b4cff5e2" providerId="LiveId" clId="{B93C058A-9968-4F81-964A-A6C74484C961}" dt="2021-11-25T06:13:10.282" v="434" actId="9405"/>
          <ac:inkMkLst>
            <pc:docMk/>
            <pc:sldMk cId="130753814" sldId="289"/>
            <ac:inkMk id="42" creationId="{E3282470-8031-4CCF-8538-97EA8F555482}"/>
          </ac:inkMkLst>
        </pc:inkChg>
        <pc:inkChg chg="add mod">
          <ac:chgData name="Alka Chadha" userId="105748f0b4cff5e2" providerId="LiveId" clId="{B93C058A-9968-4F81-964A-A6C74484C961}" dt="2021-11-25T06:13:12.059" v="436"/>
          <ac:inkMkLst>
            <pc:docMk/>
            <pc:sldMk cId="130753814" sldId="289"/>
            <ac:inkMk id="43" creationId="{A8D810A3-611B-4DB3-8E51-5957111AD466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47" creationId="{E5F51390-4E19-49D3-8B0B-F4D5DBED5CAF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48" creationId="{99A71EBE-EFD8-4D61-82AF-17670F6CF36E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49" creationId="{BC106E57-835D-46F8-947F-32F5DCB47E85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50" creationId="{F34275D8-2D32-4014-AF23-65F71C017FEF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51" creationId="{48EC8D09-E315-4B49-9859-251D851C3331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52" creationId="{C3D9AD6A-9837-4869-8EF1-8451AFE33D20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53" creationId="{86FE793E-F0EF-41BF-899F-AA35C14334BE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54" creationId="{A3CE2F3E-EEEB-4CFC-A257-6C09B41CF4C5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55" creationId="{CD990B6D-F9FF-4726-934E-0E38D82BF038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56" creationId="{C9225362-03E5-4B1E-8D32-EDF1C309EF2D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57" creationId="{FB3B08D7-4CB4-41FD-94B3-0F7BFB769500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58" creationId="{316A48B7-0082-470A-A24F-D8B4DCDEDA8C}"/>
          </ac:inkMkLst>
        </pc:inkChg>
        <pc:inkChg chg="add mod">
          <ac:chgData name="Alka Chadha" userId="105748f0b4cff5e2" providerId="LiveId" clId="{B93C058A-9968-4F81-964A-A6C74484C961}" dt="2021-11-25T06:13:24.808" v="450"/>
          <ac:inkMkLst>
            <pc:docMk/>
            <pc:sldMk cId="130753814" sldId="289"/>
            <ac:inkMk id="59" creationId="{E39A1FE4-E469-4FB9-9167-77316BA52F2D}"/>
          </ac:inkMkLst>
        </pc:inkChg>
        <pc:inkChg chg="add mod">
          <ac:chgData name="Alka Chadha" userId="105748f0b4cff5e2" providerId="LiveId" clId="{B93C058A-9968-4F81-964A-A6C74484C961}" dt="2021-11-25T06:13:28.815" v="457"/>
          <ac:inkMkLst>
            <pc:docMk/>
            <pc:sldMk cId="130753814" sldId="289"/>
            <ac:inkMk id="63" creationId="{EA1E021B-9FB1-4DC7-B615-CD58B5FF14D2}"/>
          </ac:inkMkLst>
        </pc:inkChg>
        <pc:inkChg chg="add mod">
          <ac:chgData name="Alka Chadha" userId="105748f0b4cff5e2" providerId="LiveId" clId="{B93C058A-9968-4F81-964A-A6C74484C961}" dt="2021-11-25T06:13:28.815" v="457"/>
          <ac:inkMkLst>
            <pc:docMk/>
            <pc:sldMk cId="130753814" sldId="289"/>
            <ac:inkMk id="64" creationId="{BC686A2A-24CE-45BE-9143-90A42B6D93B6}"/>
          </ac:inkMkLst>
        </pc:inkChg>
        <pc:inkChg chg="add mod">
          <ac:chgData name="Alka Chadha" userId="105748f0b4cff5e2" providerId="LiveId" clId="{B93C058A-9968-4F81-964A-A6C74484C961}" dt="2021-11-25T06:13:28.815" v="457"/>
          <ac:inkMkLst>
            <pc:docMk/>
            <pc:sldMk cId="130753814" sldId="289"/>
            <ac:inkMk id="65" creationId="{FAE7AE1A-E206-4575-887E-45B77CE460A2}"/>
          </ac:inkMkLst>
        </pc:inkChg>
        <pc:inkChg chg="add mod">
          <ac:chgData name="Alka Chadha" userId="105748f0b4cff5e2" providerId="LiveId" clId="{B93C058A-9968-4F81-964A-A6C74484C961}" dt="2021-11-25T06:13:28.815" v="457"/>
          <ac:inkMkLst>
            <pc:docMk/>
            <pc:sldMk cId="130753814" sldId="289"/>
            <ac:inkMk id="66" creationId="{52D4EE7A-8A6F-4CB2-A033-E23841404308}"/>
          </ac:inkMkLst>
        </pc:inkChg>
        <pc:inkChg chg="add mod">
          <ac:chgData name="Alka Chadha" userId="105748f0b4cff5e2" providerId="LiveId" clId="{B93C058A-9968-4F81-964A-A6C74484C961}" dt="2021-11-25T06:13:28.815" v="457"/>
          <ac:inkMkLst>
            <pc:docMk/>
            <pc:sldMk cId="130753814" sldId="289"/>
            <ac:inkMk id="67" creationId="{1658AAE7-6F8E-4B84-8D09-71A90EAA2C1A}"/>
          </ac:inkMkLst>
        </pc:inkChg>
        <pc:inkChg chg="add mod">
          <ac:chgData name="Alka Chadha" userId="105748f0b4cff5e2" providerId="LiveId" clId="{B93C058A-9968-4F81-964A-A6C74484C961}" dt="2021-11-25T06:13:28.815" v="457"/>
          <ac:inkMkLst>
            <pc:docMk/>
            <pc:sldMk cId="130753814" sldId="289"/>
            <ac:inkMk id="68" creationId="{086004FA-5EB8-4466-921F-C5EBF7CF3A2B}"/>
          </ac:inkMkLst>
        </pc:inkChg>
        <pc:inkChg chg="add">
          <ac:chgData name="Alka Chadha" userId="105748f0b4cff5e2" providerId="LiveId" clId="{B93C058A-9968-4F81-964A-A6C74484C961}" dt="2021-11-25T06:13:39.040" v="458" actId="9405"/>
          <ac:inkMkLst>
            <pc:docMk/>
            <pc:sldMk cId="130753814" sldId="289"/>
            <ac:inkMk id="70" creationId="{51DE166C-29FF-4025-BE03-F77CF49E6DFD}"/>
          </ac:inkMkLst>
        </pc:inkChg>
        <pc:inkChg chg="add mod">
          <ac:chgData name="Alka Chadha" userId="105748f0b4cff5e2" providerId="LiveId" clId="{B93C058A-9968-4F81-964A-A6C74484C961}" dt="2021-11-25T06:14:01.913" v="467"/>
          <ac:inkMkLst>
            <pc:docMk/>
            <pc:sldMk cId="130753814" sldId="289"/>
            <ac:inkMk id="71" creationId="{8D43309E-0694-4F4A-96FA-E22FF7C8AB07}"/>
          </ac:inkMkLst>
        </pc:inkChg>
        <pc:inkChg chg="add mod">
          <ac:chgData name="Alka Chadha" userId="105748f0b4cff5e2" providerId="LiveId" clId="{B93C058A-9968-4F81-964A-A6C74484C961}" dt="2021-11-25T06:14:01.913" v="467"/>
          <ac:inkMkLst>
            <pc:docMk/>
            <pc:sldMk cId="130753814" sldId="289"/>
            <ac:inkMk id="72" creationId="{422F1948-921D-4BE1-AD1E-8DE7ABD80725}"/>
          </ac:inkMkLst>
        </pc:inkChg>
        <pc:inkChg chg="add mod">
          <ac:chgData name="Alka Chadha" userId="105748f0b4cff5e2" providerId="LiveId" clId="{B93C058A-9968-4F81-964A-A6C74484C961}" dt="2021-11-25T06:14:01.913" v="467"/>
          <ac:inkMkLst>
            <pc:docMk/>
            <pc:sldMk cId="130753814" sldId="289"/>
            <ac:inkMk id="74" creationId="{1BE0C7E0-78F4-454B-BCC0-81A6253FD90F}"/>
          </ac:inkMkLst>
        </pc:inkChg>
        <pc:inkChg chg="add mod">
          <ac:chgData name="Alka Chadha" userId="105748f0b4cff5e2" providerId="LiveId" clId="{B93C058A-9968-4F81-964A-A6C74484C961}" dt="2021-11-25T06:14:01.913" v="467"/>
          <ac:inkMkLst>
            <pc:docMk/>
            <pc:sldMk cId="130753814" sldId="289"/>
            <ac:inkMk id="75" creationId="{65A35B64-1E6D-4F5D-8972-7ED4243FE161}"/>
          </ac:inkMkLst>
        </pc:inkChg>
        <pc:inkChg chg="add mod">
          <ac:chgData name="Alka Chadha" userId="105748f0b4cff5e2" providerId="LiveId" clId="{B93C058A-9968-4F81-964A-A6C74484C961}" dt="2021-11-25T06:14:01.913" v="467"/>
          <ac:inkMkLst>
            <pc:docMk/>
            <pc:sldMk cId="130753814" sldId="289"/>
            <ac:inkMk id="76" creationId="{638469DD-9AEB-46A4-AB30-74B21D857DEF}"/>
          </ac:inkMkLst>
        </pc:inkChg>
        <pc:inkChg chg="add mod">
          <ac:chgData name="Alka Chadha" userId="105748f0b4cff5e2" providerId="LiveId" clId="{B93C058A-9968-4F81-964A-A6C74484C961}" dt="2021-11-25T06:14:01.913" v="467"/>
          <ac:inkMkLst>
            <pc:docMk/>
            <pc:sldMk cId="130753814" sldId="289"/>
            <ac:inkMk id="77" creationId="{1158EC5D-DD96-484D-B718-F99832E37F2C}"/>
          </ac:inkMkLst>
        </pc:inkChg>
        <pc:inkChg chg="add mod">
          <ac:chgData name="Alka Chadha" userId="105748f0b4cff5e2" providerId="LiveId" clId="{B93C058A-9968-4F81-964A-A6C74484C961}" dt="2021-11-25T06:14:01.913" v="467"/>
          <ac:inkMkLst>
            <pc:docMk/>
            <pc:sldMk cId="130753814" sldId="289"/>
            <ac:inkMk id="78" creationId="{D7DA003D-039E-4E61-BAB4-C0D9A2A8269E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80" creationId="{677D9E86-80CC-4EA5-8E2C-5878FBF0B049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81" creationId="{0F0D6B57-0CF1-4C98-83F8-3F86201AE1F4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82" creationId="{731ABF20-5AF2-494E-A39B-331F89EB3CA7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83" creationId="{E61470F5-77FB-45FB-9525-AD2EDEAC67DE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84" creationId="{61237101-6CC7-481F-A73B-3864E5289264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85" creationId="{CB1C5221-8B1C-466C-984D-9B22FFAAFFAA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86" creationId="{C4865B69-234C-4930-9CC2-DD74F9B0F9B9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87" creationId="{916D6113-22E0-413B-A656-3E4112117B9D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88" creationId="{BEF40B80-4F0F-4D45-98C5-E6273EFCB18D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89" creationId="{141691CD-284B-418F-80CF-7F704C2AC04C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91" creationId="{6958F1E7-1477-4150-97BE-4A467ED0BABD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92" creationId="{EE095E56-896D-4B3D-8DC8-B261602DACD1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93" creationId="{7257B1FB-B2D3-4A33-BB30-A27EE6AE9463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94" creationId="{611B8291-87CE-43E8-A630-603DE843592F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95" creationId="{51392875-C33D-43C9-ADEB-FFD568AD3CFB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96" creationId="{2474EA19-AEF2-448A-8C7C-D49391CA8B17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97" creationId="{FAEC412F-2DB6-4AE6-B503-D3ED393D51E4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98" creationId="{4B2B8F35-EB32-4D79-B9E9-02614F34DA48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99" creationId="{1E9C194A-D447-4136-A860-809BDF55534B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00" creationId="{98120747-40EC-43B3-AB20-7B3183FA1610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01" creationId="{B4ACB486-841D-4901-8C5A-B7D9B9A6D3E6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02" creationId="{B90E470A-37DD-4CF4-B5B3-A8065CD24871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03" creationId="{0990FB98-8C76-479C-BBA7-5680D500F91A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04" creationId="{3F4A8DD7-7549-4D34-9D18-743A0E312ADA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05" creationId="{3509B773-6276-46F0-9D22-1EE39964532A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06" creationId="{8F76EE23-CAD8-47CD-A011-914FB280746C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07" creationId="{87870D80-50B1-4D44-8043-CC7E602D2461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08" creationId="{47AA06E4-DE4F-43C4-BB00-626731F2FA09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09" creationId="{594D05A1-B320-4116-8D53-353E5223CD6C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10" creationId="{81673F15-3D99-4E65-A7F4-323ECC6635D9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11" creationId="{48E04E22-2C9A-4083-B5D0-211DB9A43E58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12" creationId="{6F69745A-DE34-4452-9678-C4889D7F4A77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13" creationId="{43F7ED4D-5884-4276-BBFF-17582A04D76A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14" creationId="{2926E014-8F33-4AAD-86C1-71A36D26BDD1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15" creationId="{AB270480-7DA9-46E0-AB75-64872E54571C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16" creationId="{9B455895-E448-40C2-A8AF-A5F621DC0A3B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17" creationId="{F2757707-2E0A-474E-8BA9-73113C69A8AE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18" creationId="{74C4E67F-9670-45B5-9D44-4D994A79E262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19" creationId="{50C7AF1F-52C2-4EAA-9F85-4AA61EDC2F11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20" creationId="{876E6650-799B-4B54-B064-D95B071C0E34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21" creationId="{D29BB9A6-F588-4BD9-BD0B-415594B7A709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22" creationId="{874E30AE-B5DA-4B07-8AA2-FCC0220F8570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23" creationId="{01DFF1ED-BEA4-43C0-B70E-8B6A0436A555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24" creationId="{C50E10B9-79BF-4422-9AFA-2310309C4A25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25" creationId="{F8A24F03-9CAD-48B2-AA19-8FED7C6E9888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26" creationId="{7D92CF26-7C73-4D7B-B38B-68898218CBE4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27" creationId="{B6A79C95-21A5-46B1-B4BE-944184448642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28" creationId="{7B848C1C-C500-46ED-9617-C053744AD78F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29" creationId="{2CCFE7D2-F210-4D82-899D-79CFD13F64FE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30" creationId="{9B0CF5E7-C071-432B-948C-1E531B0BDD4E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31" creationId="{8593A4C1-8FCA-45D5-94D1-6B90DF97BFC7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32" creationId="{B4C3676F-F02A-4482-AE5C-4BF330846469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33" creationId="{29A7A594-DDA7-4EA3-8C3E-19E6D7E974D0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34" creationId="{72816F56-2B7E-4C67-AEC5-49E1A4D9C036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35" creationId="{D417CC06-C5F0-4D5E-88C2-49D99F373E9B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36" creationId="{B2621ADE-2EA2-481C-A20F-F6DEF8E77D1F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37" creationId="{8794EDAC-4789-4D20-B530-BC18B7A9DA17}"/>
          </ac:inkMkLst>
        </pc:inkChg>
        <pc:inkChg chg="add mod">
          <ac:chgData name="Alka Chadha" userId="105748f0b4cff5e2" providerId="LiveId" clId="{B93C058A-9968-4F81-964A-A6C74484C961}" dt="2021-11-25T06:14:34.104" v="544"/>
          <ac:inkMkLst>
            <pc:docMk/>
            <pc:sldMk cId="130753814" sldId="289"/>
            <ac:inkMk id="138" creationId="{25EE61CD-EDB7-40EB-91A9-43EB7913C347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39" creationId="{DA616743-8153-4593-AD75-687B44320BD4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40" creationId="{BDA3B829-6BC0-464D-A038-2E0EEEFF779F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41" creationId="{249FF174-98C2-4691-9ADB-62BFC5244AD9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42" creationId="{AFD60A62-C662-4D02-A8C1-5DA1A7F940F0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43" creationId="{4C174628-8D42-4760-A014-79736F86C2DB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44" creationId="{BB4ED34F-D12F-46D1-8186-2435900F8515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45" creationId="{E9D60C30-B3F8-492A-BE58-594309C7780A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46" creationId="{D3CD54D9-CB9A-42A1-B57C-13772A8FAE6F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47" creationId="{F1679200-60CB-4425-9370-38BC028430EC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48" creationId="{DFF7E90D-4B06-4BDB-890E-17EF47F70185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49" creationId="{C5C34937-E571-4ECF-B136-A67C8778F022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50" creationId="{A8B7B11C-83B8-4D54-9019-18E63048960D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51" creationId="{6B3D030F-2202-4B38-B3D2-1AF515CF8E51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52" creationId="{C101C302-AC98-4A7F-9C6D-9932CDC2646C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53" creationId="{BC3FB3A6-409C-4349-B42E-6C3ECC4EB978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54" creationId="{D33ED6F9-2DFB-43AF-8F67-E3D7B25BB056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55" creationId="{82FCBF6A-EA78-44F0-AA02-BF7F653A63F5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62" creationId="{CD52D720-FBE5-4D85-83C3-5231849F0291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63" creationId="{20350F07-3D61-4905-ACAA-EB44228D4167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64" creationId="{D205A595-7708-4A12-8BB3-31C74B05DF92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65" creationId="{B0092E26-596D-482B-83E2-464DB30B9AB1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67" creationId="{45DB48F5-B1C0-4CA8-9A74-BBE3D8806FBE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68" creationId="{5CB06CC2-033B-440A-A4CD-60D1264E0E2F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69" creationId="{2181A9B8-75D2-4C65-8465-3626BBB573CC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70" creationId="{1CB0C74F-328E-4A65-9BEB-442C52B3BFB6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71" creationId="{04A7C0DB-BFA8-4DBB-8390-09086ECE7D12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73" creationId="{85A6BD2C-CEB0-49DB-88E2-E5276B67254C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74" creationId="{6808754C-2E02-4100-9F7D-06E3F04D9637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75" creationId="{8A490588-E30E-444D-A1F3-C77A30D86B9F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76" creationId="{DF6FE561-C187-4B72-84E1-811DB82E002B}"/>
          </ac:inkMkLst>
        </pc:inkChg>
        <pc:inkChg chg="add mod">
          <ac:chgData name="Alka Chadha" userId="105748f0b4cff5e2" providerId="LiveId" clId="{B93C058A-9968-4F81-964A-A6C74484C961}" dt="2021-11-25T06:14:50.641" v="561"/>
          <ac:inkMkLst>
            <pc:docMk/>
            <pc:sldMk cId="130753814" sldId="289"/>
            <ac:inkMk id="177" creationId="{B76D9F62-EFB2-4DD0-A73F-B17441503A5E}"/>
          </ac:inkMkLst>
        </pc:inkChg>
        <pc:inkChg chg="add mod">
          <ac:chgData name="Alka Chadha" userId="105748f0b4cff5e2" providerId="LiveId" clId="{B93C058A-9968-4F81-964A-A6C74484C961}" dt="2021-11-25T06:14:55.380" v="567"/>
          <ac:inkMkLst>
            <pc:docMk/>
            <pc:sldMk cId="130753814" sldId="289"/>
            <ac:inkMk id="179" creationId="{CDBA36B8-8DE8-42A4-81AD-E44F7BB3EEE1}"/>
          </ac:inkMkLst>
        </pc:inkChg>
        <pc:inkChg chg="add mod">
          <ac:chgData name="Alka Chadha" userId="105748f0b4cff5e2" providerId="LiveId" clId="{B93C058A-9968-4F81-964A-A6C74484C961}" dt="2021-11-25T06:14:55.380" v="567"/>
          <ac:inkMkLst>
            <pc:docMk/>
            <pc:sldMk cId="130753814" sldId="289"/>
            <ac:inkMk id="180" creationId="{B21F7787-1D47-4940-99C0-2758305F3A51}"/>
          </ac:inkMkLst>
        </pc:inkChg>
        <pc:inkChg chg="add mod">
          <ac:chgData name="Alka Chadha" userId="105748f0b4cff5e2" providerId="LiveId" clId="{B93C058A-9968-4F81-964A-A6C74484C961}" dt="2021-11-25T06:14:55.380" v="567"/>
          <ac:inkMkLst>
            <pc:docMk/>
            <pc:sldMk cId="130753814" sldId="289"/>
            <ac:inkMk id="181" creationId="{DB6E8D87-3926-4B5E-B093-042E3FD87951}"/>
          </ac:inkMkLst>
        </pc:inkChg>
        <pc:inkChg chg="add mod">
          <ac:chgData name="Alka Chadha" userId="105748f0b4cff5e2" providerId="LiveId" clId="{B93C058A-9968-4F81-964A-A6C74484C961}" dt="2021-11-25T06:14:55.380" v="567"/>
          <ac:inkMkLst>
            <pc:docMk/>
            <pc:sldMk cId="130753814" sldId="289"/>
            <ac:inkMk id="182" creationId="{15262E6C-F7AD-4F74-B441-3AFC769680F2}"/>
          </ac:inkMkLst>
        </pc:inkChg>
        <pc:inkChg chg="add mod">
          <ac:chgData name="Alka Chadha" userId="105748f0b4cff5e2" providerId="LiveId" clId="{B93C058A-9968-4F81-964A-A6C74484C961}" dt="2021-11-25T06:14:55.380" v="567"/>
          <ac:inkMkLst>
            <pc:docMk/>
            <pc:sldMk cId="130753814" sldId="289"/>
            <ac:inkMk id="183" creationId="{6574792B-1B2F-4D51-B41F-F771A33FF494}"/>
          </ac:inkMkLst>
        </pc:inkChg>
        <pc:inkChg chg="add">
          <ac:chgData name="Alka Chadha" userId="105748f0b4cff5e2" providerId="LiveId" clId="{B93C058A-9968-4F81-964A-A6C74484C961}" dt="2021-11-25T06:15:02.704" v="569" actId="9405"/>
          <ac:inkMkLst>
            <pc:docMk/>
            <pc:sldMk cId="130753814" sldId="289"/>
            <ac:inkMk id="185" creationId="{75171208-406B-4B47-9D24-613BF2EAC7B8}"/>
          </ac:inkMkLst>
        </pc:inkChg>
        <pc:inkChg chg="add">
          <ac:chgData name="Alka Chadha" userId="105748f0b4cff5e2" providerId="LiveId" clId="{B93C058A-9968-4F81-964A-A6C74484C961}" dt="2021-11-25T06:15:03.094" v="570" actId="9405"/>
          <ac:inkMkLst>
            <pc:docMk/>
            <pc:sldMk cId="130753814" sldId="289"/>
            <ac:inkMk id="186" creationId="{CC149949-4DE2-4B0C-8EB9-0BFDDD50ABF9}"/>
          </ac:inkMkLst>
        </pc:inkChg>
        <pc:inkChg chg="add">
          <ac:chgData name="Alka Chadha" userId="105748f0b4cff5e2" providerId="LiveId" clId="{B93C058A-9968-4F81-964A-A6C74484C961}" dt="2021-11-25T06:15:03.435" v="571" actId="9405"/>
          <ac:inkMkLst>
            <pc:docMk/>
            <pc:sldMk cId="130753814" sldId="289"/>
            <ac:inkMk id="187" creationId="{8ADCB2E5-9777-429B-8E4A-89E4E0177403}"/>
          </ac:inkMkLst>
        </pc:inkChg>
        <pc:inkChg chg="add">
          <ac:chgData name="Alka Chadha" userId="105748f0b4cff5e2" providerId="LiveId" clId="{B93C058A-9968-4F81-964A-A6C74484C961}" dt="2021-11-25T06:15:03.794" v="572" actId="9405"/>
          <ac:inkMkLst>
            <pc:docMk/>
            <pc:sldMk cId="130753814" sldId="289"/>
            <ac:inkMk id="188" creationId="{47C4A40C-4EF9-41C2-9C8D-786459925FBA}"/>
          </ac:inkMkLst>
        </pc:inkChg>
        <pc:inkChg chg="add">
          <ac:chgData name="Alka Chadha" userId="105748f0b4cff5e2" providerId="LiveId" clId="{B93C058A-9968-4F81-964A-A6C74484C961}" dt="2021-11-25T06:15:04.136" v="573" actId="9405"/>
          <ac:inkMkLst>
            <pc:docMk/>
            <pc:sldMk cId="130753814" sldId="289"/>
            <ac:inkMk id="189" creationId="{7E9BA73B-E10C-48B6-B380-A1074BB0B070}"/>
          </ac:inkMkLst>
        </pc:inkChg>
        <pc:inkChg chg="add">
          <ac:chgData name="Alka Chadha" userId="105748f0b4cff5e2" providerId="LiveId" clId="{B93C058A-9968-4F81-964A-A6C74484C961}" dt="2021-11-25T06:15:04.494" v="574" actId="9405"/>
          <ac:inkMkLst>
            <pc:docMk/>
            <pc:sldMk cId="130753814" sldId="289"/>
            <ac:inkMk id="190" creationId="{72297E28-F660-4210-A786-86F5AC38BA25}"/>
          </ac:inkMkLst>
        </pc:inkChg>
        <pc:inkChg chg="add">
          <ac:chgData name="Alka Chadha" userId="105748f0b4cff5e2" providerId="LiveId" clId="{B93C058A-9968-4F81-964A-A6C74484C961}" dt="2021-11-25T06:15:05.101" v="575" actId="9405"/>
          <ac:inkMkLst>
            <pc:docMk/>
            <pc:sldMk cId="130753814" sldId="289"/>
            <ac:inkMk id="191" creationId="{B546E28A-865D-4563-9F34-1FEBB73F76ED}"/>
          </ac:inkMkLst>
        </pc:inkChg>
        <pc:inkChg chg="add">
          <ac:chgData name="Alka Chadha" userId="105748f0b4cff5e2" providerId="LiveId" clId="{B93C058A-9968-4F81-964A-A6C74484C961}" dt="2021-11-25T06:15:05.493" v="576" actId="9405"/>
          <ac:inkMkLst>
            <pc:docMk/>
            <pc:sldMk cId="130753814" sldId="289"/>
            <ac:inkMk id="192" creationId="{1B79F65F-6A61-408D-AA3E-EB7D76961873}"/>
          </ac:inkMkLst>
        </pc:inkChg>
        <pc:inkChg chg="add">
          <ac:chgData name="Alka Chadha" userId="105748f0b4cff5e2" providerId="LiveId" clId="{B93C058A-9968-4F81-964A-A6C74484C961}" dt="2021-11-25T06:15:06.350" v="577" actId="9405"/>
          <ac:inkMkLst>
            <pc:docMk/>
            <pc:sldMk cId="130753814" sldId="289"/>
            <ac:inkMk id="193" creationId="{73CCED9E-5EE6-41D6-89CD-4D8001A77FC7}"/>
          </ac:inkMkLst>
        </pc:inkChg>
        <pc:inkChg chg="add">
          <ac:chgData name="Alka Chadha" userId="105748f0b4cff5e2" providerId="LiveId" clId="{B93C058A-9968-4F81-964A-A6C74484C961}" dt="2021-11-25T06:15:06.723" v="578" actId="9405"/>
          <ac:inkMkLst>
            <pc:docMk/>
            <pc:sldMk cId="130753814" sldId="289"/>
            <ac:inkMk id="194" creationId="{CAD808C4-728A-4EA8-82BB-F5C2C204FB51}"/>
          </ac:inkMkLst>
        </pc:inkChg>
        <pc:inkChg chg="add">
          <ac:chgData name="Alka Chadha" userId="105748f0b4cff5e2" providerId="LiveId" clId="{B93C058A-9968-4F81-964A-A6C74484C961}" dt="2021-11-25T06:15:07.068" v="579" actId="9405"/>
          <ac:inkMkLst>
            <pc:docMk/>
            <pc:sldMk cId="130753814" sldId="289"/>
            <ac:inkMk id="195" creationId="{F1029EC8-AEE1-4739-8E54-569170C5008B}"/>
          </ac:inkMkLst>
        </pc:inkChg>
        <pc:inkChg chg="add">
          <ac:chgData name="Alka Chadha" userId="105748f0b4cff5e2" providerId="LiveId" clId="{B93C058A-9968-4F81-964A-A6C74484C961}" dt="2021-11-25T06:15:07.444" v="580" actId="9405"/>
          <ac:inkMkLst>
            <pc:docMk/>
            <pc:sldMk cId="130753814" sldId="289"/>
            <ac:inkMk id="196" creationId="{0EA9BD27-55C5-49D6-80CE-35423304948D}"/>
          </ac:inkMkLst>
        </pc:inkChg>
        <pc:inkChg chg="add">
          <ac:chgData name="Alka Chadha" userId="105748f0b4cff5e2" providerId="LiveId" clId="{B93C058A-9968-4F81-964A-A6C74484C961}" dt="2021-11-25T06:15:07.787" v="581" actId="9405"/>
          <ac:inkMkLst>
            <pc:docMk/>
            <pc:sldMk cId="130753814" sldId="289"/>
            <ac:inkMk id="197" creationId="{83EC420A-2143-48CD-9324-7A045C1E21EE}"/>
          </ac:inkMkLst>
        </pc:inkChg>
        <pc:inkChg chg="add">
          <ac:chgData name="Alka Chadha" userId="105748f0b4cff5e2" providerId="LiveId" clId="{B93C058A-9968-4F81-964A-A6C74484C961}" dt="2021-11-25T06:15:08.175" v="582" actId="9405"/>
          <ac:inkMkLst>
            <pc:docMk/>
            <pc:sldMk cId="130753814" sldId="289"/>
            <ac:inkMk id="198" creationId="{10BDC9E7-4E33-46A5-9B3B-2B4077EC4D0F}"/>
          </ac:inkMkLst>
        </pc:inkChg>
        <pc:inkChg chg="add">
          <ac:chgData name="Alka Chadha" userId="105748f0b4cff5e2" providerId="LiveId" clId="{B93C058A-9968-4F81-964A-A6C74484C961}" dt="2021-11-25T06:15:08.578" v="583" actId="9405"/>
          <ac:inkMkLst>
            <pc:docMk/>
            <pc:sldMk cId="130753814" sldId="289"/>
            <ac:inkMk id="199" creationId="{B098F0F3-0C5B-4A51-BC06-C8246C544961}"/>
          </ac:inkMkLst>
        </pc:inkChg>
        <pc:inkChg chg="add">
          <ac:chgData name="Alka Chadha" userId="105748f0b4cff5e2" providerId="LiveId" clId="{B93C058A-9968-4F81-964A-A6C74484C961}" dt="2021-11-25T06:15:08.935" v="584" actId="9405"/>
          <ac:inkMkLst>
            <pc:docMk/>
            <pc:sldMk cId="130753814" sldId="289"/>
            <ac:inkMk id="200" creationId="{34E5726C-250B-437A-9822-779BF2349BA6}"/>
          </ac:inkMkLst>
        </pc:inkChg>
        <pc:inkChg chg="add">
          <ac:chgData name="Alka Chadha" userId="105748f0b4cff5e2" providerId="LiveId" clId="{B93C058A-9968-4F81-964A-A6C74484C961}" dt="2021-11-25T06:15:09.445" v="585" actId="9405"/>
          <ac:inkMkLst>
            <pc:docMk/>
            <pc:sldMk cId="130753814" sldId="289"/>
            <ac:inkMk id="201" creationId="{0BA6F4AC-45E9-44BA-B789-3C732DBB2158}"/>
          </ac:inkMkLst>
        </pc:inkChg>
        <pc:inkChg chg="add">
          <ac:chgData name="Alka Chadha" userId="105748f0b4cff5e2" providerId="LiveId" clId="{B93C058A-9968-4F81-964A-A6C74484C961}" dt="2021-11-25T06:15:10.022" v="586" actId="9405"/>
          <ac:inkMkLst>
            <pc:docMk/>
            <pc:sldMk cId="130753814" sldId="289"/>
            <ac:inkMk id="202" creationId="{15B928F4-54B4-486D-9CFB-A99BD50BCAA0}"/>
          </ac:inkMkLst>
        </pc:inkChg>
        <pc:inkChg chg="add">
          <ac:chgData name="Alka Chadha" userId="105748f0b4cff5e2" providerId="LiveId" clId="{B93C058A-9968-4F81-964A-A6C74484C961}" dt="2021-11-25T06:15:10.397" v="587" actId="9405"/>
          <ac:inkMkLst>
            <pc:docMk/>
            <pc:sldMk cId="130753814" sldId="289"/>
            <ac:inkMk id="203" creationId="{803D4994-6F3F-495F-AF1C-0FEB0BCAB4AB}"/>
          </ac:inkMkLst>
        </pc:inkChg>
        <pc:inkChg chg="add">
          <ac:chgData name="Alka Chadha" userId="105748f0b4cff5e2" providerId="LiveId" clId="{B93C058A-9968-4F81-964A-A6C74484C961}" dt="2021-11-25T06:15:10.724" v="588" actId="9405"/>
          <ac:inkMkLst>
            <pc:docMk/>
            <pc:sldMk cId="130753814" sldId="289"/>
            <ac:inkMk id="204" creationId="{2D033F12-8C26-46DA-90A2-BA3B744405F1}"/>
          </ac:inkMkLst>
        </pc:inkChg>
        <pc:inkChg chg="add">
          <ac:chgData name="Alka Chadha" userId="105748f0b4cff5e2" providerId="LiveId" clId="{B93C058A-9968-4F81-964A-A6C74484C961}" dt="2021-11-25T06:15:11.081" v="589" actId="9405"/>
          <ac:inkMkLst>
            <pc:docMk/>
            <pc:sldMk cId="130753814" sldId="289"/>
            <ac:inkMk id="205" creationId="{11F64E98-EEBB-4DF7-9B15-D634ACFC9A37}"/>
          </ac:inkMkLst>
        </pc:inkChg>
        <pc:inkChg chg="add">
          <ac:chgData name="Alka Chadha" userId="105748f0b4cff5e2" providerId="LiveId" clId="{B93C058A-9968-4F81-964A-A6C74484C961}" dt="2021-11-25T06:15:11.535" v="590" actId="9405"/>
          <ac:inkMkLst>
            <pc:docMk/>
            <pc:sldMk cId="130753814" sldId="289"/>
            <ac:inkMk id="206" creationId="{44E0AB71-2C58-4E27-B625-9977B02D13A3}"/>
          </ac:inkMkLst>
        </pc:inkChg>
        <pc:inkChg chg="add">
          <ac:chgData name="Alka Chadha" userId="105748f0b4cff5e2" providerId="LiveId" clId="{B93C058A-9968-4F81-964A-A6C74484C961}" dt="2021-11-25T06:15:11.877" v="591" actId="9405"/>
          <ac:inkMkLst>
            <pc:docMk/>
            <pc:sldMk cId="130753814" sldId="289"/>
            <ac:inkMk id="207" creationId="{A428065E-2CE5-4276-B8FE-65F352B8BFEF}"/>
          </ac:inkMkLst>
        </pc:inkChg>
        <pc:inkChg chg="add">
          <ac:chgData name="Alka Chadha" userId="105748f0b4cff5e2" providerId="LiveId" clId="{B93C058A-9968-4F81-964A-A6C74484C961}" dt="2021-11-25T06:15:12.233" v="592" actId="9405"/>
          <ac:inkMkLst>
            <pc:docMk/>
            <pc:sldMk cId="130753814" sldId="289"/>
            <ac:inkMk id="208" creationId="{5754865D-ED63-4C40-8C07-0357B79EA52B}"/>
          </ac:inkMkLst>
        </pc:inkChg>
        <pc:inkChg chg="add">
          <ac:chgData name="Alka Chadha" userId="105748f0b4cff5e2" providerId="LiveId" clId="{B93C058A-9968-4F81-964A-A6C74484C961}" dt="2021-11-25T06:15:12.743" v="593" actId="9405"/>
          <ac:inkMkLst>
            <pc:docMk/>
            <pc:sldMk cId="130753814" sldId="289"/>
            <ac:inkMk id="209" creationId="{0300BBA2-B3E3-480F-B76F-D7990CCE8472}"/>
          </ac:inkMkLst>
        </pc:inkChg>
        <pc:inkChg chg="add">
          <ac:chgData name="Alka Chadha" userId="105748f0b4cff5e2" providerId="LiveId" clId="{B93C058A-9968-4F81-964A-A6C74484C961}" dt="2021-11-25T06:15:13.069" v="594" actId="9405"/>
          <ac:inkMkLst>
            <pc:docMk/>
            <pc:sldMk cId="130753814" sldId="289"/>
            <ac:inkMk id="210" creationId="{2A8E92D8-CE17-4809-B683-3CA10744D150}"/>
          </ac:inkMkLst>
        </pc:inkChg>
        <pc:inkChg chg="add">
          <ac:chgData name="Alka Chadha" userId="105748f0b4cff5e2" providerId="LiveId" clId="{B93C058A-9968-4F81-964A-A6C74484C961}" dt="2021-11-25T06:15:13.422" v="595" actId="9405"/>
          <ac:inkMkLst>
            <pc:docMk/>
            <pc:sldMk cId="130753814" sldId="289"/>
            <ac:inkMk id="211" creationId="{21A8146C-640D-451B-80E2-394992E76DE1}"/>
          </ac:inkMkLst>
        </pc:inkChg>
      </pc:sldChg>
      <pc:sldChg chg="addSp delSp modSp new mod">
        <pc:chgData name="Alka Chadha" userId="105748f0b4cff5e2" providerId="LiveId" clId="{B93C058A-9968-4F81-964A-A6C74484C961}" dt="2021-11-25T06:16:54.685" v="732"/>
        <pc:sldMkLst>
          <pc:docMk/>
          <pc:sldMk cId="2053343275" sldId="290"/>
        </pc:sldMkLst>
        <pc:grpChg chg="del mod">
          <ac:chgData name="Alka Chadha" userId="105748f0b4cff5e2" providerId="LiveId" clId="{B93C058A-9968-4F81-964A-A6C74484C961}" dt="2021-11-25T06:15:41.718" v="624"/>
          <ac:grpSpMkLst>
            <pc:docMk/>
            <pc:sldMk cId="2053343275" sldId="290"/>
            <ac:grpSpMk id="11" creationId="{49B454C3-CF10-4B0E-BC95-7E22C3F704AD}"/>
          </ac:grpSpMkLst>
        </pc:grpChg>
        <pc:grpChg chg="mod">
          <ac:chgData name="Alka Chadha" userId="105748f0b4cff5e2" providerId="LiveId" clId="{B93C058A-9968-4F81-964A-A6C74484C961}" dt="2021-11-25T06:15:20.127" v="605"/>
          <ac:grpSpMkLst>
            <pc:docMk/>
            <pc:sldMk cId="2053343275" sldId="290"/>
            <ac:grpSpMk id="12" creationId="{4704B0CC-8681-468A-BCF9-918BB560D7D7}"/>
          </ac:grpSpMkLst>
        </pc:grpChg>
        <pc:grpChg chg="mod">
          <ac:chgData name="Alka Chadha" userId="105748f0b4cff5e2" providerId="LiveId" clId="{B93C058A-9968-4F81-964A-A6C74484C961}" dt="2021-11-25T06:15:41.718" v="624"/>
          <ac:grpSpMkLst>
            <pc:docMk/>
            <pc:sldMk cId="2053343275" sldId="290"/>
            <ac:grpSpMk id="31" creationId="{66D93974-B55E-403F-8E87-81B52C3C2406}"/>
          </ac:grpSpMkLst>
        </pc:grpChg>
        <pc:grpChg chg="mod">
          <ac:chgData name="Alka Chadha" userId="105748f0b4cff5e2" providerId="LiveId" clId="{B93C058A-9968-4F81-964A-A6C74484C961}" dt="2021-11-25T06:15:41.718" v="624"/>
          <ac:grpSpMkLst>
            <pc:docMk/>
            <pc:sldMk cId="2053343275" sldId="290"/>
            <ac:grpSpMk id="32" creationId="{545A80A8-D0F5-45F7-B71B-2AF4ED8A2F9E}"/>
          </ac:grpSpMkLst>
        </pc:grpChg>
        <pc:grpChg chg="mod">
          <ac:chgData name="Alka Chadha" userId="105748f0b4cff5e2" providerId="LiveId" clId="{B93C058A-9968-4F81-964A-A6C74484C961}" dt="2021-11-25T06:15:41.718" v="624"/>
          <ac:grpSpMkLst>
            <pc:docMk/>
            <pc:sldMk cId="2053343275" sldId="290"/>
            <ac:grpSpMk id="33" creationId="{FD79B1F8-989D-4A69-934E-2F7EBB7853C6}"/>
          </ac:grpSpMkLst>
        </pc:grpChg>
        <pc:grpChg chg="mod">
          <ac:chgData name="Alka Chadha" userId="105748f0b4cff5e2" providerId="LiveId" clId="{B93C058A-9968-4F81-964A-A6C74484C961}" dt="2021-11-25T06:15:41.718" v="624"/>
          <ac:grpSpMkLst>
            <pc:docMk/>
            <pc:sldMk cId="2053343275" sldId="290"/>
            <ac:grpSpMk id="34" creationId="{CF038EF9-8F1E-48D4-912E-8E0B87DA2CCE}"/>
          </ac:grpSpMkLst>
        </pc:grpChg>
        <pc:grpChg chg="del mod">
          <ac:chgData name="Alka Chadha" userId="105748f0b4cff5e2" providerId="LiveId" clId="{B93C058A-9968-4F81-964A-A6C74484C961}" dt="2021-11-25T06:16:01.077" v="667"/>
          <ac:grpSpMkLst>
            <pc:docMk/>
            <pc:sldMk cId="2053343275" sldId="290"/>
            <ac:grpSpMk id="56" creationId="{830C79EF-10AB-4077-A3AF-DF032B72AF0D}"/>
          </ac:grpSpMkLst>
        </pc:grpChg>
        <pc:grpChg chg="mod">
          <ac:chgData name="Alka Chadha" userId="105748f0b4cff5e2" providerId="LiveId" clId="{B93C058A-9968-4F81-964A-A6C74484C961}" dt="2021-11-25T06:15:52.616" v="646"/>
          <ac:grpSpMkLst>
            <pc:docMk/>
            <pc:sldMk cId="2053343275" sldId="290"/>
            <ac:grpSpMk id="57" creationId="{10F15A55-7D38-4155-962D-63F06A1088EB}"/>
          </ac:grpSpMkLst>
        </pc:grpChg>
        <pc:grpChg chg="mod">
          <ac:chgData name="Alka Chadha" userId="105748f0b4cff5e2" providerId="LiveId" clId="{B93C058A-9968-4F81-964A-A6C74484C961}" dt="2021-11-25T06:15:52.616" v="646"/>
          <ac:grpSpMkLst>
            <pc:docMk/>
            <pc:sldMk cId="2053343275" sldId="290"/>
            <ac:grpSpMk id="58" creationId="{26132FCB-2B03-4ACE-833D-8AE4F275F2E5}"/>
          </ac:grpSpMkLst>
        </pc:grpChg>
        <pc:grpChg chg="mod">
          <ac:chgData name="Alka Chadha" userId="105748f0b4cff5e2" providerId="LiveId" clId="{B93C058A-9968-4F81-964A-A6C74484C961}" dt="2021-11-25T06:15:52.616" v="646"/>
          <ac:grpSpMkLst>
            <pc:docMk/>
            <pc:sldMk cId="2053343275" sldId="290"/>
            <ac:grpSpMk id="59" creationId="{FF4783E8-35C1-496B-8006-1560746BBEE0}"/>
          </ac:grpSpMkLst>
        </pc:grpChg>
        <pc:grpChg chg="mod">
          <ac:chgData name="Alka Chadha" userId="105748f0b4cff5e2" providerId="LiveId" clId="{B93C058A-9968-4F81-964A-A6C74484C961}" dt="2021-11-25T06:15:52.616" v="646"/>
          <ac:grpSpMkLst>
            <pc:docMk/>
            <pc:sldMk cId="2053343275" sldId="290"/>
            <ac:grpSpMk id="60" creationId="{608D9EDB-C562-49FC-998A-7D5F182E6E7E}"/>
          </ac:grpSpMkLst>
        </pc:grpChg>
        <pc:grpChg chg="mod">
          <ac:chgData name="Alka Chadha" userId="105748f0b4cff5e2" providerId="LiveId" clId="{B93C058A-9968-4F81-964A-A6C74484C961}" dt="2021-11-25T06:16:01.077" v="667"/>
          <ac:grpSpMkLst>
            <pc:docMk/>
            <pc:sldMk cId="2053343275" sldId="290"/>
            <ac:grpSpMk id="81" creationId="{5E4BFCCE-6522-4B6C-9B83-FB1C273B8B33}"/>
          </ac:grpSpMkLst>
        </pc:grpChg>
        <pc:grpChg chg="del mod">
          <ac:chgData name="Alka Chadha" userId="105748f0b4cff5e2" providerId="LiveId" clId="{B93C058A-9968-4F81-964A-A6C74484C961}" dt="2021-11-25T06:16:01.077" v="667"/>
          <ac:grpSpMkLst>
            <pc:docMk/>
            <pc:sldMk cId="2053343275" sldId="290"/>
            <ac:grpSpMk id="82" creationId="{695F82D4-F6C9-4093-B92F-469BF599D5AA}"/>
          </ac:grpSpMkLst>
        </pc:grpChg>
        <pc:grpChg chg="mod">
          <ac:chgData name="Alka Chadha" userId="105748f0b4cff5e2" providerId="LiveId" clId="{B93C058A-9968-4F81-964A-A6C74484C961}" dt="2021-11-25T06:16:01.077" v="667"/>
          <ac:grpSpMkLst>
            <pc:docMk/>
            <pc:sldMk cId="2053343275" sldId="290"/>
            <ac:grpSpMk id="83" creationId="{2D69B28A-DDC7-4389-AF6C-152875D1943A}"/>
          </ac:grpSpMkLst>
        </pc:grpChg>
        <pc:grpChg chg="mod">
          <ac:chgData name="Alka Chadha" userId="105748f0b4cff5e2" providerId="LiveId" clId="{B93C058A-9968-4F81-964A-A6C74484C961}" dt="2021-11-25T06:16:16.601" v="676"/>
          <ac:grpSpMkLst>
            <pc:docMk/>
            <pc:sldMk cId="2053343275" sldId="290"/>
            <ac:grpSpMk id="92" creationId="{13ECF14D-BF63-4C88-9D53-2C783E711D88}"/>
          </ac:grpSpMkLst>
        </pc:grpChg>
        <pc:grpChg chg="del mod">
          <ac:chgData name="Alka Chadha" userId="105748f0b4cff5e2" providerId="LiveId" clId="{B93C058A-9968-4F81-964A-A6C74484C961}" dt="2021-11-25T06:16:28.218" v="681"/>
          <ac:grpSpMkLst>
            <pc:docMk/>
            <pc:sldMk cId="2053343275" sldId="290"/>
            <ac:grpSpMk id="95" creationId="{E34E7D81-F0D7-4B68-89CC-8AC8792890F8}"/>
          </ac:grpSpMkLst>
        </pc:grpChg>
        <pc:grpChg chg="mod">
          <ac:chgData name="Alka Chadha" userId="105748f0b4cff5e2" providerId="LiveId" clId="{B93C058A-9968-4F81-964A-A6C74484C961}" dt="2021-11-25T06:16:28.218" v="681"/>
          <ac:grpSpMkLst>
            <pc:docMk/>
            <pc:sldMk cId="2053343275" sldId="290"/>
            <ac:grpSpMk id="97" creationId="{62D8AEE3-ABC7-4438-B32E-BD86B56AB78A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48" creationId="{EC6E8C75-E9E0-4180-994F-E52B13464D9C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49" creationId="{9B724B22-DAB7-4CF3-B30F-6425E0CAA29A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50" creationId="{13DF3416-F53C-4276-81EB-C99FE2BF5C22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51" creationId="{61548ABC-2180-406B-AD60-33BF8C25CDDF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52" creationId="{36564714-51F4-4473-A7B7-204E969F3BC2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53" creationId="{8DEF2FEB-4C50-41C0-816D-022B12D32C3B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54" creationId="{3E046736-594D-42F8-9CE9-6A5163C97FB1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55" creationId="{6199E882-32EF-4521-86C7-AC2E482C45DA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56" creationId="{BD4F2E23-1621-4069-8B4D-326989E881BF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57" creationId="{EE8A4035-8957-4E06-B9AC-0989BA99ABF8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58" creationId="{AABDA0E9-B0F4-48AC-A25F-571ECDC156FF}"/>
          </ac:grpSpMkLst>
        </pc:grpChg>
        <pc:grpChg chg="mod">
          <ac:chgData name="Alka Chadha" userId="105748f0b4cff5e2" providerId="LiveId" clId="{B93C058A-9968-4F81-964A-A6C74484C961}" dt="2021-11-25T06:16:54.685" v="732"/>
          <ac:grpSpMkLst>
            <pc:docMk/>
            <pc:sldMk cId="2053343275" sldId="290"/>
            <ac:grpSpMk id="159" creationId="{B7010EAA-9E0F-4394-86DD-7AAFAB68A34A}"/>
          </ac:grpSpMkLst>
        </pc:grpChg>
        <pc:inkChg chg="add mod">
          <ac:chgData name="Alka Chadha" userId="105748f0b4cff5e2" providerId="LiveId" clId="{B93C058A-9968-4F81-964A-A6C74484C961}" dt="2021-11-25T06:15:20.127" v="605"/>
          <ac:inkMkLst>
            <pc:docMk/>
            <pc:sldMk cId="2053343275" sldId="290"/>
            <ac:inkMk id="2" creationId="{2E8E905D-18EC-439A-A436-5D01172CFCF0}"/>
          </ac:inkMkLst>
        </pc:inkChg>
        <pc:inkChg chg="add mod">
          <ac:chgData name="Alka Chadha" userId="105748f0b4cff5e2" providerId="LiveId" clId="{B93C058A-9968-4F81-964A-A6C74484C961}" dt="2021-11-25T06:15:20.127" v="605"/>
          <ac:inkMkLst>
            <pc:docMk/>
            <pc:sldMk cId="2053343275" sldId="290"/>
            <ac:inkMk id="3" creationId="{616B084E-1407-42AD-93E1-619887EC5515}"/>
          </ac:inkMkLst>
        </pc:inkChg>
        <pc:inkChg chg="add mod">
          <ac:chgData name="Alka Chadha" userId="105748f0b4cff5e2" providerId="LiveId" clId="{B93C058A-9968-4F81-964A-A6C74484C961}" dt="2021-11-25T06:15:20.127" v="605"/>
          <ac:inkMkLst>
            <pc:docMk/>
            <pc:sldMk cId="2053343275" sldId="290"/>
            <ac:inkMk id="4" creationId="{43A69519-AFFE-4066-B072-04833A99F5C5}"/>
          </ac:inkMkLst>
        </pc:inkChg>
        <pc:inkChg chg="add mod">
          <ac:chgData name="Alka Chadha" userId="105748f0b4cff5e2" providerId="LiveId" clId="{B93C058A-9968-4F81-964A-A6C74484C961}" dt="2021-11-25T06:15:20.127" v="605"/>
          <ac:inkMkLst>
            <pc:docMk/>
            <pc:sldMk cId="2053343275" sldId="290"/>
            <ac:inkMk id="5" creationId="{155A760E-5283-4041-9E3F-134AFAD8DFD5}"/>
          </ac:inkMkLst>
        </pc:inkChg>
        <pc:inkChg chg="add mod">
          <ac:chgData name="Alka Chadha" userId="105748f0b4cff5e2" providerId="LiveId" clId="{B93C058A-9968-4F81-964A-A6C74484C961}" dt="2021-11-25T06:15:20.127" v="605"/>
          <ac:inkMkLst>
            <pc:docMk/>
            <pc:sldMk cId="2053343275" sldId="290"/>
            <ac:inkMk id="6" creationId="{B211FF55-EDF4-4898-B9FA-A3D5F74E385F}"/>
          </ac:inkMkLst>
        </pc:inkChg>
        <pc:inkChg chg="add mod">
          <ac:chgData name="Alka Chadha" userId="105748f0b4cff5e2" providerId="LiveId" clId="{B93C058A-9968-4F81-964A-A6C74484C961}" dt="2021-11-25T06:15:20.127" v="605"/>
          <ac:inkMkLst>
            <pc:docMk/>
            <pc:sldMk cId="2053343275" sldId="290"/>
            <ac:inkMk id="7" creationId="{3EFCEE97-FC2A-4F18-A93A-3C5C6028FFD6}"/>
          </ac:inkMkLst>
        </pc:inkChg>
        <pc:inkChg chg="add mod">
          <ac:chgData name="Alka Chadha" userId="105748f0b4cff5e2" providerId="LiveId" clId="{B93C058A-9968-4F81-964A-A6C74484C961}" dt="2021-11-25T06:15:20.127" v="605"/>
          <ac:inkMkLst>
            <pc:docMk/>
            <pc:sldMk cId="2053343275" sldId="290"/>
            <ac:inkMk id="8" creationId="{4060DD59-CCDE-4E7B-88D1-08F6209AFA9A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9" creationId="{20512437-8A91-484C-B7EF-E4BBE2E49DA2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10" creationId="{36381F93-C828-4B8B-991D-566F74066812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13" creationId="{31C753B6-238D-4E5C-81D2-C3D5D2792AFD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14" creationId="{CF69AF02-EB6C-4CA8-B945-72425A4EEAE4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15" creationId="{C9AA0DE2-3655-40CF-9ED4-D05CB322F2A9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16" creationId="{F2948CB9-8621-4873-8EDE-AB2F0AA0E66E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17" creationId="{33A1AEB2-ADCE-4336-BBD7-78965D0A4CCA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18" creationId="{50934F9C-3C4F-4909-BF83-50EDA073484F}"/>
          </ac:inkMkLst>
        </pc:inkChg>
        <pc:inkChg chg="add">
          <ac:chgData name="Alka Chadha" userId="105748f0b4cff5e2" providerId="LiveId" clId="{B93C058A-9968-4F81-964A-A6C74484C961}" dt="2021-11-25T06:15:37.165" v="612" actId="9405"/>
          <ac:inkMkLst>
            <pc:docMk/>
            <pc:sldMk cId="2053343275" sldId="290"/>
            <ac:inkMk id="19" creationId="{748B2AC7-4585-4E4F-94D4-C43BEECCF437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20" creationId="{A768F2F0-3176-43FF-8DC2-D2890693753E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21" creationId="{95D93EC2-038E-47B8-B5F4-43FFFF37295C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22" creationId="{AE2C8A88-5123-4F9F-B65B-2A3167FD5BB2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23" creationId="{A038D5A3-F6BD-484A-BE88-C312F3E34B09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24" creationId="{77399213-FA8D-48C8-833F-D3BF7511EDF7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25" creationId="{0258AB48-FC26-4AE1-9DE9-40510BBFA480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26" creationId="{CD04C001-1C04-41A9-BEBC-DB213448AA80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27" creationId="{EF2FED49-6A1A-460F-8776-4D4B4F47E563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28" creationId="{B46D453A-AF76-4BFE-A658-7D3FD2200404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29" creationId="{E81DAD73-A8A9-46E3-8D7B-99AB33B8535D}"/>
          </ac:inkMkLst>
        </pc:inkChg>
        <pc:inkChg chg="add mod">
          <ac:chgData name="Alka Chadha" userId="105748f0b4cff5e2" providerId="LiveId" clId="{B93C058A-9968-4F81-964A-A6C74484C961}" dt="2021-11-25T06:15:41.718" v="624"/>
          <ac:inkMkLst>
            <pc:docMk/>
            <pc:sldMk cId="2053343275" sldId="290"/>
            <ac:inkMk id="30" creationId="{835D9B7C-08D6-4BBF-B074-7C0F7B27ADD6}"/>
          </ac:inkMkLst>
        </pc:inkChg>
        <pc:inkChg chg="add">
          <ac:chgData name="Alka Chadha" userId="105748f0b4cff5e2" providerId="LiveId" clId="{B93C058A-9968-4F81-964A-A6C74484C961}" dt="2021-11-25T06:15:42.631" v="625" actId="9405"/>
          <ac:inkMkLst>
            <pc:docMk/>
            <pc:sldMk cId="2053343275" sldId="290"/>
            <ac:inkMk id="35" creationId="{67A7200F-0D48-46FE-B992-9804B6A3F22C}"/>
          </ac:inkMkLst>
        </pc:inkChg>
        <pc:inkChg chg="add">
          <ac:chgData name="Alka Chadha" userId="105748f0b4cff5e2" providerId="LiveId" clId="{B93C058A-9968-4F81-964A-A6C74484C961}" dt="2021-11-25T06:15:43.007" v="626" actId="9405"/>
          <ac:inkMkLst>
            <pc:docMk/>
            <pc:sldMk cId="2053343275" sldId="290"/>
            <ac:inkMk id="36" creationId="{0FC55499-DB0D-4BCF-A057-FF56E85E3EF3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37" creationId="{20E5BA6E-2E83-4FA1-8A80-3877812C88C6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38" creationId="{C7EA6A8D-82FD-4ABF-9AA2-881D7C82A870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39" creationId="{4F1DDCCF-6398-4FA4-94E8-2357D5F70F29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40" creationId="{BEEE1566-7BEC-4D2A-B968-0FB34CC5DA27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41" creationId="{6465DFF8-C1BE-4728-817B-1B9815D6587C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42" creationId="{4B1C6C36-959B-4131-940A-627C0C36CDF0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43" creationId="{7DE00A56-37DE-4B50-97F0-3062975320D7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44" creationId="{4384B73E-0D9B-46E3-8276-1E713A5B2F39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45" creationId="{834B4149-437C-4B8D-B368-DF290B0D7872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46" creationId="{0872D6BE-C9D1-4354-955C-7FC70BE31F7D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47" creationId="{14D4BC00-2F8E-4CE0-9584-9AE0540E5D5A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48" creationId="{6497A607-4219-407F-91FC-4A6B156DF310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49" creationId="{C59E2C56-5AF9-4989-B68D-B694BB4A1031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50" creationId="{648C2567-7624-4530-A051-B410B43392CF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51" creationId="{C38B899C-37DF-4D3D-A5CC-9E32FB4FD8AA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52" creationId="{2AF324F4-56EF-43EF-BBA2-394E25ED0400}"/>
          </ac:inkMkLst>
        </pc:inkChg>
        <pc:inkChg chg="add mod">
          <ac:chgData name="Alka Chadha" userId="105748f0b4cff5e2" providerId="LiveId" clId="{B93C058A-9968-4F81-964A-A6C74484C961}" dt="2021-11-25T06:15:52.616" v="646"/>
          <ac:inkMkLst>
            <pc:docMk/>
            <pc:sldMk cId="2053343275" sldId="290"/>
            <ac:inkMk id="53" creationId="{B799BFDE-90F2-4CC8-9AD4-1D946326C200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54" creationId="{27A96134-AD5D-489D-872D-04821FCA33F1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55" creationId="{9293931A-43C7-42F5-9D28-377771DF60C1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61" creationId="{ACEFF188-395A-4933-A1F9-721B4D28E460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62" creationId="{337FAF82-D572-4F77-83C6-58E8A3570CEC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63" creationId="{2D56BD33-8ED7-4757-BC19-52DA94684CDE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64" creationId="{EC986AA5-6620-490A-BD93-3F85D1C71872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65" creationId="{BCC29C3B-312E-48BB-8ED4-E4F9016E289A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66" creationId="{CF0F53B8-8D5F-4DB8-923E-76DE7565F45E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67" creationId="{3B9EDEF6-C3A8-4434-8BF4-6FDB020B2A63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68" creationId="{9D393820-BDAA-4756-80D6-761F53CFBFC0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69" creationId="{A5A3C8BA-3224-4E4F-8354-9722EE7C3340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70" creationId="{A49B2271-96EC-4977-BE7C-4954AA9EA0D5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71" creationId="{5E09A198-C78A-4D3F-9CAE-FE4A904110AC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72" creationId="{EE6D46FD-C4A1-43E9-8795-F2842B71AF4A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73" creationId="{89974BAD-F3D2-4C24-83EE-E939BB876B46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74" creationId="{CB1D50F8-6183-4CCF-AC03-B5134D646A63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75" creationId="{E4730095-2B2D-479B-888F-E0C01CF5E249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76" creationId="{317A00DE-0971-49C3-9504-E36E06D94DE3}"/>
          </ac:inkMkLst>
        </pc:inkChg>
        <pc:inkChg chg="add">
          <ac:chgData name="Alka Chadha" userId="105748f0b4cff5e2" providerId="LiveId" clId="{B93C058A-9968-4F81-964A-A6C74484C961}" dt="2021-11-25T06:15:59.151" v="663" actId="9405"/>
          <ac:inkMkLst>
            <pc:docMk/>
            <pc:sldMk cId="2053343275" sldId="290"/>
            <ac:inkMk id="77" creationId="{1E9692C8-44C5-4DC8-B906-84393C62CA9C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78" creationId="{0ED62734-BB9F-486A-AD99-B9FE632D74F4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79" creationId="{726863BA-70C0-4A2B-93FD-5A2244CBC3A3}"/>
          </ac:inkMkLst>
        </pc:inkChg>
        <pc:inkChg chg="add mod">
          <ac:chgData name="Alka Chadha" userId="105748f0b4cff5e2" providerId="LiveId" clId="{B93C058A-9968-4F81-964A-A6C74484C961}" dt="2021-11-25T06:16:01.077" v="667"/>
          <ac:inkMkLst>
            <pc:docMk/>
            <pc:sldMk cId="2053343275" sldId="290"/>
            <ac:inkMk id="80" creationId="{3E3DD771-267C-4112-A1DD-7513EE7A93CB}"/>
          </ac:inkMkLst>
        </pc:inkChg>
        <pc:inkChg chg="add mod">
          <ac:chgData name="Alka Chadha" userId="105748f0b4cff5e2" providerId="LiveId" clId="{B93C058A-9968-4F81-964A-A6C74484C961}" dt="2021-11-25T06:16:16.601" v="676"/>
          <ac:inkMkLst>
            <pc:docMk/>
            <pc:sldMk cId="2053343275" sldId="290"/>
            <ac:inkMk id="84" creationId="{7946BF4D-4282-4427-ADA5-384F315A61F6}"/>
          </ac:inkMkLst>
        </pc:inkChg>
        <pc:inkChg chg="add mod">
          <ac:chgData name="Alka Chadha" userId="105748f0b4cff5e2" providerId="LiveId" clId="{B93C058A-9968-4F81-964A-A6C74484C961}" dt="2021-11-25T06:16:16.601" v="676"/>
          <ac:inkMkLst>
            <pc:docMk/>
            <pc:sldMk cId="2053343275" sldId="290"/>
            <ac:inkMk id="85" creationId="{7CC9CF28-39FE-4923-A42D-C9536EBCFA33}"/>
          </ac:inkMkLst>
        </pc:inkChg>
        <pc:inkChg chg="add mod">
          <ac:chgData name="Alka Chadha" userId="105748f0b4cff5e2" providerId="LiveId" clId="{B93C058A-9968-4F81-964A-A6C74484C961}" dt="2021-11-25T06:16:16.601" v="676"/>
          <ac:inkMkLst>
            <pc:docMk/>
            <pc:sldMk cId="2053343275" sldId="290"/>
            <ac:inkMk id="86" creationId="{9176BC7F-759C-4ED3-A42E-23150A38068F}"/>
          </ac:inkMkLst>
        </pc:inkChg>
        <pc:inkChg chg="add mod">
          <ac:chgData name="Alka Chadha" userId="105748f0b4cff5e2" providerId="LiveId" clId="{B93C058A-9968-4F81-964A-A6C74484C961}" dt="2021-11-25T06:16:16.601" v="676"/>
          <ac:inkMkLst>
            <pc:docMk/>
            <pc:sldMk cId="2053343275" sldId="290"/>
            <ac:inkMk id="87" creationId="{178D6D1F-7AF8-42E1-8D6E-F880532B32B5}"/>
          </ac:inkMkLst>
        </pc:inkChg>
        <pc:inkChg chg="add mod">
          <ac:chgData name="Alka Chadha" userId="105748f0b4cff5e2" providerId="LiveId" clId="{B93C058A-9968-4F81-964A-A6C74484C961}" dt="2021-11-25T06:16:16.601" v="676"/>
          <ac:inkMkLst>
            <pc:docMk/>
            <pc:sldMk cId="2053343275" sldId="290"/>
            <ac:inkMk id="88" creationId="{A5B87690-2841-4F47-B1A4-D1D3F72D5457}"/>
          </ac:inkMkLst>
        </pc:inkChg>
        <pc:inkChg chg="add mod">
          <ac:chgData name="Alka Chadha" userId="105748f0b4cff5e2" providerId="LiveId" clId="{B93C058A-9968-4F81-964A-A6C74484C961}" dt="2021-11-25T06:16:16.601" v="676"/>
          <ac:inkMkLst>
            <pc:docMk/>
            <pc:sldMk cId="2053343275" sldId="290"/>
            <ac:inkMk id="89" creationId="{BCB72A8E-41E3-4AD2-A638-047F02EEE5C4}"/>
          </ac:inkMkLst>
        </pc:inkChg>
        <pc:inkChg chg="add mod">
          <ac:chgData name="Alka Chadha" userId="105748f0b4cff5e2" providerId="LiveId" clId="{B93C058A-9968-4F81-964A-A6C74484C961}" dt="2021-11-25T06:16:16.601" v="676"/>
          <ac:inkMkLst>
            <pc:docMk/>
            <pc:sldMk cId="2053343275" sldId="290"/>
            <ac:inkMk id="90" creationId="{0A394917-8964-464F-834A-6A330182682D}"/>
          </ac:inkMkLst>
        </pc:inkChg>
        <pc:inkChg chg="add mod">
          <ac:chgData name="Alka Chadha" userId="105748f0b4cff5e2" providerId="LiveId" clId="{B93C058A-9968-4F81-964A-A6C74484C961}" dt="2021-11-25T06:16:16.601" v="676"/>
          <ac:inkMkLst>
            <pc:docMk/>
            <pc:sldMk cId="2053343275" sldId="290"/>
            <ac:inkMk id="91" creationId="{D2FBC645-1047-4F21-9912-3E3A99E0A5BE}"/>
          </ac:inkMkLst>
        </pc:inkChg>
        <pc:inkChg chg="add mod">
          <ac:chgData name="Alka Chadha" userId="105748f0b4cff5e2" providerId="LiveId" clId="{B93C058A-9968-4F81-964A-A6C74484C961}" dt="2021-11-25T06:16:28.218" v="681"/>
          <ac:inkMkLst>
            <pc:docMk/>
            <pc:sldMk cId="2053343275" sldId="290"/>
            <ac:inkMk id="93" creationId="{BE2E6C65-6A7C-48BB-89C8-C83EEA0688A3}"/>
          </ac:inkMkLst>
        </pc:inkChg>
        <pc:inkChg chg="add mod">
          <ac:chgData name="Alka Chadha" userId="105748f0b4cff5e2" providerId="LiveId" clId="{B93C058A-9968-4F81-964A-A6C74484C961}" dt="2021-11-25T06:16:28.218" v="681"/>
          <ac:inkMkLst>
            <pc:docMk/>
            <pc:sldMk cId="2053343275" sldId="290"/>
            <ac:inkMk id="94" creationId="{C5C54325-2A44-4794-85DA-C9634DDB2AFF}"/>
          </ac:inkMkLst>
        </pc:inkChg>
        <pc:inkChg chg="add mod">
          <ac:chgData name="Alka Chadha" userId="105748f0b4cff5e2" providerId="LiveId" clId="{B93C058A-9968-4F81-964A-A6C74484C961}" dt="2021-11-25T06:16:28.218" v="681"/>
          <ac:inkMkLst>
            <pc:docMk/>
            <pc:sldMk cId="2053343275" sldId="290"/>
            <ac:inkMk id="96" creationId="{2915774A-F6A6-4B69-931D-9757C468ABA8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98" creationId="{02C14D6C-4248-4594-BB1B-99C447BBCAAB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99" creationId="{00B90B6E-9F0B-46B9-BEAC-7F14230A0877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00" creationId="{BC29ADD5-19C8-4029-BDC1-726D26F817AC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01" creationId="{9410EF65-2C66-45C1-B388-7DF42BD43770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02" creationId="{C1A7B4E3-74FD-4DEE-9475-A90136132C73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03" creationId="{BEFB6D55-646C-49F3-9285-D9BD20F6D250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04" creationId="{B0A48FCB-FB8D-47E6-9FA0-7CEF616F0B7C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05" creationId="{632A8030-71D7-45ED-9FAE-E643DFF5552A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06" creationId="{0C28396D-6966-4535-8397-70273E356183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07" creationId="{528FF6DF-44EF-48B8-8DD6-367A886AB1AB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08" creationId="{2A901C4A-67E9-42A4-AAAD-45B0E33A1A63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09" creationId="{99A8886A-10D8-4CE4-83FA-0B45691A925E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10" creationId="{00EE1369-E560-4777-9F9F-C1F741CD274D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11" creationId="{0266AEA1-2A4C-4611-9EA7-4031CC135D4F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12" creationId="{5ACF3F61-F87D-4833-81CB-A5252C60C757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13" creationId="{2D43D707-BCEA-4A17-A312-6A4145F0F823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14" creationId="{270ED6AE-7240-473A-9657-B56A7543CB86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15" creationId="{4723A08C-068A-4FC1-ACCE-468405320FF6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16" creationId="{CFA92101-137A-4A34-A36C-8198A3632939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17" creationId="{830C983F-00C4-488E-9869-5A3ACED7FECA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18" creationId="{4296360F-A7C2-4517-8C28-31B8B1D77F66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19" creationId="{D204EB86-428A-48F3-9D96-D20CCBBE72F2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20" creationId="{8E3E2071-20AC-44CA-97E4-AFDE543E3FAA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21" creationId="{19B53D72-6B08-4FA7-A474-F184275920EA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22" creationId="{52C5E3C6-91F1-40EE-AF92-A232A3809457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23" creationId="{A0839DD0-FF57-4CC3-8902-D75EEB4DF1D8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24" creationId="{04595373-147B-49BC-B048-9FB6C84865EA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25" creationId="{9A45CDDE-99AA-45F9-97B4-9F27D08B04CF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26" creationId="{E968826E-38B2-47A4-85F9-29AC11AA6C1B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27" creationId="{1CF5A123-B08A-43A3-BF6D-58C08E794ED8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28" creationId="{515E5882-716D-4D65-B9D1-016C59078A8B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29" creationId="{7F6AB178-B8EB-45A6-A067-8315BDEC1F68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30" creationId="{47CBE6A7-FBE6-4DF8-91C2-020979DE65D0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31" creationId="{6E27CC24-B27D-4A84-AB44-69886121F040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32" creationId="{CBDD6AB5-D862-4A61-ACCD-FFBA1B1CBDE4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33" creationId="{E5F562A4-85DB-431D-94F1-73FA009E8496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34" creationId="{51D5C876-B30B-428C-A150-692A4F6DB555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35" creationId="{9DB372BE-A8A6-4100-8FB9-91AEBDEB370E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36" creationId="{8FFB2DF4-750B-4175-8471-2305629747A5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37" creationId="{00AB4DAC-AA8B-4D65-97E9-234A90F6D581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38" creationId="{DAF5C9D3-66FA-42D7-A8A5-1D1B6DCE2C88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39" creationId="{718C3E05-3B65-45B9-9F5C-380E9E286DC7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40" creationId="{6CCD9E11-3ABF-4F95-A409-8A15BE12703A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41" creationId="{D8A70C95-529F-432E-96BE-3D91B3C3AD9A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42" creationId="{47937693-9B3D-4162-AB4F-3BC5FEBDAE76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43" creationId="{F5D1846E-A8E5-4168-8B26-F96B610D97E5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44" creationId="{1AA8F32D-D5DF-45D0-85CA-AD8187C246EB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45" creationId="{57F6852D-52EA-4410-9009-A7FE7B2A9729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46" creationId="{05E06488-960E-438A-BE26-1835AFE1E3D5}"/>
          </ac:inkMkLst>
        </pc:inkChg>
        <pc:inkChg chg="add mod">
          <ac:chgData name="Alka Chadha" userId="105748f0b4cff5e2" providerId="LiveId" clId="{B93C058A-9968-4F81-964A-A6C74484C961}" dt="2021-11-25T06:16:54.685" v="732"/>
          <ac:inkMkLst>
            <pc:docMk/>
            <pc:sldMk cId="2053343275" sldId="290"/>
            <ac:inkMk id="147" creationId="{203F54C4-76B4-49DC-B027-0EC606FDFA8A}"/>
          </ac:inkMkLst>
        </pc:inkChg>
      </pc:sldChg>
      <pc:sldChg chg="addSp delSp modSp new mod">
        <pc:chgData name="Alka Chadha" userId="105748f0b4cff5e2" providerId="LiveId" clId="{B93C058A-9968-4F81-964A-A6C74484C961}" dt="2021-11-25T06:19:33.116" v="968"/>
        <pc:sldMkLst>
          <pc:docMk/>
          <pc:sldMk cId="3343814434" sldId="291"/>
        </pc:sldMkLst>
        <pc:grpChg chg="mod">
          <ac:chgData name="Alka Chadha" userId="105748f0b4cff5e2" providerId="LiveId" clId="{B93C058A-9968-4F81-964A-A6C74484C961}" dt="2021-11-25T06:17:12.232" v="748"/>
          <ac:grpSpMkLst>
            <pc:docMk/>
            <pc:sldMk cId="3343814434" sldId="291"/>
            <ac:grpSpMk id="9" creationId="{7B53C03B-BC91-4E15-AAA1-D158997B1911}"/>
          </ac:grpSpMkLst>
        </pc:grpChg>
        <pc:grpChg chg="mod">
          <ac:chgData name="Alka Chadha" userId="105748f0b4cff5e2" providerId="LiveId" clId="{B93C058A-9968-4F81-964A-A6C74484C961}" dt="2021-11-25T06:17:12.232" v="748"/>
          <ac:grpSpMkLst>
            <pc:docMk/>
            <pc:sldMk cId="3343814434" sldId="291"/>
            <ac:grpSpMk id="10" creationId="{AC75F624-AFB8-4844-977A-B2C740DD6A5C}"/>
          </ac:grpSpMkLst>
        </pc:grpChg>
        <pc:grpChg chg="del mod">
          <ac:chgData name="Alka Chadha" userId="105748f0b4cff5e2" providerId="LiveId" clId="{B93C058A-9968-4F81-964A-A6C74484C961}" dt="2021-11-25T06:17:28.112" v="777"/>
          <ac:grpSpMkLst>
            <pc:docMk/>
            <pc:sldMk cId="3343814434" sldId="291"/>
            <ac:grpSpMk id="33" creationId="{F96C80BC-05CF-4690-8996-64760DF0225A}"/>
          </ac:grpSpMkLst>
        </pc:grpChg>
        <pc:grpChg chg="del mod">
          <ac:chgData name="Alka Chadha" userId="105748f0b4cff5e2" providerId="LiveId" clId="{B93C058A-9968-4F81-964A-A6C74484C961}" dt="2021-11-25T06:17:28.112" v="777"/>
          <ac:grpSpMkLst>
            <pc:docMk/>
            <pc:sldMk cId="3343814434" sldId="291"/>
            <ac:grpSpMk id="34" creationId="{817A0086-9F40-482B-AE51-B8895B17C43A}"/>
          </ac:grpSpMkLst>
        </pc:grpChg>
        <pc:grpChg chg="mod">
          <ac:chgData name="Alka Chadha" userId="105748f0b4cff5e2" providerId="LiveId" clId="{B93C058A-9968-4F81-964A-A6C74484C961}" dt="2021-11-25T06:17:25.509" v="771"/>
          <ac:grpSpMkLst>
            <pc:docMk/>
            <pc:sldMk cId="3343814434" sldId="291"/>
            <ac:grpSpMk id="35" creationId="{A19B25B7-5259-4598-A5AE-257D3F241684}"/>
          </ac:grpSpMkLst>
        </pc:grpChg>
        <pc:grpChg chg="mod">
          <ac:chgData name="Alka Chadha" userId="105748f0b4cff5e2" providerId="LiveId" clId="{B93C058A-9968-4F81-964A-A6C74484C961}" dt="2021-11-25T06:17:25.509" v="771"/>
          <ac:grpSpMkLst>
            <pc:docMk/>
            <pc:sldMk cId="3343814434" sldId="291"/>
            <ac:grpSpMk id="36" creationId="{BA44742E-8E34-4F56-91C7-42FFBA7A47BE}"/>
          </ac:grpSpMkLst>
        </pc:grpChg>
        <pc:grpChg chg="mod">
          <ac:chgData name="Alka Chadha" userId="105748f0b4cff5e2" providerId="LiveId" clId="{B93C058A-9968-4F81-964A-A6C74484C961}" dt="2021-11-25T06:17:25.509" v="771"/>
          <ac:grpSpMkLst>
            <pc:docMk/>
            <pc:sldMk cId="3343814434" sldId="291"/>
            <ac:grpSpMk id="37" creationId="{02646C3F-1538-4F40-9989-87810D897580}"/>
          </ac:grpSpMkLst>
        </pc:grpChg>
        <pc:grpChg chg="mod">
          <ac:chgData name="Alka Chadha" userId="105748f0b4cff5e2" providerId="LiveId" clId="{B93C058A-9968-4F81-964A-A6C74484C961}" dt="2021-11-25T06:17:25.509" v="771"/>
          <ac:grpSpMkLst>
            <pc:docMk/>
            <pc:sldMk cId="3343814434" sldId="291"/>
            <ac:grpSpMk id="38" creationId="{CC61B62E-8204-4C0A-ADE8-EFFEB0FB38BF}"/>
          </ac:grpSpMkLst>
        </pc:grpChg>
        <pc:grpChg chg="del mod">
          <ac:chgData name="Alka Chadha" userId="105748f0b4cff5e2" providerId="LiveId" clId="{B93C058A-9968-4F81-964A-A6C74484C961}" dt="2021-11-25T06:17:33.170" v="787"/>
          <ac:grpSpMkLst>
            <pc:docMk/>
            <pc:sldMk cId="3343814434" sldId="291"/>
            <ac:grpSpMk id="44" creationId="{A723D600-DABB-4B57-8E58-96A37898FEEE}"/>
          </ac:grpSpMkLst>
        </pc:grpChg>
        <pc:grpChg chg="mod">
          <ac:chgData name="Alka Chadha" userId="105748f0b4cff5e2" providerId="LiveId" clId="{B93C058A-9968-4F81-964A-A6C74484C961}" dt="2021-11-25T06:17:28.112" v="777"/>
          <ac:grpSpMkLst>
            <pc:docMk/>
            <pc:sldMk cId="3343814434" sldId="291"/>
            <ac:grpSpMk id="45" creationId="{24503CA7-B2A8-47DF-80F7-CFF2582134F7}"/>
          </ac:grpSpMkLst>
        </pc:grpChg>
        <pc:grpChg chg="del mod">
          <ac:chgData name="Alka Chadha" userId="105748f0b4cff5e2" providerId="LiveId" clId="{B93C058A-9968-4F81-964A-A6C74484C961}" dt="2021-11-25T06:17:33.170" v="787"/>
          <ac:grpSpMkLst>
            <pc:docMk/>
            <pc:sldMk cId="3343814434" sldId="291"/>
            <ac:grpSpMk id="52" creationId="{16B5E01F-3349-4505-A2DE-183728AF98C7}"/>
          </ac:grpSpMkLst>
        </pc:grpChg>
        <pc:grpChg chg="mod">
          <ac:chgData name="Alka Chadha" userId="105748f0b4cff5e2" providerId="LiveId" clId="{B93C058A-9968-4F81-964A-A6C74484C961}" dt="2021-11-25T06:17:33.170" v="787"/>
          <ac:grpSpMkLst>
            <pc:docMk/>
            <pc:sldMk cId="3343814434" sldId="291"/>
            <ac:grpSpMk id="55" creationId="{6F367279-5EF8-43D7-BF5D-561DB54BA83F}"/>
          </ac:grpSpMkLst>
        </pc:grpChg>
        <pc:grpChg chg="del mod">
          <ac:chgData name="Alka Chadha" userId="105748f0b4cff5e2" providerId="LiveId" clId="{B93C058A-9968-4F81-964A-A6C74484C961}" dt="2021-11-25T06:17:52.168" v="821"/>
          <ac:grpSpMkLst>
            <pc:docMk/>
            <pc:sldMk cId="3343814434" sldId="291"/>
            <ac:grpSpMk id="71" creationId="{238885DE-CD3A-445C-A7FD-8456F97A2B99}"/>
          </ac:grpSpMkLst>
        </pc:grpChg>
        <pc:grpChg chg="del mod">
          <ac:chgData name="Alka Chadha" userId="105748f0b4cff5e2" providerId="LiveId" clId="{B93C058A-9968-4F81-964A-A6C74484C961}" dt="2021-11-25T06:17:52.168" v="821"/>
          <ac:grpSpMkLst>
            <pc:docMk/>
            <pc:sldMk cId="3343814434" sldId="291"/>
            <ac:grpSpMk id="75" creationId="{A8AB3611-53DA-441D-84CA-0FA8C0E70E8C}"/>
          </ac:grpSpMkLst>
        </pc:grpChg>
        <pc:grpChg chg="mod">
          <ac:chgData name="Alka Chadha" userId="105748f0b4cff5e2" providerId="LiveId" clId="{B93C058A-9968-4F81-964A-A6C74484C961}" dt="2021-11-25T06:17:52.168" v="821"/>
          <ac:grpSpMkLst>
            <pc:docMk/>
            <pc:sldMk cId="3343814434" sldId="291"/>
            <ac:grpSpMk id="89" creationId="{5BE403D4-0ACD-4E75-84E9-6561D19E422D}"/>
          </ac:grpSpMkLst>
        </pc:grpChg>
        <pc:grpChg chg="mod">
          <ac:chgData name="Alka Chadha" userId="105748f0b4cff5e2" providerId="LiveId" clId="{B93C058A-9968-4F81-964A-A6C74484C961}" dt="2021-11-25T06:18:07.139" v="833"/>
          <ac:grpSpMkLst>
            <pc:docMk/>
            <pc:sldMk cId="3343814434" sldId="291"/>
            <ac:grpSpMk id="101" creationId="{DB4CE587-311B-4CE8-A93A-78AF78D2FE4F}"/>
          </ac:grpSpMkLst>
        </pc:grpChg>
        <pc:grpChg chg="mod">
          <ac:chgData name="Alka Chadha" userId="105748f0b4cff5e2" providerId="LiveId" clId="{B93C058A-9968-4F81-964A-A6C74484C961}" dt="2021-11-25T06:18:07.139" v="833"/>
          <ac:grpSpMkLst>
            <pc:docMk/>
            <pc:sldMk cId="3343814434" sldId="291"/>
            <ac:grpSpMk id="102" creationId="{DD75170A-3E37-433D-9FEC-244A370BD5BC}"/>
          </ac:grpSpMkLst>
        </pc:grpChg>
        <pc:grpChg chg="mod">
          <ac:chgData name="Alka Chadha" userId="105748f0b4cff5e2" providerId="LiveId" clId="{B93C058A-9968-4F81-964A-A6C74484C961}" dt="2021-11-25T06:18:15.313" v="845"/>
          <ac:grpSpMkLst>
            <pc:docMk/>
            <pc:sldMk cId="3343814434" sldId="291"/>
            <ac:grpSpMk id="114" creationId="{86DB929A-C443-4A92-9C5C-CD9538519404}"/>
          </ac:grpSpMkLst>
        </pc:grpChg>
        <pc:grpChg chg="mod">
          <ac:chgData name="Alka Chadha" userId="105748f0b4cff5e2" providerId="LiveId" clId="{B93C058A-9968-4F81-964A-A6C74484C961}" dt="2021-11-25T06:18:15.313" v="845"/>
          <ac:grpSpMkLst>
            <pc:docMk/>
            <pc:sldMk cId="3343814434" sldId="291"/>
            <ac:grpSpMk id="115" creationId="{5BD5AF74-9F81-45CC-B443-3F7F47F581A0}"/>
          </ac:grpSpMkLst>
        </pc:grpChg>
        <pc:grpChg chg="del mod">
          <ac:chgData name="Alka Chadha" userId="105748f0b4cff5e2" providerId="LiveId" clId="{B93C058A-9968-4F81-964A-A6C74484C961}" dt="2021-11-25T06:18:24.535" v="868"/>
          <ac:grpSpMkLst>
            <pc:docMk/>
            <pc:sldMk cId="3343814434" sldId="291"/>
            <ac:grpSpMk id="125" creationId="{85541208-536D-4DF6-A62D-0F0BCC939C87}"/>
          </ac:grpSpMkLst>
        </pc:grpChg>
        <pc:grpChg chg="mod">
          <ac:chgData name="Alka Chadha" userId="105748f0b4cff5e2" providerId="LiveId" clId="{B93C058A-9968-4F81-964A-A6C74484C961}" dt="2021-11-25T06:18:24.535" v="868"/>
          <ac:grpSpMkLst>
            <pc:docMk/>
            <pc:sldMk cId="3343814434" sldId="291"/>
            <ac:grpSpMk id="138" creationId="{90AA40F8-5469-447F-A0A0-B5414EFC0927}"/>
          </ac:grpSpMkLst>
        </pc:grpChg>
        <pc:grpChg chg="del mod">
          <ac:chgData name="Alka Chadha" userId="105748f0b4cff5e2" providerId="LiveId" clId="{B93C058A-9968-4F81-964A-A6C74484C961}" dt="2021-11-25T06:18:40.318" v="898"/>
          <ac:grpSpMkLst>
            <pc:docMk/>
            <pc:sldMk cId="3343814434" sldId="291"/>
            <ac:grpSpMk id="151" creationId="{67816203-2F6C-463C-96B9-AD3EB13F8A17}"/>
          </ac:grpSpMkLst>
        </pc:grpChg>
        <pc:grpChg chg="del mod">
          <ac:chgData name="Alka Chadha" userId="105748f0b4cff5e2" providerId="LiveId" clId="{B93C058A-9968-4F81-964A-A6C74484C961}" dt="2021-11-25T06:18:40.318" v="898"/>
          <ac:grpSpMkLst>
            <pc:docMk/>
            <pc:sldMk cId="3343814434" sldId="291"/>
            <ac:grpSpMk id="152" creationId="{B3779005-353C-4834-A186-CF2F4E9B30D6}"/>
          </ac:grpSpMkLst>
        </pc:grpChg>
        <pc:grpChg chg="del mod">
          <ac:chgData name="Alka Chadha" userId="105748f0b4cff5e2" providerId="LiveId" clId="{B93C058A-9968-4F81-964A-A6C74484C961}" dt="2021-11-25T06:18:40.318" v="898"/>
          <ac:grpSpMkLst>
            <pc:docMk/>
            <pc:sldMk cId="3343814434" sldId="291"/>
            <ac:grpSpMk id="169" creationId="{5132D21B-F29C-4D9D-9142-AF658B37A22D}"/>
          </ac:grpSpMkLst>
        </pc:grpChg>
        <pc:grpChg chg="mod">
          <ac:chgData name="Alka Chadha" userId="105748f0b4cff5e2" providerId="LiveId" clId="{B93C058A-9968-4F81-964A-A6C74484C961}" dt="2021-11-25T06:18:40.318" v="898"/>
          <ac:grpSpMkLst>
            <pc:docMk/>
            <pc:sldMk cId="3343814434" sldId="291"/>
            <ac:grpSpMk id="170" creationId="{FACCD0AB-5139-4E95-B1CC-358788DFEDD4}"/>
          </ac:grpSpMkLst>
        </pc:grpChg>
        <pc:grpChg chg="mod">
          <ac:chgData name="Alka Chadha" userId="105748f0b4cff5e2" providerId="LiveId" clId="{B93C058A-9968-4F81-964A-A6C74484C961}" dt="2021-11-25T06:18:40.318" v="898"/>
          <ac:grpSpMkLst>
            <pc:docMk/>
            <pc:sldMk cId="3343814434" sldId="291"/>
            <ac:grpSpMk id="171" creationId="{8F6B59D6-293A-486C-8500-F4D42DBB47A3}"/>
          </ac:grpSpMkLst>
        </pc:grpChg>
        <pc:grpChg chg="mod">
          <ac:chgData name="Alka Chadha" userId="105748f0b4cff5e2" providerId="LiveId" clId="{B93C058A-9968-4F81-964A-A6C74484C961}" dt="2021-11-25T06:19:00.410" v="903"/>
          <ac:grpSpMkLst>
            <pc:docMk/>
            <pc:sldMk cId="3343814434" sldId="291"/>
            <ac:grpSpMk id="176" creationId="{2F1169FA-F845-4D58-AB3C-0B665BB37D99}"/>
          </ac:grpSpMkLst>
        </pc:grpChg>
        <pc:grpChg chg="mod">
          <ac:chgData name="Alka Chadha" userId="105748f0b4cff5e2" providerId="LiveId" clId="{B93C058A-9968-4F81-964A-A6C74484C961}" dt="2021-11-25T06:19:02.561" v="907"/>
          <ac:grpSpMkLst>
            <pc:docMk/>
            <pc:sldMk cId="3343814434" sldId="291"/>
            <ac:grpSpMk id="180" creationId="{0E543CE7-3787-421A-AF8E-137FA640BEE0}"/>
          </ac:grpSpMkLst>
        </pc:grpChg>
        <pc:grpChg chg="mod">
          <ac:chgData name="Alka Chadha" userId="105748f0b4cff5e2" providerId="LiveId" clId="{B93C058A-9968-4F81-964A-A6C74484C961}" dt="2021-11-25T06:19:09.654" v="923"/>
          <ac:grpSpMkLst>
            <pc:docMk/>
            <pc:sldMk cId="3343814434" sldId="291"/>
            <ac:grpSpMk id="196" creationId="{D87C7331-7881-4A9B-83FC-D32FDEC610A2}"/>
          </ac:grpSpMkLst>
        </pc:grpChg>
        <pc:grpChg chg="mod">
          <ac:chgData name="Alka Chadha" userId="105748f0b4cff5e2" providerId="LiveId" clId="{B93C058A-9968-4F81-964A-A6C74484C961}" dt="2021-11-25T06:19:09.654" v="923"/>
          <ac:grpSpMkLst>
            <pc:docMk/>
            <pc:sldMk cId="3343814434" sldId="291"/>
            <ac:grpSpMk id="197" creationId="{6537646D-8292-432E-80F6-A435891AD277}"/>
          </ac:grpSpMkLst>
        </pc:grpChg>
        <pc:grpChg chg="mod">
          <ac:chgData name="Alka Chadha" userId="105748f0b4cff5e2" providerId="LiveId" clId="{B93C058A-9968-4F81-964A-A6C74484C961}" dt="2021-11-25T06:19:19.437" v="944"/>
          <ac:grpSpMkLst>
            <pc:docMk/>
            <pc:sldMk cId="3343814434" sldId="291"/>
            <ac:grpSpMk id="218" creationId="{B2C5B02C-33FA-4F10-A199-3E4A5739A850}"/>
          </ac:grpSpMkLst>
        </pc:grpChg>
        <pc:grpChg chg="mod">
          <ac:chgData name="Alka Chadha" userId="105748f0b4cff5e2" providerId="LiveId" clId="{B93C058A-9968-4F81-964A-A6C74484C961}" dt="2021-11-25T06:19:19.437" v="944"/>
          <ac:grpSpMkLst>
            <pc:docMk/>
            <pc:sldMk cId="3343814434" sldId="291"/>
            <ac:grpSpMk id="219" creationId="{FE76B482-C485-440D-8AF2-400921B4A33C}"/>
          </ac:grpSpMkLst>
        </pc:grpChg>
        <pc:grpChg chg="del mod">
          <ac:chgData name="Alka Chadha" userId="105748f0b4cff5e2" providerId="LiveId" clId="{B93C058A-9968-4F81-964A-A6C74484C961}" dt="2021-11-25T06:19:33.116" v="968"/>
          <ac:grpSpMkLst>
            <pc:docMk/>
            <pc:sldMk cId="3343814434" sldId="291"/>
            <ac:grpSpMk id="227" creationId="{D6A21207-44DF-45F9-B402-A7A2F5D9F562}"/>
          </ac:grpSpMkLst>
        </pc:grpChg>
        <pc:grpChg chg="mod">
          <ac:chgData name="Alka Chadha" userId="105748f0b4cff5e2" providerId="LiveId" clId="{B93C058A-9968-4F81-964A-A6C74484C961}" dt="2021-11-25T06:19:33.116" v="968"/>
          <ac:grpSpMkLst>
            <pc:docMk/>
            <pc:sldMk cId="3343814434" sldId="291"/>
            <ac:grpSpMk id="243" creationId="{ACD5DC10-5FB8-4AB3-B7BC-64C389BAEC1A}"/>
          </ac:grpSpMkLst>
        </pc:grpChg>
        <pc:grpChg chg="mod">
          <ac:chgData name="Alka Chadha" userId="105748f0b4cff5e2" providerId="LiveId" clId="{B93C058A-9968-4F81-964A-A6C74484C961}" dt="2021-11-25T06:19:33.116" v="968"/>
          <ac:grpSpMkLst>
            <pc:docMk/>
            <pc:sldMk cId="3343814434" sldId="291"/>
            <ac:grpSpMk id="244" creationId="{D71877FD-AADD-48F6-A8C4-C11BB82CF77F}"/>
          </ac:grpSpMkLst>
        </pc:grpChg>
        <pc:inkChg chg="add mod">
          <ac:chgData name="Alka Chadha" userId="105748f0b4cff5e2" providerId="LiveId" clId="{B93C058A-9968-4F81-964A-A6C74484C961}" dt="2021-11-25T06:17:12.232" v="748"/>
          <ac:inkMkLst>
            <pc:docMk/>
            <pc:sldMk cId="3343814434" sldId="291"/>
            <ac:inkMk id="2" creationId="{887F43A6-FEAF-40BF-AB2B-78E64A5D5E78}"/>
          </ac:inkMkLst>
        </pc:inkChg>
        <pc:inkChg chg="add mod">
          <ac:chgData name="Alka Chadha" userId="105748f0b4cff5e2" providerId="LiveId" clId="{B93C058A-9968-4F81-964A-A6C74484C961}" dt="2021-11-25T06:17:12.232" v="748"/>
          <ac:inkMkLst>
            <pc:docMk/>
            <pc:sldMk cId="3343814434" sldId="291"/>
            <ac:inkMk id="3" creationId="{32BDE165-A3B4-415A-BFC3-87EEB732EF9E}"/>
          </ac:inkMkLst>
        </pc:inkChg>
        <pc:inkChg chg="add mod">
          <ac:chgData name="Alka Chadha" userId="105748f0b4cff5e2" providerId="LiveId" clId="{B93C058A-9968-4F81-964A-A6C74484C961}" dt="2021-11-25T06:17:12.232" v="748"/>
          <ac:inkMkLst>
            <pc:docMk/>
            <pc:sldMk cId="3343814434" sldId="291"/>
            <ac:inkMk id="4" creationId="{E6A07C5B-1718-4985-A4E6-D3A204C98EC9}"/>
          </ac:inkMkLst>
        </pc:inkChg>
        <pc:inkChg chg="add mod">
          <ac:chgData name="Alka Chadha" userId="105748f0b4cff5e2" providerId="LiveId" clId="{B93C058A-9968-4F81-964A-A6C74484C961}" dt="2021-11-25T06:17:12.232" v="748"/>
          <ac:inkMkLst>
            <pc:docMk/>
            <pc:sldMk cId="3343814434" sldId="291"/>
            <ac:inkMk id="5" creationId="{D150BA6F-547D-4D93-86E0-E113A52C2D54}"/>
          </ac:inkMkLst>
        </pc:inkChg>
        <pc:inkChg chg="add mod">
          <ac:chgData name="Alka Chadha" userId="105748f0b4cff5e2" providerId="LiveId" clId="{B93C058A-9968-4F81-964A-A6C74484C961}" dt="2021-11-25T06:17:12.232" v="748"/>
          <ac:inkMkLst>
            <pc:docMk/>
            <pc:sldMk cId="3343814434" sldId="291"/>
            <ac:inkMk id="6" creationId="{76A98FFE-A7CD-4AEF-B98C-CB11FFF72F06}"/>
          </ac:inkMkLst>
        </pc:inkChg>
        <pc:inkChg chg="add mod">
          <ac:chgData name="Alka Chadha" userId="105748f0b4cff5e2" providerId="LiveId" clId="{B93C058A-9968-4F81-964A-A6C74484C961}" dt="2021-11-25T06:17:12.232" v="748"/>
          <ac:inkMkLst>
            <pc:docMk/>
            <pc:sldMk cId="3343814434" sldId="291"/>
            <ac:inkMk id="7" creationId="{3413BCB2-3378-4B74-97C0-F6B7E3F164CD}"/>
          </ac:inkMkLst>
        </pc:inkChg>
        <pc:inkChg chg="add mod">
          <ac:chgData name="Alka Chadha" userId="105748f0b4cff5e2" providerId="LiveId" clId="{B93C058A-9968-4F81-964A-A6C74484C961}" dt="2021-11-25T06:17:12.232" v="748"/>
          <ac:inkMkLst>
            <pc:docMk/>
            <pc:sldMk cId="3343814434" sldId="291"/>
            <ac:inkMk id="8" creationId="{CE3E2AA1-3E25-41E8-9D20-394BA6FD691E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11" creationId="{B9FCD9D7-5578-437B-A808-91875DB095BB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12" creationId="{B06CED64-6B7A-4CB7-B042-5AA8A7FEE741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13" creationId="{044FFE7B-95B0-48F6-8B3D-D7EC994FE343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14" creationId="{DF5B3192-ACC2-4093-9D61-C6F0C0B2EDF5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15" creationId="{458FEEFD-895D-4FF8-843D-B271ED928CF9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16" creationId="{2D93D76A-8D57-40B6-B54A-9F55EF82E343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17" creationId="{E0F3BC70-EA64-49F1-8F24-14C899DF13B8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18" creationId="{288A080B-B00F-46AA-BF9D-34D26563BC7C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19" creationId="{12FE0220-B7D3-4BFD-B0F0-2F156C371579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20" creationId="{707599E4-E652-409B-8EC3-768B55CB7DA1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21" creationId="{D3A3A238-298F-4EAA-847E-77501769C157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22" creationId="{947A1B04-E634-4F3A-8DEC-0AE6EA1E05DF}"/>
          </ac:inkMkLst>
        </pc:inkChg>
        <pc:inkChg chg="add">
          <ac:chgData name="Alka Chadha" userId="105748f0b4cff5e2" providerId="LiveId" clId="{B93C058A-9968-4F81-964A-A6C74484C961}" dt="2021-11-25T06:17:20.949" v="761" actId="9405"/>
          <ac:inkMkLst>
            <pc:docMk/>
            <pc:sldMk cId="3343814434" sldId="291"/>
            <ac:inkMk id="23" creationId="{C364913C-DBB1-4409-BD00-D344350FB236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24" creationId="{00A96B23-930A-44D6-BFD5-E52EA6C1376C}"/>
          </ac:inkMkLst>
        </pc:inkChg>
        <pc:inkChg chg="add mod">
          <ac:chgData name="Alka Chadha" userId="105748f0b4cff5e2" providerId="LiveId" clId="{B93C058A-9968-4F81-964A-A6C74484C961}" dt="2021-11-25T06:17:25.509" v="771"/>
          <ac:inkMkLst>
            <pc:docMk/>
            <pc:sldMk cId="3343814434" sldId="291"/>
            <ac:inkMk id="25" creationId="{CBB55E65-4D8D-47F5-A26B-5FAE9746B315}"/>
          </ac:inkMkLst>
        </pc:inkChg>
        <pc:inkChg chg="add mod">
          <ac:chgData name="Alka Chadha" userId="105748f0b4cff5e2" providerId="LiveId" clId="{B93C058A-9968-4F81-964A-A6C74484C961}" dt="2021-11-25T06:17:28.112" v="777"/>
          <ac:inkMkLst>
            <pc:docMk/>
            <pc:sldMk cId="3343814434" sldId="291"/>
            <ac:inkMk id="26" creationId="{E2693FE6-44FD-4CB7-86DD-7D2CA2469D8A}"/>
          </ac:inkMkLst>
        </pc:inkChg>
        <pc:inkChg chg="add mod">
          <ac:chgData name="Alka Chadha" userId="105748f0b4cff5e2" providerId="LiveId" clId="{B93C058A-9968-4F81-964A-A6C74484C961}" dt="2021-11-25T06:17:28.112" v="777"/>
          <ac:inkMkLst>
            <pc:docMk/>
            <pc:sldMk cId="3343814434" sldId="291"/>
            <ac:inkMk id="27" creationId="{73675A02-2226-486F-8348-F6FE08785743}"/>
          </ac:inkMkLst>
        </pc:inkChg>
        <pc:inkChg chg="add mod">
          <ac:chgData name="Alka Chadha" userId="105748f0b4cff5e2" providerId="LiveId" clId="{B93C058A-9968-4F81-964A-A6C74484C961}" dt="2021-11-25T06:17:28.112" v="777"/>
          <ac:inkMkLst>
            <pc:docMk/>
            <pc:sldMk cId="3343814434" sldId="291"/>
            <ac:inkMk id="28" creationId="{77A2B0DD-D7EA-4CE3-A1C2-175A37A468BF}"/>
          </ac:inkMkLst>
        </pc:inkChg>
        <pc:inkChg chg="add mod">
          <ac:chgData name="Alka Chadha" userId="105748f0b4cff5e2" providerId="LiveId" clId="{B93C058A-9968-4F81-964A-A6C74484C961}" dt="2021-11-25T06:17:28.112" v="777"/>
          <ac:inkMkLst>
            <pc:docMk/>
            <pc:sldMk cId="3343814434" sldId="291"/>
            <ac:inkMk id="29" creationId="{5C9181E1-1F3B-43B1-8E03-77A0D018A058}"/>
          </ac:inkMkLst>
        </pc:inkChg>
        <pc:inkChg chg="add mod">
          <ac:chgData name="Alka Chadha" userId="105748f0b4cff5e2" providerId="LiveId" clId="{B93C058A-9968-4F81-964A-A6C74484C961}" dt="2021-11-25T06:17:28.112" v="777"/>
          <ac:inkMkLst>
            <pc:docMk/>
            <pc:sldMk cId="3343814434" sldId="291"/>
            <ac:inkMk id="30" creationId="{9F84D36B-2CB9-49F3-8B50-ACC1579E4516}"/>
          </ac:inkMkLst>
        </pc:inkChg>
        <pc:inkChg chg="add mod">
          <ac:chgData name="Alka Chadha" userId="105748f0b4cff5e2" providerId="LiveId" clId="{B93C058A-9968-4F81-964A-A6C74484C961}" dt="2021-11-25T06:17:28.112" v="777"/>
          <ac:inkMkLst>
            <pc:docMk/>
            <pc:sldMk cId="3343814434" sldId="291"/>
            <ac:inkMk id="31" creationId="{0528A9B2-F350-408E-B15C-9A7A606B0962}"/>
          </ac:inkMkLst>
        </pc:inkChg>
        <pc:inkChg chg="add mod">
          <ac:chgData name="Alka Chadha" userId="105748f0b4cff5e2" providerId="LiveId" clId="{B93C058A-9968-4F81-964A-A6C74484C961}" dt="2021-11-25T06:17:28.112" v="777"/>
          <ac:inkMkLst>
            <pc:docMk/>
            <pc:sldMk cId="3343814434" sldId="291"/>
            <ac:inkMk id="32" creationId="{6F1BA389-7269-4C92-AA59-A58FAD57071E}"/>
          </ac:inkMkLst>
        </pc:inkChg>
        <pc:inkChg chg="add mod">
          <ac:chgData name="Alka Chadha" userId="105748f0b4cff5e2" providerId="LiveId" clId="{B93C058A-9968-4F81-964A-A6C74484C961}" dt="2021-11-25T06:17:28.112" v="777"/>
          <ac:inkMkLst>
            <pc:docMk/>
            <pc:sldMk cId="3343814434" sldId="291"/>
            <ac:inkMk id="39" creationId="{7D4CE7F9-4BE8-45FC-B479-0EE3CE3F8138}"/>
          </ac:inkMkLst>
        </pc:inkChg>
        <pc:inkChg chg="add mod">
          <ac:chgData name="Alka Chadha" userId="105748f0b4cff5e2" providerId="LiveId" clId="{B93C058A-9968-4F81-964A-A6C74484C961}" dt="2021-11-25T06:17:28.112" v="777"/>
          <ac:inkMkLst>
            <pc:docMk/>
            <pc:sldMk cId="3343814434" sldId="291"/>
            <ac:inkMk id="40" creationId="{2F14F60F-1CD4-423F-B413-A761ACBCE099}"/>
          </ac:inkMkLst>
        </pc:inkChg>
        <pc:inkChg chg="add mod">
          <ac:chgData name="Alka Chadha" userId="105748f0b4cff5e2" providerId="LiveId" clId="{B93C058A-9968-4F81-964A-A6C74484C961}" dt="2021-11-25T06:17:28.112" v="777"/>
          <ac:inkMkLst>
            <pc:docMk/>
            <pc:sldMk cId="3343814434" sldId="291"/>
            <ac:inkMk id="41" creationId="{20461066-C3A7-404A-8F20-6AE4374B3126}"/>
          </ac:inkMkLst>
        </pc:inkChg>
        <pc:inkChg chg="add mod">
          <ac:chgData name="Alka Chadha" userId="105748f0b4cff5e2" providerId="LiveId" clId="{B93C058A-9968-4F81-964A-A6C74484C961}" dt="2021-11-25T06:17:33.170" v="787"/>
          <ac:inkMkLst>
            <pc:docMk/>
            <pc:sldMk cId="3343814434" sldId="291"/>
            <ac:inkMk id="42" creationId="{808BA1AD-6499-4B17-B911-FA020A360166}"/>
          </ac:inkMkLst>
        </pc:inkChg>
        <pc:inkChg chg="add mod">
          <ac:chgData name="Alka Chadha" userId="105748f0b4cff5e2" providerId="LiveId" clId="{B93C058A-9968-4F81-964A-A6C74484C961}" dt="2021-11-25T06:17:33.170" v="787"/>
          <ac:inkMkLst>
            <pc:docMk/>
            <pc:sldMk cId="3343814434" sldId="291"/>
            <ac:inkMk id="43" creationId="{E8C726EF-E56F-4824-8273-B460A5EA3A9C}"/>
          </ac:inkMkLst>
        </pc:inkChg>
        <pc:inkChg chg="add mod">
          <ac:chgData name="Alka Chadha" userId="105748f0b4cff5e2" providerId="LiveId" clId="{B93C058A-9968-4F81-964A-A6C74484C961}" dt="2021-11-25T06:17:33.170" v="787"/>
          <ac:inkMkLst>
            <pc:docMk/>
            <pc:sldMk cId="3343814434" sldId="291"/>
            <ac:inkMk id="46" creationId="{C96C2CE5-78E8-44A3-9DEA-ED65112D3FF6}"/>
          </ac:inkMkLst>
        </pc:inkChg>
        <pc:inkChg chg="add mod">
          <ac:chgData name="Alka Chadha" userId="105748f0b4cff5e2" providerId="LiveId" clId="{B93C058A-9968-4F81-964A-A6C74484C961}" dt="2021-11-25T06:17:33.170" v="787"/>
          <ac:inkMkLst>
            <pc:docMk/>
            <pc:sldMk cId="3343814434" sldId="291"/>
            <ac:inkMk id="47" creationId="{48095B50-478B-4227-BC07-CDF900EB8E34}"/>
          </ac:inkMkLst>
        </pc:inkChg>
        <pc:inkChg chg="add mod">
          <ac:chgData name="Alka Chadha" userId="105748f0b4cff5e2" providerId="LiveId" clId="{B93C058A-9968-4F81-964A-A6C74484C961}" dt="2021-11-25T06:17:33.170" v="787"/>
          <ac:inkMkLst>
            <pc:docMk/>
            <pc:sldMk cId="3343814434" sldId="291"/>
            <ac:inkMk id="48" creationId="{1A7F5457-E263-4F52-862F-64D8C321CFA4}"/>
          </ac:inkMkLst>
        </pc:inkChg>
        <pc:inkChg chg="add mod">
          <ac:chgData name="Alka Chadha" userId="105748f0b4cff5e2" providerId="LiveId" clId="{B93C058A-9968-4F81-964A-A6C74484C961}" dt="2021-11-25T06:17:33.170" v="787"/>
          <ac:inkMkLst>
            <pc:docMk/>
            <pc:sldMk cId="3343814434" sldId="291"/>
            <ac:inkMk id="49" creationId="{AC8E5FC4-6031-452A-B173-7069BC8C4D26}"/>
          </ac:inkMkLst>
        </pc:inkChg>
        <pc:inkChg chg="add mod">
          <ac:chgData name="Alka Chadha" userId="105748f0b4cff5e2" providerId="LiveId" clId="{B93C058A-9968-4F81-964A-A6C74484C961}" dt="2021-11-25T06:17:33.170" v="787"/>
          <ac:inkMkLst>
            <pc:docMk/>
            <pc:sldMk cId="3343814434" sldId="291"/>
            <ac:inkMk id="50" creationId="{53C1C370-13A8-4557-8641-4B33DFD412DA}"/>
          </ac:inkMkLst>
        </pc:inkChg>
        <pc:inkChg chg="add mod">
          <ac:chgData name="Alka Chadha" userId="105748f0b4cff5e2" providerId="LiveId" clId="{B93C058A-9968-4F81-964A-A6C74484C961}" dt="2021-11-25T06:17:33.170" v="787"/>
          <ac:inkMkLst>
            <pc:docMk/>
            <pc:sldMk cId="3343814434" sldId="291"/>
            <ac:inkMk id="51" creationId="{BBB1BF51-B293-462D-BAA2-BBAA176DC9EE}"/>
          </ac:inkMkLst>
        </pc:inkChg>
        <pc:inkChg chg="add mod">
          <ac:chgData name="Alka Chadha" userId="105748f0b4cff5e2" providerId="LiveId" clId="{B93C058A-9968-4F81-964A-A6C74484C961}" dt="2021-11-25T06:17:33.170" v="787"/>
          <ac:inkMkLst>
            <pc:docMk/>
            <pc:sldMk cId="3343814434" sldId="291"/>
            <ac:inkMk id="53" creationId="{2166F61C-E224-4D3A-8C89-649147BF5D3A}"/>
          </ac:inkMkLst>
        </pc:inkChg>
        <pc:inkChg chg="add mod">
          <ac:chgData name="Alka Chadha" userId="105748f0b4cff5e2" providerId="LiveId" clId="{B93C058A-9968-4F81-964A-A6C74484C961}" dt="2021-11-25T06:17:33.170" v="787"/>
          <ac:inkMkLst>
            <pc:docMk/>
            <pc:sldMk cId="3343814434" sldId="291"/>
            <ac:inkMk id="54" creationId="{299E6554-F0BF-4B99-9597-5CFB65A6EF86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56" creationId="{0C08E3A0-C2A8-4D03-ADC3-CCA04CB1AEA7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57" creationId="{C7563973-106F-49C1-A500-C705D8E78599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58" creationId="{90BCF74F-66B2-4B96-8AAC-07BC638C26ED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59" creationId="{4EC1E467-386B-4256-8884-B52B42140640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60" creationId="{48667674-7275-4335-B6BA-8C39F534AF5B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61" creationId="{FBF2D53F-2CE3-4032-BE9B-DEAA32539F64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62" creationId="{B36E3306-9E05-44FB-9A7A-9BEBA31A6633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63" creationId="{DA63C8E1-E8FE-448D-8C30-A3D1E9FB724D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64" creationId="{F98138B6-DED0-4100-AC18-2F8986E9A5F4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65" creationId="{59ED9255-6F54-4970-970D-CF2C10FC25C0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66" creationId="{EDEB2295-D31A-4F10-9CF5-6F78DC93B380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67" creationId="{0621775B-B556-4E95-A772-4346539FF709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68" creationId="{84ED2C34-4F1B-4587-8002-4E2946D4A617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69" creationId="{0F9561DA-43A7-455E-AE5E-65E21C4ACF7B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70" creationId="{7EB63B07-EE0E-4638-AE57-C8453933872C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72" creationId="{1112C848-07CD-4219-8234-AFC6B3B7BF60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73" creationId="{54A675BE-4BC1-45A2-9101-04850134DD6A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74" creationId="{0A3222DD-1AC3-4423-AF0D-528DD0AC3C22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76" creationId="{AF14535E-95FF-473E-B959-60C71AE6F0EA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77" creationId="{1CCFF588-2498-431C-BECC-44AD7BEE27F5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78" creationId="{F0F92008-1831-4447-A46D-B9EE0080C35F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79" creationId="{CA0937D1-3AE8-4651-9B5D-0AC8119AF6C0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80" creationId="{E7F789E4-A709-47DE-A1FF-E0E33CD29385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81" creationId="{A17549C4-3020-439F-8D47-857C64021F3C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82" creationId="{8B131259-D353-4A36-82FF-69C3F81A5495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83" creationId="{14067EAC-7178-488E-B997-57B1A02FB3EF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84" creationId="{70DB6AD9-A380-4F42-8F7E-0A66EFD386CD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85" creationId="{55D7C2C7-C827-437C-B632-5ED469F23571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86" creationId="{BEBEAFF7-4FC8-4248-A36C-868A223BDCB3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87" creationId="{7CBF073B-6594-4382-B207-D2427B3EDD99}"/>
          </ac:inkMkLst>
        </pc:inkChg>
        <pc:inkChg chg="add mod">
          <ac:chgData name="Alka Chadha" userId="105748f0b4cff5e2" providerId="LiveId" clId="{B93C058A-9968-4F81-964A-A6C74484C961}" dt="2021-11-25T06:17:52.168" v="821"/>
          <ac:inkMkLst>
            <pc:docMk/>
            <pc:sldMk cId="3343814434" sldId="291"/>
            <ac:inkMk id="88" creationId="{E75C66B4-DCEB-489C-986D-BC4AD9B11D57}"/>
          </ac:inkMkLst>
        </pc:inkChg>
        <pc:inkChg chg="add mod">
          <ac:chgData name="Alka Chadha" userId="105748f0b4cff5e2" providerId="LiveId" clId="{B93C058A-9968-4F81-964A-A6C74484C961}" dt="2021-11-25T06:18:07.139" v="833"/>
          <ac:inkMkLst>
            <pc:docMk/>
            <pc:sldMk cId="3343814434" sldId="291"/>
            <ac:inkMk id="90" creationId="{15EDF215-1F2A-4BF8-95D3-BA88D2ABACB3}"/>
          </ac:inkMkLst>
        </pc:inkChg>
        <pc:inkChg chg="add mod">
          <ac:chgData name="Alka Chadha" userId="105748f0b4cff5e2" providerId="LiveId" clId="{B93C058A-9968-4F81-964A-A6C74484C961}" dt="2021-11-25T06:18:07.139" v="833"/>
          <ac:inkMkLst>
            <pc:docMk/>
            <pc:sldMk cId="3343814434" sldId="291"/>
            <ac:inkMk id="91" creationId="{F679E046-2F4D-4543-894A-C111408501D7}"/>
          </ac:inkMkLst>
        </pc:inkChg>
        <pc:inkChg chg="add mod">
          <ac:chgData name="Alka Chadha" userId="105748f0b4cff5e2" providerId="LiveId" clId="{B93C058A-9968-4F81-964A-A6C74484C961}" dt="2021-11-25T06:18:07.139" v="833"/>
          <ac:inkMkLst>
            <pc:docMk/>
            <pc:sldMk cId="3343814434" sldId="291"/>
            <ac:inkMk id="92" creationId="{92A320CC-6C2E-4A5F-B4D0-12CC3C686DCD}"/>
          </ac:inkMkLst>
        </pc:inkChg>
        <pc:inkChg chg="add mod">
          <ac:chgData name="Alka Chadha" userId="105748f0b4cff5e2" providerId="LiveId" clId="{B93C058A-9968-4F81-964A-A6C74484C961}" dt="2021-11-25T06:18:07.139" v="833"/>
          <ac:inkMkLst>
            <pc:docMk/>
            <pc:sldMk cId="3343814434" sldId="291"/>
            <ac:inkMk id="93" creationId="{DC74E0BC-E608-4160-AF63-835B588589DF}"/>
          </ac:inkMkLst>
        </pc:inkChg>
        <pc:inkChg chg="add mod">
          <ac:chgData name="Alka Chadha" userId="105748f0b4cff5e2" providerId="LiveId" clId="{B93C058A-9968-4F81-964A-A6C74484C961}" dt="2021-11-25T06:18:07.139" v="833"/>
          <ac:inkMkLst>
            <pc:docMk/>
            <pc:sldMk cId="3343814434" sldId="291"/>
            <ac:inkMk id="94" creationId="{F83E0E9B-E454-4EAC-A24D-211664323741}"/>
          </ac:inkMkLst>
        </pc:inkChg>
        <pc:inkChg chg="add mod">
          <ac:chgData name="Alka Chadha" userId="105748f0b4cff5e2" providerId="LiveId" clId="{B93C058A-9968-4F81-964A-A6C74484C961}" dt="2021-11-25T06:18:07.139" v="833"/>
          <ac:inkMkLst>
            <pc:docMk/>
            <pc:sldMk cId="3343814434" sldId="291"/>
            <ac:inkMk id="95" creationId="{48A3921B-3251-4D7B-B44F-31EA483AA5D7}"/>
          </ac:inkMkLst>
        </pc:inkChg>
        <pc:inkChg chg="add mod">
          <ac:chgData name="Alka Chadha" userId="105748f0b4cff5e2" providerId="LiveId" clId="{B93C058A-9968-4F81-964A-A6C74484C961}" dt="2021-11-25T06:18:07.139" v="833"/>
          <ac:inkMkLst>
            <pc:docMk/>
            <pc:sldMk cId="3343814434" sldId="291"/>
            <ac:inkMk id="96" creationId="{62A10099-7683-4D6B-B385-684461398698}"/>
          </ac:inkMkLst>
        </pc:inkChg>
        <pc:inkChg chg="add mod">
          <ac:chgData name="Alka Chadha" userId="105748f0b4cff5e2" providerId="LiveId" clId="{B93C058A-9968-4F81-964A-A6C74484C961}" dt="2021-11-25T06:18:07.139" v="833"/>
          <ac:inkMkLst>
            <pc:docMk/>
            <pc:sldMk cId="3343814434" sldId="291"/>
            <ac:inkMk id="97" creationId="{1148C80D-2482-43E9-8645-9AF05396A705}"/>
          </ac:inkMkLst>
        </pc:inkChg>
        <pc:inkChg chg="add mod">
          <ac:chgData name="Alka Chadha" userId="105748f0b4cff5e2" providerId="LiveId" clId="{B93C058A-9968-4F81-964A-A6C74484C961}" dt="2021-11-25T06:18:07.139" v="833"/>
          <ac:inkMkLst>
            <pc:docMk/>
            <pc:sldMk cId="3343814434" sldId="291"/>
            <ac:inkMk id="98" creationId="{8E031358-90B7-41AF-8D52-73EDC1E63B76}"/>
          </ac:inkMkLst>
        </pc:inkChg>
        <pc:inkChg chg="add mod">
          <ac:chgData name="Alka Chadha" userId="105748f0b4cff5e2" providerId="LiveId" clId="{B93C058A-9968-4F81-964A-A6C74484C961}" dt="2021-11-25T06:18:07.139" v="833"/>
          <ac:inkMkLst>
            <pc:docMk/>
            <pc:sldMk cId="3343814434" sldId="291"/>
            <ac:inkMk id="99" creationId="{403F8CB8-7880-4F40-80A6-C33246E1E132}"/>
          </ac:inkMkLst>
        </pc:inkChg>
        <pc:inkChg chg="add mod">
          <ac:chgData name="Alka Chadha" userId="105748f0b4cff5e2" providerId="LiveId" clId="{B93C058A-9968-4F81-964A-A6C74484C961}" dt="2021-11-25T06:18:07.139" v="833"/>
          <ac:inkMkLst>
            <pc:docMk/>
            <pc:sldMk cId="3343814434" sldId="291"/>
            <ac:inkMk id="100" creationId="{4061EBD2-B9B6-4F5C-BFC1-B42DD5DC1E1F}"/>
          </ac:inkMkLst>
        </pc:inkChg>
        <pc:inkChg chg="add mod">
          <ac:chgData name="Alka Chadha" userId="105748f0b4cff5e2" providerId="LiveId" clId="{B93C058A-9968-4F81-964A-A6C74484C961}" dt="2021-11-25T06:18:15.313" v="845"/>
          <ac:inkMkLst>
            <pc:docMk/>
            <pc:sldMk cId="3343814434" sldId="291"/>
            <ac:inkMk id="103" creationId="{49F9E5E1-0E96-465E-803D-06A5823C40B8}"/>
          </ac:inkMkLst>
        </pc:inkChg>
        <pc:inkChg chg="add mod">
          <ac:chgData name="Alka Chadha" userId="105748f0b4cff5e2" providerId="LiveId" clId="{B93C058A-9968-4F81-964A-A6C74484C961}" dt="2021-11-25T06:18:15.313" v="845"/>
          <ac:inkMkLst>
            <pc:docMk/>
            <pc:sldMk cId="3343814434" sldId="291"/>
            <ac:inkMk id="104" creationId="{99559FF0-B172-4951-B52D-47BB7F4F8AE4}"/>
          </ac:inkMkLst>
        </pc:inkChg>
        <pc:inkChg chg="add mod">
          <ac:chgData name="Alka Chadha" userId="105748f0b4cff5e2" providerId="LiveId" clId="{B93C058A-9968-4F81-964A-A6C74484C961}" dt="2021-11-25T06:18:15.313" v="845"/>
          <ac:inkMkLst>
            <pc:docMk/>
            <pc:sldMk cId="3343814434" sldId="291"/>
            <ac:inkMk id="105" creationId="{56B485B2-E3E0-4969-8B87-35049C96FE6D}"/>
          </ac:inkMkLst>
        </pc:inkChg>
        <pc:inkChg chg="add mod">
          <ac:chgData name="Alka Chadha" userId="105748f0b4cff5e2" providerId="LiveId" clId="{B93C058A-9968-4F81-964A-A6C74484C961}" dt="2021-11-25T06:18:15.313" v="845"/>
          <ac:inkMkLst>
            <pc:docMk/>
            <pc:sldMk cId="3343814434" sldId="291"/>
            <ac:inkMk id="106" creationId="{4523AEC6-AB13-442E-BD12-64E13F436EF6}"/>
          </ac:inkMkLst>
        </pc:inkChg>
        <pc:inkChg chg="add mod">
          <ac:chgData name="Alka Chadha" userId="105748f0b4cff5e2" providerId="LiveId" clId="{B93C058A-9968-4F81-964A-A6C74484C961}" dt="2021-11-25T06:18:15.313" v="845"/>
          <ac:inkMkLst>
            <pc:docMk/>
            <pc:sldMk cId="3343814434" sldId="291"/>
            <ac:inkMk id="107" creationId="{C8B7DB31-C0AC-4360-8759-9756F5B108F3}"/>
          </ac:inkMkLst>
        </pc:inkChg>
        <pc:inkChg chg="add mod">
          <ac:chgData name="Alka Chadha" userId="105748f0b4cff5e2" providerId="LiveId" clId="{B93C058A-9968-4F81-964A-A6C74484C961}" dt="2021-11-25T06:18:15.313" v="845"/>
          <ac:inkMkLst>
            <pc:docMk/>
            <pc:sldMk cId="3343814434" sldId="291"/>
            <ac:inkMk id="108" creationId="{58B7652A-A869-4B3A-AC38-5BD7ADD5B919}"/>
          </ac:inkMkLst>
        </pc:inkChg>
        <pc:inkChg chg="add mod">
          <ac:chgData name="Alka Chadha" userId="105748f0b4cff5e2" providerId="LiveId" clId="{B93C058A-9968-4F81-964A-A6C74484C961}" dt="2021-11-25T06:18:15.313" v="845"/>
          <ac:inkMkLst>
            <pc:docMk/>
            <pc:sldMk cId="3343814434" sldId="291"/>
            <ac:inkMk id="109" creationId="{91A48FA3-068D-4DC5-8053-5C083F46F575}"/>
          </ac:inkMkLst>
        </pc:inkChg>
        <pc:inkChg chg="add mod">
          <ac:chgData name="Alka Chadha" userId="105748f0b4cff5e2" providerId="LiveId" clId="{B93C058A-9968-4F81-964A-A6C74484C961}" dt="2021-11-25T06:18:15.313" v="845"/>
          <ac:inkMkLst>
            <pc:docMk/>
            <pc:sldMk cId="3343814434" sldId="291"/>
            <ac:inkMk id="110" creationId="{0C72B9FB-2FFB-4517-89EE-1B08607E84DF}"/>
          </ac:inkMkLst>
        </pc:inkChg>
        <pc:inkChg chg="add mod">
          <ac:chgData name="Alka Chadha" userId="105748f0b4cff5e2" providerId="LiveId" clId="{B93C058A-9968-4F81-964A-A6C74484C961}" dt="2021-11-25T06:18:15.313" v="845"/>
          <ac:inkMkLst>
            <pc:docMk/>
            <pc:sldMk cId="3343814434" sldId="291"/>
            <ac:inkMk id="111" creationId="{7CD4C7F1-0824-486D-9F4C-AD2BD58A2539}"/>
          </ac:inkMkLst>
        </pc:inkChg>
        <pc:inkChg chg="add mod">
          <ac:chgData name="Alka Chadha" userId="105748f0b4cff5e2" providerId="LiveId" clId="{B93C058A-9968-4F81-964A-A6C74484C961}" dt="2021-11-25T06:18:15.313" v="845"/>
          <ac:inkMkLst>
            <pc:docMk/>
            <pc:sldMk cId="3343814434" sldId="291"/>
            <ac:inkMk id="112" creationId="{7D09F06F-3D56-4DA5-B2E6-B0F58DBC73B4}"/>
          </ac:inkMkLst>
        </pc:inkChg>
        <pc:inkChg chg="add mod">
          <ac:chgData name="Alka Chadha" userId="105748f0b4cff5e2" providerId="LiveId" clId="{B93C058A-9968-4F81-964A-A6C74484C961}" dt="2021-11-25T06:18:15.313" v="845"/>
          <ac:inkMkLst>
            <pc:docMk/>
            <pc:sldMk cId="3343814434" sldId="291"/>
            <ac:inkMk id="113" creationId="{62A6AC87-4379-47FE-9EE2-DF50401830F9}"/>
          </ac:inkMkLst>
        </pc:inkChg>
        <pc:inkChg chg="add">
          <ac:chgData name="Alka Chadha" userId="105748f0b4cff5e2" providerId="LiveId" clId="{B93C058A-9968-4F81-964A-A6C74484C961}" dt="2021-11-25T06:18:16.005" v="846" actId="9405"/>
          <ac:inkMkLst>
            <pc:docMk/>
            <pc:sldMk cId="3343814434" sldId="291"/>
            <ac:inkMk id="116" creationId="{A69F1E75-334E-4803-A394-BEDB1103DCD8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17" creationId="{1FAFBB2B-649F-4FA0-BDB5-B973E504C51D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18" creationId="{6749E1AC-37D5-4FCA-B814-EE6F1A3CC0E2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19" creationId="{D0AADDAE-FCF6-4A88-A290-BD109A43D523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20" creationId="{45F50029-EE43-4F8A-BE19-6D8B7DBD04BE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21" creationId="{D6995FC8-C1CF-47F9-869D-97BAEF406D56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22" creationId="{B6182A38-D554-42CC-B08A-ED83C6DB17B0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23" creationId="{0747D72B-5106-4AE0-9436-7E842DFA18A3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24" creationId="{30ED3F43-64A1-476C-8940-FDAA1856415F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26" creationId="{D7C9815F-2741-4D89-9265-E0FA34BB0846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27" creationId="{1024F39E-7BC3-4723-B045-18A0E4D6144E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28" creationId="{3F2C1DCD-80C1-44E1-A449-BC679CFE78B9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29" creationId="{9B1A4220-F622-4F44-825C-DF6A5D8AD941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30" creationId="{545B53D0-FB68-4D8C-883B-FBF1F27AAFDD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31" creationId="{D83676DC-1D87-4F2B-84DB-A547FCFBF6A3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32" creationId="{3EF62FFA-F8AC-47B6-BDDA-0A53124960CE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33" creationId="{73C28806-5CEF-4153-9C79-118650B069C2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34" creationId="{9BF27A4A-C4AE-49FD-BDD4-ED741C1A093F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35" creationId="{E5318C61-3503-4DD4-8EBD-0660D5913939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36" creationId="{04B9CD62-F3B8-481F-B210-ECCEE60BA459}"/>
          </ac:inkMkLst>
        </pc:inkChg>
        <pc:inkChg chg="add mod">
          <ac:chgData name="Alka Chadha" userId="105748f0b4cff5e2" providerId="LiveId" clId="{B93C058A-9968-4F81-964A-A6C74484C961}" dt="2021-11-25T06:18:24.535" v="868"/>
          <ac:inkMkLst>
            <pc:docMk/>
            <pc:sldMk cId="3343814434" sldId="291"/>
            <ac:inkMk id="137" creationId="{B49392D6-FFF4-4B41-8E54-D177B4AF336D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39" creationId="{F85F82C1-6947-493D-801E-2CD35C8CCC02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40" creationId="{36E5B4DC-0BFA-4973-ADC7-B59AFFB25591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41" creationId="{14DD07CA-EF94-4D13-AC58-892E8679BEDB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42" creationId="{F8A3522A-E8B7-407F-A239-4C999ECC3E74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43" creationId="{FD6A17AE-E807-4022-AB8B-FC40E91B7996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44" creationId="{D4A65872-6840-4815-97E4-AEEF14B629C3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45" creationId="{E8F57E2A-9461-478F-B5B0-B3675C79A709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46" creationId="{918B928D-34CF-4E29-89F0-C0E868D79546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47" creationId="{0B09AA99-D9F5-47EF-8DEF-BD0A5B9BB007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48" creationId="{72C4A72C-250B-490E-ABA4-1D3DC5401C87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49" creationId="{E425A0AD-3690-441E-91BF-FF466BDFC970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50" creationId="{C62EDE92-28EC-45BB-A98B-C9F4411556F3}"/>
          </ac:inkMkLst>
        </pc:inkChg>
        <pc:inkChg chg="add">
          <ac:chgData name="Alka Chadha" userId="105748f0b4cff5e2" providerId="LiveId" clId="{B93C058A-9968-4F81-964A-A6C74484C961}" dt="2021-11-25T06:18:33.330" v="882" actId="9405"/>
          <ac:inkMkLst>
            <pc:docMk/>
            <pc:sldMk cId="3343814434" sldId="291"/>
            <ac:inkMk id="153" creationId="{35214C06-8CF4-4EF6-AF3D-08B2297DEED4}"/>
          </ac:inkMkLst>
        </pc:inkChg>
        <pc:inkChg chg="add">
          <ac:chgData name="Alka Chadha" userId="105748f0b4cff5e2" providerId="LiveId" clId="{B93C058A-9968-4F81-964A-A6C74484C961}" dt="2021-11-25T06:18:33.994" v="883" actId="9405"/>
          <ac:inkMkLst>
            <pc:docMk/>
            <pc:sldMk cId="3343814434" sldId="291"/>
            <ac:inkMk id="154" creationId="{6106E324-6DF8-4B72-AEDE-CEC65C065709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55" creationId="{7311EEC9-181D-4D76-B897-1F882117146B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56" creationId="{A4CF35C3-C0EE-4F1D-9EE6-73A2E96BCE37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57" creationId="{8FDAFFD7-F34F-4B85-9AE1-5BDD90AE11A1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58" creationId="{80E2C3D4-6AB0-4B21-BC1C-34ECDEB016A2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59" creationId="{159705C5-656D-47AD-AFDB-0369C6946784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60" creationId="{7DD22E5B-50F4-48E0-BCB1-0BA0B157E1B5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61" creationId="{09B7AAAF-115A-44BB-8617-9D5611C596FF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62" creationId="{1FF59260-1B70-41ED-8155-A59CE993DBE1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63" creationId="{F6D6D768-6909-4484-86FF-1B98BD4317DF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64" creationId="{9657D901-19C6-44B7-B3DA-D00C148CC09A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65" creationId="{53007E6C-DEEF-403C-B32D-0FA9F3AA9460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66" creationId="{A8949B36-C36A-4211-8C7F-C5F1F787753E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67" creationId="{B51D6351-9AC6-4623-A89B-4F813188B17C}"/>
          </ac:inkMkLst>
        </pc:inkChg>
        <pc:inkChg chg="add mod">
          <ac:chgData name="Alka Chadha" userId="105748f0b4cff5e2" providerId="LiveId" clId="{B93C058A-9968-4F81-964A-A6C74484C961}" dt="2021-11-25T06:18:40.318" v="898"/>
          <ac:inkMkLst>
            <pc:docMk/>
            <pc:sldMk cId="3343814434" sldId="291"/>
            <ac:inkMk id="168" creationId="{785A6598-BD4F-424A-BD3C-C51FBFCE3492}"/>
          </ac:inkMkLst>
        </pc:inkChg>
        <pc:inkChg chg="add mod">
          <ac:chgData name="Alka Chadha" userId="105748f0b4cff5e2" providerId="LiveId" clId="{B93C058A-9968-4F81-964A-A6C74484C961}" dt="2021-11-25T06:19:00.410" v="903"/>
          <ac:inkMkLst>
            <pc:docMk/>
            <pc:sldMk cId="3343814434" sldId="291"/>
            <ac:inkMk id="172" creationId="{FDB94E82-F1E8-4B9B-BAE6-54CEA4E02935}"/>
          </ac:inkMkLst>
        </pc:inkChg>
        <pc:inkChg chg="add mod">
          <ac:chgData name="Alka Chadha" userId="105748f0b4cff5e2" providerId="LiveId" clId="{B93C058A-9968-4F81-964A-A6C74484C961}" dt="2021-11-25T06:19:00.410" v="903"/>
          <ac:inkMkLst>
            <pc:docMk/>
            <pc:sldMk cId="3343814434" sldId="291"/>
            <ac:inkMk id="173" creationId="{F3E11C01-58FA-41B3-9760-2115D96FBF9A}"/>
          </ac:inkMkLst>
        </pc:inkChg>
        <pc:inkChg chg="add mod">
          <ac:chgData name="Alka Chadha" userId="105748f0b4cff5e2" providerId="LiveId" clId="{B93C058A-9968-4F81-964A-A6C74484C961}" dt="2021-11-25T06:19:00.410" v="903"/>
          <ac:inkMkLst>
            <pc:docMk/>
            <pc:sldMk cId="3343814434" sldId="291"/>
            <ac:inkMk id="174" creationId="{7AF6C00B-9F2A-4E83-835D-2F3F590152B6}"/>
          </ac:inkMkLst>
        </pc:inkChg>
        <pc:inkChg chg="add mod">
          <ac:chgData name="Alka Chadha" userId="105748f0b4cff5e2" providerId="LiveId" clId="{B93C058A-9968-4F81-964A-A6C74484C961}" dt="2021-11-25T06:19:00.410" v="903"/>
          <ac:inkMkLst>
            <pc:docMk/>
            <pc:sldMk cId="3343814434" sldId="291"/>
            <ac:inkMk id="175" creationId="{312D0AE2-064E-4580-9C60-DDA14FBE203B}"/>
          </ac:inkMkLst>
        </pc:inkChg>
        <pc:inkChg chg="add mod">
          <ac:chgData name="Alka Chadha" userId="105748f0b4cff5e2" providerId="LiveId" clId="{B93C058A-9968-4F81-964A-A6C74484C961}" dt="2021-11-25T06:19:02.561" v="907"/>
          <ac:inkMkLst>
            <pc:docMk/>
            <pc:sldMk cId="3343814434" sldId="291"/>
            <ac:inkMk id="177" creationId="{90DF4372-91B5-4844-BB5D-39BBEBC59A19}"/>
          </ac:inkMkLst>
        </pc:inkChg>
        <pc:inkChg chg="add mod">
          <ac:chgData name="Alka Chadha" userId="105748f0b4cff5e2" providerId="LiveId" clId="{B93C058A-9968-4F81-964A-A6C74484C961}" dt="2021-11-25T06:19:02.561" v="907"/>
          <ac:inkMkLst>
            <pc:docMk/>
            <pc:sldMk cId="3343814434" sldId="291"/>
            <ac:inkMk id="178" creationId="{0F2D8013-92C7-46F8-8AF7-A8D0AD3749BC}"/>
          </ac:inkMkLst>
        </pc:inkChg>
        <pc:inkChg chg="add mod">
          <ac:chgData name="Alka Chadha" userId="105748f0b4cff5e2" providerId="LiveId" clId="{B93C058A-9968-4F81-964A-A6C74484C961}" dt="2021-11-25T06:19:02.561" v="907"/>
          <ac:inkMkLst>
            <pc:docMk/>
            <pc:sldMk cId="3343814434" sldId="291"/>
            <ac:inkMk id="179" creationId="{81B681A7-AF54-4244-B88C-2BE2085EA9C2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81" creationId="{F80CDA03-C544-4510-AE30-C5C2E403E4FB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82" creationId="{77BC7C2A-8C43-4250-AB78-9D01C026313D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83" creationId="{BAC5C12A-0F80-4F4C-96BF-5BF30E41CD22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84" creationId="{75AF052B-1DFC-4489-92BD-460922BDA505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85" creationId="{17500E8D-6CE1-418A-935E-5F647CD0CA6B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86" creationId="{44BFF484-E9D0-4339-8447-ED695141A817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87" creationId="{A5FE5B97-84AB-4A50-9D57-EADD57C816EB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88" creationId="{808CE78D-05E1-4270-ADC3-0A10013E6A6F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89" creationId="{4706429E-5DEA-4378-9548-4FE94CCF5D92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90" creationId="{38C80F07-C7CB-4DA0-8666-73179FDEBA3C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91" creationId="{AC3ABBED-D354-455B-8A7F-4A7A22824A2B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92" creationId="{41782510-BBF3-4EA5-BAE4-7295E65DB436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93" creationId="{B742E0CA-68CA-4C3B-AD90-557E7ABB903A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94" creationId="{44CB5235-0F8E-4A67-B1A1-7C046CBCD41B}"/>
          </ac:inkMkLst>
        </pc:inkChg>
        <pc:inkChg chg="add mod">
          <ac:chgData name="Alka Chadha" userId="105748f0b4cff5e2" providerId="LiveId" clId="{B93C058A-9968-4F81-964A-A6C74484C961}" dt="2021-11-25T06:19:09.654" v="923"/>
          <ac:inkMkLst>
            <pc:docMk/>
            <pc:sldMk cId="3343814434" sldId="291"/>
            <ac:inkMk id="195" creationId="{9E96D56D-08CC-4D95-9642-BBADC7BAA72E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198" creationId="{702C5D64-FC8B-45A0-9E03-F7EF600E18A9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199" creationId="{1E61FBCC-6B78-416F-8EF4-7811DEF9DB0A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00" creationId="{35A1FF0E-120D-46ED-B29A-AAEE1E08EC64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01" creationId="{465FE109-BE20-4957-B469-13D89BBA7C93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02" creationId="{F00439FA-8B77-4354-B796-EA69E54354EB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03" creationId="{19D1CB47-4BF5-4C1F-AAF1-81F641729C40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04" creationId="{2C78D0FE-8C9A-4B38-AAFE-BA7A7BB6C558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05" creationId="{616157B7-5F02-4F0F-9CFF-30B91CE2B2E7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06" creationId="{2B844A5F-E631-41DE-9586-515AEC95CD4F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07" creationId="{6F26DF92-5B36-43B5-A35E-FDDEE1775EA3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08" creationId="{446DD59C-3E35-454C-95FD-A3E4585A5A98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09" creationId="{8471760A-0102-4FD0-B39F-10CDF2F8BE49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10" creationId="{BDF10B89-8988-49EB-BAAE-D8EB5B5BAA3C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11" creationId="{E356DDA6-1302-4EA0-8B98-475101C3A65A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12" creationId="{850295BB-D695-4A99-AB6C-4A22A835306B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13" creationId="{72BEB31F-9081-428F-8CB6-2B80B2164B04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14" creationId="{CC913FD2-A11E-4152-B106-8D96680F2CF9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15" creationId="{FF09137B-12F3-46F2-BEA1-7D1EDC119D6C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16" creationId="{8ADA404C-F0FC-43E5-9798-68521BD9A004}"/>
          </ac:inkMkLst>
        </pc:inkChg>
        <pc:inkChg chg="add mod">
          <ac:chgData name="Alka Chadha" userId="105748f0b4cff5e2" providerId="LiveId" clId="{B93C058A-9968-4F81-964A-A6C74484C961}" dt="2021-11-25T06:19:19.437" v="944"/>
          <ac:inkMkLst>
            <pc:docMk/>
            <pc:sldMk cId="3343814434" sldId="291"/>
            <ac:inkMk id="217" creationId="{0277F568-AD5B-4597-8095-2F40C3A93497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20" creationId="{526D4BEF-C86D-4615-A866-533EA3A239DB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21" creationId="{45345FFD-92D5-4509-8DE2-2FF445244DA3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22" creationId="{C316CB4E-DC95-426C-88DA-0890A8D7B748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23" creationId="{6029209E-3F92-4454-A989-42CBF4E7A23F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24" creationId="{312B9ACD-D7C7-4C50-825A-6340A00E5D8D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25" creationId="{2D510BD3-D073-4959-98FD-B05A067A8DF0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26" creationId="{1587F92A-2F0A-4AC2-8BA2-8F0DEA18CEE3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28" creationId="{FBB641F1-E31B-4976-A48F-C72EB461EA74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29" creationId="{B42B4F7E-1160-4871-9A49-5043283E13F1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30" creationId="{4F1A8DF3-6824-4E55-81D6-EC920A04E5F9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31" creationId="{E54AA91A-D242-45B8-A704-0C93DBB690F3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32" creationId="{3D24C45C-423E-4037-A745-06D524F4D3BE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33" creationId="{1ED1F322-FA3D-4500-AE5C-41C2695B5765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34" creationId="{98FD4A06-54BF-4619-88BD-F87710BEFD15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35" creationId="{C2E3C5A6-93D5-45AA-91EC-51A186866392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36" creationId="{4EE3463A-70D0-49E0-B8EB-890A3FACEECE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37" creationId="{A502CAED-84D3-4CB8-87CE-A728C69973B4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38" creationId="{1F6EE97C-A7D2-4078-8D42-A899320DE733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39" creationId="{76365A0F-7715-4E54-A087-8FCB7CD5B26D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40" creationId="{44409D1F-75A1-49F2-9EBA-CD53C6A2013F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41" creationId="{179C4ABF-DA28-4909-B804-890CECC3DBAE}"/>
          </ac:inkMkLst>
        </pc:inkChg>
        <pc:inkChg chg="add mod">
          <ac:chgData name="Alka Chadha" userId="105748f0b4cff5e2" providerId="LiveId" clId="{B93C058A-9968-4F81-964A-A6C74484C961}" dt="2021-11-25T06:19:33.116" v="968"/>
          <ac:inkMkLst>
            <pc:docMk/>
            <pc:sldMk cId="3343814434" sldId="291"/>
            <ac:inkMk id="242" creationId="{C8340386-445A-4C2B-9B59-0A6F84430939}"/>
          </ac:inkMkLst>
        </pc:inkChg>
      </pc:sldChg>
      <pc:sldChg chg="addSp delSp modSp new mod">
        <pc:chgData name="Alka Chadha" userId="105748f0b4cff5e2" providerId="LiveId" clId="{B93C058A-9968-4F81-964A-A6C74484C961}" dt="2021-11-25T06:23:32.545" v="1385" actId="9405"/>
        <pc:sldMkLst>
          <pc:docMk/>
          <pc:sldMk cId="3208241523" sldId="292"/>
        </pc:sldMkLst>
        <pc:grpChg chg="mod">
          <ac:chgData name="Alka Chadha" userId="105748f0b4cff5e2" providerId="LiveId" clId="{B93C058A-9968-4F81-964A-A6C74484C961}" dt="2021-11-25T06:19:39.068" v="977"/>
          <ac:grpSpMkLst>
            <pc:docMk/>
            <pc:sldMk cId="3208241523" sldId="292"/>
            <ac:grpSpMk id="9" creationId="{1FEBE54C-F7AC-4FAB-AA89-0DAFCB8B014D}"/>
          </ac:grpSpMkLst>
        </pc:grpChg>
        <pc:grpChg chg="del mod">
          <ac:chgData name="Alka Chadha" userId="105748f0b4cff5e2" providerId="LiveId" clId="{B93C058A-9968-4F81-964A-A6C74484C961}" dt="2021-11-25T06:20:00.366" v="1019"/>
          <ac:grpSpMkLst>
            <pc:docMk/>
            <pc:sldMk cId="3208241523" sldId="292"/>
            <ac:grpSpMk id="51" creationId="{68ABAED6-1EA4-42D9-B4AF-5402506A2D0E}"/>
          </ac:grpSpMkLst>
        </pc:grpChg>
        <pc:grpChg chg="del mod">
          <ac:chgData name="Alka Chadha" userId="105748f0b4cff5e2" providerId="LiveId" clId="{B93C058A-9968-4F81-964A-A6C74484C961}" dt="2021-11-25T06:20:00.366" v="1019"/>
          <ac:grpSpMkLst>
            <pc:docMk/>
            <pc:sldMk cId="3208241523" sldId="292"/>
            <ac:grpSpMk id="52" creationId="{2B053448-83A1-4384-AEE4-6FFCECD17A9B}"/>
          </ac:grpSpMkLst>
        </pc:grpChg>
        <pc:grpChg chg="del mod">
          <ac:chgData name="Alka Chadha" userId="105748f0b4cff5e2" providerId="LiveId" clId="{B93C058A-9968-4F81-964A-A6C74484C961}" dt="2021-11-25T06:20:37.167" v="1104"/>
          <ac:grpSpMkLst>
            <pc:docMk/>
            <pc:sldMk cId="3208241523" sldId="292"/>
            <ac:grpSpMk id="53" creationId="{84018D99-00B6-4429-9130-DCBA99919EFD}"/>
          </ac:grpSpMkLst>
        </pc:grpChg>
        <pc:grpChg chg="mod">
          <ac:chgData name="Alka Chadha" userId="105748f0b4cff5e2" providerId="LiveId" clId="{B93C058A-9968-4F81-964A-A6C74484C961}" dt="2021-11-25T06:20:37.167" v="1104"/>
          <ac:grpSpMkLst>
            <pc:docMk/>
            <pc:sldMk cId="3208241523" sldId="292"/>
            <ac:grpSpMk id="138" creationId="{88E7A466-859A-48DB-B659-EB7936108106}"/>
          </ac:grpSpMkLst>
        </pc:grpChg>
        <pc:grpChg chg="mod">
          <ac:chgData name="Alka Chadha" userId="105748f0b4cff5e2" providerId="LiveId" clId="{B93C058A-9968-4F81-964A-A6C74484C961}" dt="2021-11-25T06:20:37.167" v="1104"/>
          <ac:grpSpMkLst>
            <pc:docMk/>
            <pc:sldMk cId="3208241523" sldId="292"/>
            <ac:grpSpMk id="139" creationId="{4FE74AF0-AF9E-493B-B40F-A74C2B4462AF}"/>
          </ac:grpSpMkLst>
        </pc:grpChg>
        <pc:grpChg chg="mod">
          <ac:chgData name="Alka Chadha" userId="105748f0b4cff5e2" providerId="LiveId" clId="{B93C058A-9968-4F81-964A-A6C74484C961}" dt="2021-11-25T06:20:37.167" v="1104"/>
          <ac:grpSpMkLst>
            <pc:docMk/>
            <pc:sldMk cId="3208241523" sldId="292"/>
            <ac:grpSpMk id="140" creationId="{F418F5F5-5B21-4422-93D0-BFD46A90053A}"/>
          </ac:grpSpMkLst>
        </pc:grpChg>
        <pc:grpChg chg="mod">
          <ac:chgData name="Alka Chadha" userId="105748f0b4cff5e2" providerId="LiveId" clId="{B93C058A-9968-4F81-964A-A6C74484C961}" dt="2021-11-25T06:20:37.167" v="1104"/>
          <ac:grpSpMkLst>
            <pc:docMk/>
            <pc:sldMk cId="3208241523" sldId="292"/>
            <ac:grpSpMk id="141" creationId="{7758DD27-BA95-4E83-9CE0-5B0FB875439E}"/>
          </ac:grpSpMkLst>
        </pc:grpChg>
        <pc:grpChg chg="del mod">
          <ac:chgData name="Alka Chadha" userId="105748f0b4cff5e2" providerId="LiveId" clId="{B93C058A-9968-4F81-964A-A6C74484C961}" dt="2021-11-25T06:20:37.167" v="1104"/>
          <ac:grpSpMkLst>
            <pc:docMk/>
            <pc:sldMk cId="3208241523" sldId="292"/>
            <ac:grpSpMk id="142" creationId="{2835BCFD-815F-404B-BCAB-8068FB543E2B}"/>
          </ac:grpSpMkLst>
        </pc:grpChg>
        <pc:grpChg chg="mod">
          <ac:chgData name="Alka Chadha" userId="105748f0b4cff5e2" providerId="LiveId" clId="{B93C058A-9968-4F81-964A-A6C74484C961}" dt="2021-11-25T06:20:37.167" v="1104"/>
          <ac:grpSpMkLst>
            <pc:docMk/>
            <pc:sldMk cId="3208241523" sldId="292"/>
            <ac:grpSpMk id="143" creationId="{4E683783-79DC-450D-94D9-BB2CF3C1D9FB}"/>
          </ac:grpSpMkLst>
        </pc:grpChg>
        <pc:grpChg chg="del mod">
          <ac:chgData name="Alka Chadha" userId="105748f0b4cff5e2" providerId="LiveId" clId="{B93C058A-9968-4F81-964A-A6C74484C961}" dt="2021-11-25T06:20:54.505" v="1147"/>
          <ac:grpSpMkLst>
            <pc:docMk/>
            <pc:sldMk cId="3208241523" sldId="292"/>
            <ac:grpSpMk id="186" creationId="{67FCB578-0C85-4646-8C49-7BAD3ABE789F}"/>
          </ac:grpSpMkLst>
        </pc:grpChg>
        <pc:grpChg chg="mod">
          <ac:chgData name="Alka Chadha" userId="105748f0b4cff5e2" providerId="LiveId" clId="{B93C058A-9968-4F81-964A-A6C74484C961}" dt="2021-11-25T06:20:54.505" v="1147"/>
          <ac:grpSpMkLst>
            <pc:docMk/>
            <pc:sldMk cId="3208241523" sldId="292"/>
            <ac:grpSpMk id="187" creationId="{779CBC97-F5C3-46DC-879F-B7FEFD44BB8D}"/>
          </ac:grpSpMkLst>
        </pc:grpChg>
        <pc:grpChg chg="mod">
          <ac:chgData name="Alka Chadha" userId="105748f0b4cff5e2" providerId="LiveId" clId="{B93C058A-9968-4F81-964A-A6C74484C961}" dt="2021-11-25T06:21:10.655" v="1152"/>
          <ac:grpSpMkLst>
            <pc:docMk/>
            <pc:sldMk cId="3208241523" sldId="292"/>
            <ac:grpSpMk id="192" creationId="{24AE7982-4F2B-43F0-AA9C-FFEF5B8A03C9}"/>
          </ac:grpSpMkLst>
        </pc:grpChg>
        <pc:grpChg chg="mod">
          <ac:chgData name="Alka Chadha" userId="105748f0b4cff5e2" providerId="LiveId" clId="{B93C058A-9968-4F81-964A-A6C74484C961}" dt="2021-11-25T06:21:17.363" v="1163"/>
          <ac:grpSpMkLst>
            <pc:docMk/>
            <pc:sldMk cId="3208241523" sldId="292"/>
            <ac:grpSpMk id="203" creationId="{CA46F189-6061-47F3-BC1A-5F8E49996776}"/>
          </ac:grpSpMkLst>
        </pc:grpChg>
        <pc:grpChg chg="del mod">
          <ac:chgData name="Alka Chadha" userId="105748f0b4cff5e2" providerId="LiveId" clId="{B93C058A-9968-4F81-964A-A6C74484C961}" dt="2021-11-25T06:21:41.743" v="1176"/>
          <ac:grpSpMkLst>
            <pc:docMk/>
            <pc:sldMk cId="3208241523" sldId="292"/>
            <ac:grpSpMk id="209" creationId="{F14C8C0E-9C9A-4647-98EC-915D24D333DE}"/>
          </ac:grpSpMkLst>
        </pc:grpChg>
        <pc:grpChg chg="del mod">
          <ac:chgData name="Alka Chadha" userId="105748f0b4cff5e2" providerId="LiveId" clId="{B93C058A-9968-4F81-964A-A6C74484C961}" dt="2021-11-25T06:21:52.972" v="1202"/>
          <ac:grpSpMkLst>
            <pc:docMk/>
            <pc:sldMk cId="3208241523" sldId="292"/>
            <ac:grpSpMk id="216" creationId="{C2A3969F-FFC2-46AF-8842-51AAC6B27DA4}"/>
          </ac:grpSpMkLst>
        </pc:grpChg>
        <pc:grpChg chg="del mod">
          <ac:chgData name="Alka Chadha" userId="105748f0b4cff5e2" providerId="LiveId" clId="{B93C058A-9968-4F81-964A-A6C74484C961}" dt="2021-11-25T06:21:56.640" v="1207"/>
          <ac:grpSpMkLst>
            <pc:docMk/>
            <pc:sldMk cId="3208241523" sldId="292"/>
            <ac:grpSpMk id="242" creationId="{31B749DE-5256-41F9-ADBF-A3C6A4A1A8CC}"/>
          </ac:grpSpMkLst>
        </pc:grpChg>
        <pc:grpChg chg="del mod">
          <ac:chgData name="Alka Chadha" userId="105748f0b4cff5e2" providerId="LiveId" clId="{B93C058A-9968-4F81-964A-A6C74484C961}" dt="2021-11-25T06:21:56.640" v="1207"/>
          <ac:grpSpMkLst>
            <pc:docMk/>
            <pc:sldMk cId="3208241523" sldId="292"/>
            <ac:grpSpMk id="243" creationId="{2051F6C8-63C1-4BC0-BE24-8EC2EE2CB94C}"/>
          </ac:grpSpMkLst>
        </pc:grpChg>
        <pc:grpChg chg="mod">
          <ac:chgData name="Alka Chadha" userId="105748f0b4cff5e2" providerId="LiveId" clId="{B93C058A-9968-4F81-964A-A6C74484C961}" dt="2021-11-25T06:21:56.640" v="1207"/>
          <ac:grpSpMkLst>
            <pc:docMk/>
            <pc:sldMk cId="3208241523" sldId="292"/>
            <ac:grpSpMk id="248" creationId="{5430580C-D38B-441F-9938-F1545C032408}"/>
          </ac:grpSpMkLst>
        </pc:grpChg>
        <pc:grpChg chg="del mod">
          <ac:chgData name="Alka Chadha" userId="105748f0b4cff5e2" providerId="LiveId" clId="{B93C058A-9968-4F81-964A-A6C74484C961}" dt="2021-11-25T06:22:07.415" v="1231"/>
          <ac:grpSpMkLst>
            <pc:docMk/>
            <pc:sldMk cId="3208241523" sldId="292"/>
            <ac:grpSpMk id="259" creationId="{79744496-AA10-4542-8FB6-2FA3815697A9}"/>
          </ac:grpSpMkLst>
        </pc:grpChg>
        <pc:grpChg chg="mod">
          <ac:chgData name="Alka Chadha" userId="105748f0b4cff5e2" providerId="LiveId" clId="{B93C058A-9968-4F81-964A-A6C74484C961}" dt="2021-11-25T06:22:01.251" v="1218"/>
          <ac:grpSpMkLst>
            <pc:docMk/>
            <pc:sldMk cId="3208241523" sldId="292"/>
            <ac:grpSpMk id="260" creationId="{0DDE6F1F-DBB5-4F5A-8956-B5AC5B93CF55}"/>
          </ac:grpSpMkLst>
        </pc:grpChg>
        <pc:grpChg chg="mod">
          <ac:chgData name="Alka Chadha" userId="105748f0b4cff5e2" providerId="LiveId" clId="{B93C058A-9968-4F81-964A-A6C74484C961}" dt="2021-11-25T06:22:07.415" v="1231"/>
          <ac:grpSpMkLst>
            <pc:docMk/>
            <pc:sldMk cId="3208241523" sldId="292"/>
            <ac:grpSpMk id="273" creationId="{B3B783A5-E66D-4975-858F-E0F7C3CB0FFE}"/>
          </ac:grpSpMkLst>
        </pc:grpChg>
        <pc:grpChg chg="mod">
          <ac:chgData name="Alka Chadha" userId="105748f0b4cff5e2" providerId="LiveId" clId="{B93C058A-9968-4F81-964A-A6C74484C961}" dt="2021-11-25T06:22:07.415" v="1231"/>
          <ac:grpSpMkLst>
            <pc:docMk/>
            <pc:sldMk cId="3208241523" sldId="292"/>
            <ac:grpSpMk id="274" creationId="{86C82FF2-9911-4BFD-B273-30D0E834E8E0}"/>
          </ac:grpSpMkLst>
        </pc:grpChg>
        <pc:grpChg chg="mod">
          <ac:chgData name="Alka Chadha" userId="105748f0b4cff5e2" providerId="LiveId" clId="{B93C058A-9968-4F81-964A-A6C74484C961}" dt="2021-11-25T06:22:07.415" v="1231"/>
          <ac:grpSpMkLst>
            <pc:docMk/>
            <pc:sldMk cId="3208241523" sldId="292"/>
            <ac:grpSpMk id="275" creationId="{9E424D67-156D-4841-B6D2-D4CA097B5971}"/>
          </ac:grpSpMkLst>
        </pc:grpChg>
        <pc:grpChg chg="mod">
          <ac:chgData name="Alka Chadha" userId="105748f0b4cff5e2" providerId="LiveId" clId="{B93C058A-9968-4F81-964A-A6C74484C961}" dt="2021-11-25T06:22:08.605" v="1234"/>
          <ac:grpSpMkLst>
            <pc:docMk/>
            <pc:sldMk cId="3208241523" sldId="292"/>
            <ac:grpSpMk id="278" creationId="{C660A59D-9138-4B8F-A28E-BDF73767CBF1}"/>
          </ac:grpSpMkLst>
        </pc:grpChg>
        <pc:inkChg chg="add mod">
          <ac:chgData name="Alka Chadha" userId="105748f0b4cff5e2" providerId="LiveId" clId="{B93C058A-9968-4F81-964A-A6C74484C961}" dt="2021-11-25T06:19:39.068" v="977"/>
          <ac:inkMkLst>
            <pc:docMk/>
            <pc:sldMk cId="3208241523" sldId="292"/>
            <ac:inkMk id="2" creationId="{AD94F638-474A-420D-837B-458D42455046}"/>
          </ac:inkMkLst>
        </pc:inkChg>
        <pc:inkChg chg="add mod">
          <ac:chgData name="Alka Chadha" userId="105748f0b4cff5e2" providerId="LiveId" clId="{B93C058A-9968-4F81-964A-A6C74484C961}" dt="2021-11-25T06:19:39.068" v="977"/>
          <ac:inkMkLst>
            <pc:docMk/>
            <pc:sldMk cId="3208241523" sldId="292"/>
            <ac:inkMk id="3" creationId="{D3CE0A37-0EE6-4D9E-97D8-1EF4F5476D70}"/>
          </ac:inkMkLst>
        </pc:inkChg>
        <pc:inkChg chg="add mod">
          <ac:chgData name="Alka Chadha" userId="105748f0b4cff5e2" providerId="LiveId" clId="{B93C058A-9968-4F81-964A-A6C74484C961}" dt="2021-11-25T06:19:39.068" v="977"/>
          <ac:inkMkLst>
            <pc:docMk/>
            <pc:sldMk cId="3208241523" sldId="292"/>
            <ac:inkMk id="4" creationId="{2079469C-7A99-49B3-9656-90D952542A6B}"/>
          </ac:inkMkLst>
        </pc:inkChg>
        <pc:inkChg chg="add mod">
          <ac:chgData name="Alka Chadha" userId="105748f0b4cff5e2" providerId="LiveId" clId="{B93C058A-9968-4F81-964A-A6C74484C961}" dt="2021-11-25T06:19:39.068" v="977"/>
          <ac:inkMkLst>
            <pc:docMk/>
            <pc:sldMk cId="3208241523" sldId="292"/>
            <ac:inkMk id="5" creationId="{16F22B0C-7102-4EA3-B254-10099B001E72}"/>
          </ac:inkMkLst>
        </pc:inkChg>
        <pc:inkChg chg="add mod">
          <ac:chgData name="Alka Chadha" userId="105748f0b4cff5e2" providerId="LiveId" clId="{B93C058A-9968-4F81-964A-A6C74484C961}" dt="2021-11-25T06:19:39.068" v="977"/>
          <ac:inkMkLst>
            <pc:docMk/>
            <pc:sldMk cId="3208241523" sldId="292"/>
            <ac:inkMk id="6" creationId="{3457A7CB-7730-412D-ABD9-8255B92C373B}"/>
          </ac:inkMkLst>
        </pc:inkChg>
        <pc:inkChg chg="add mod">
          <ac:chgData name="Alka Chadha" userId="105748f0b4cff5e2" providerId="LiveId" clId="{B93C058A-9968-4F81-964A-A6C74484C961}" dt="2021-11-25T06:19:39.068" v="977"/>
          <ac:inkMkLst>
            <pc:docMk/>
            <pc:sldMk cId="3208241523" sldId="292"/>
            <ac:inkMk id="7" creationId="{93A8429C-B5DA-41AD-BFF5-CB6F7E832EED}"/>
          </ac:inkMkLst>
        </pc:inkChg>
        <pc:inkChg chg="add">
          <ac:chgData name="Alka Chadha" userId="105748f0b4cff5e2" providerId="LiveId" clId="{B93C058A-9968-4F81-964A-A6C74484C961}" dt="2021-11-25T06:19:38.153" v="976" actId="9405"/>
          <ac:inkMkLst>
            <pc:docMk/>
            <pc:sldMk cId="3208241523" sldId="292"/>
            <ac:inkMk id="8" creationId="{5F444979-4C07-4B4E-A3DA-A81A6087C53A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0" creationId="{58DB4ED6-3C07-41B8-ABC0-4B72E7F9353A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1" creationId="{DBC25E49-D895-4D3E-8A42-925D38AB1142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2" creationId="{72960FFF-7E28-429B-A8FF-8DED52DAFC19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3" creationId="{3AE1B180-4B58-4CF4-B60C-2BF85646A1F2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4" creationId="{ED422089-26A3-4F83-A9AE-2D940355D437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5" creationId="{F9267E84-57C6-4770-82A8-185BB73277FE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6" creationId="{A60489BC-DB1A-42DC-9F21-79AF39D837FF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7" creationId="{18AFF464-CF6E-49A9-878B-8DDB29E8F009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8" creationId="{4EB625AB-BE74-4F04-BB7D-C71CDF52167B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9" creationId="{672730B6-923F-4275-92D1-2C8EFCC2F917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20" creationId="{8C3F4EC0-E382-4402-B4FA-2C191EDEA4E5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21" creationId="{7C0DE94D-93CA-4CB1-893E-D86F5C000F0D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22" creationId="{DBC580A8-C31A-4C19-92BA-EE984BC7CEA5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23" creationId="{C1289641-08BC-4FAB-A3F2-2A75EBC5057E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24" creationId="{D17A659D-7FF4-476C-8E79-E2F3E3E1A444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25" creationId="{43C55541-030B-418F-AD50-6E00DEE292F0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26" creationId="{F00EEF53-4820-407B-95F8-6AF99CE20521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27" creationId="{E3FA3674-2FA1-4EC4-85B8-A7A1898A3BCD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28" creationId="{7349DE72-F7B1-4535-9D8A-8D85C1484155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29" creationId="{377025BC-2926-42E3-833A-ABF93A9593FF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30" creationId="{95AA6B04-5096-4F8C-BDDC-DF73CD5CA03D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31" creationId="{7432B925-E797-4120-8B55-25A0289F9A76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32" creationId="{F5CA542F-EE9C-4470-BC7E-A312EB60CD38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33" creationId="{4F8679DA-ECB7-415B-974F-F8531F116C03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34" creationId="{90BA6F09-6E8B-4289-B425-6BBA7E553BE1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35" creationId="{0E2F7802-EA8C-4AA4-9A04-BAFFA8EBA2BD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36" creationId="{6D259C79-F2C8-4540-AA52-7E2CEC728E0D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37" creationId="{67F0BB1B-272F-4841-B52B-D4FF730990E7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38" creationId="{B56D2215-2406-4C06-99A8-273CB86404A1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39" creationId="{29F948A6-276B-42D1-A31C-5D4D4F1C480D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40" creationId="{E2A9ECF4-5466-4FE2-8E99-AB8BAA7B1596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41" creationId="{CB7710E0-C970-46F0-B096-0F8CCB761D6C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42" creationId="{359BEAC4-ECD3-45BA-B862-2CE384B370A6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43" creationId="{9F9404B3-923A-4F5A-B9D9-51B12710D26C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44" creationId="{6613AA82-BE95-4A5E-9BFC-6CD6E08D9D95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45" creationId="{E7B0E3AB-B487-44E6-9F54-EEBA91121EDB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46" creationId="{50DEC3C6-FC0B-4262-8B91-A839F7FBD2DF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47" creationId="{4AF013E4-E056-442F-8E58-35958EBCFB22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48" creationId="{6D608C13-BFD2-4174-A9A1-3B97A44D4B0A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49" creationId="{07BEB906-B00F-44BE-8637-F7B4781BABA9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50" creationId="{3C034F4C-E684-49E7-8844-9301E05269EB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54" creationId="{93A7CB3B-94AC-4147-9FF5-6D9179D64D9C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55" creationId="{6EDC1C15-2D1D-40B1-8C0E-09E47CBEDBD2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56" creationId="{F4C0D378-9A01-4534-B42A-B57E64BF3112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57" creationId="{3B4A7D7C-90BB-4B78-9FE0-28C625E3A821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58" creationId="{BE0856CA-5EC2-4DA4-835F-960ACBE8A4FE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59" creationId="{E90E074D-AF54-4861-855D-FAD985CFCE52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60" creationId="{BB435497-4AB6-4ABF-874F-132935123C04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61" creationId="{F08B73B9-C30A-4C09-9D23-B6134D50223B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62" creationId="{16841668-A93A-4EA3-9F93-C64BD338570C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63" creationId="{E28ACD10-1753-46CE-9B43-480B77827F90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64" creationId="{4F6CB327-8AD7-49E9-A56E-40BD58B1524E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65" creationId="{88145B30-4FE0-48DB-BE1F-0498A47B751A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66" creationId="{315B7E2D-000B-41E7-B770-8BA74CDF7F32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67" creationId="{9D95B623-8049-4B87-AD4B-9B529B1E0E61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68" creationId="{AB255EB7-0459-477C-A14B-71576D8E0E94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69" creationId="{7BBE9E6C-3DEE-4113-8675-34107372268A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70" creationId="{7ED68E74-CA33-40C3-8288-F7AA916DD769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71" creationId="{A759643E-C206-42C8-B5D3-3CD609F119D6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72" creationId="{59777E63-93A2-4202-8D33-7DF5D8B30446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73" creationId="{6679436F-3107-44BA-8651-CC8AE3966B3F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74" creationId="{DE1BD74B-E321-4784-98DC-439B44BF8F91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75" creationId="{AD1EA41B-EC0F-4BDB-A000-651DE9734287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76" creationId="{B839E624-0811-4ED0-8839-941A9D4FAFAA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77" creationId="{DEA765A5-FE2A-426E-8B27-D3B737429C9F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78" creationId="{7DE8E739-1DF0-43A5-BF43-53BD43E003EE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79" creationId="{2E0EE300-A36D-4701-B1B3-86E1396F6D6D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80" creationId="{5CAE504E-8CDF-4774-BFE7-CA0398130368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81" creationId="{09D256A4-2DC1-4525-B6A2-FAB23569BF99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82" creationId="{A0C59C9D-B01A-4DB2-A000-2FB24F9649D7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83" creationId="{3E19242F-ADFC-4064-8B64-BB49B8EA400D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84" creationId="{81879795-D580-410F-9A90-F7F2EC623851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85" creationId="{0DAFF734-9287-4E9C-AE28-F79BEBD1F0A9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86" creationId="{02C84E10-580A-4FE6-AA7C-12D58F6B35AB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87" creationId="{FF45F32E-81B0-4466-B838-8EC2C7189939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88" creationId="{E96A2CBA-2F30-4987-976C-C5A91F0EE4CA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89" creationId="{9D9CCC51-3B0E-492B-B5A4-999F100929A3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90" creationId="{B56996AD-6EB3-4479-91C1-6B3F46742868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91" creationId="{7C10ADCD-14BD-4BB9-885C-D90C4C9507AA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92" creationId="{C45092CF-417B-4252-891F-0E0FFA35ABB1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93" creationId="{1B702AF0-6F80-47DA-BB43-AC465480E995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94" creationId="{95142D53-C111-4C77-A9E8-0A9383178841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95" creationId="{CE7031E0-DF36-4316-84CB-D6ED2130062B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96" creationId="{96504AF3-5B33-44B5-847A-299FA28110FA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97" creationId="{D6BF89FE-DABD-4E7F-A18D-31B77AF88E1F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98" creationId="{41D4D4D4-64A8-4D5A-8485-F32E469BBD8C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99" creationId="{D89CA504-DCF6-495C-9826-EFDA549B3D47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00" creationId="{BFE695A3-5BFA-42C1-9FE1-741232F5BD37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01" creationId="{34FB48F5-6E0F-401A-989C-74BA4B1605B6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02" creationId="{DDAC4EC9-548C-4C4E-A222-D6D22D64C1CB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03" creationId="{728B0CF5-D7AF-45AE-902B-BAC13D7C8662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04" creationId="{12A6642D-ADF8-424C-8754-3B194AB8F41A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05" creationId="{52C6A3AC-5E35-4C75-96CC-B0F01F625A01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06" creationId="{EABEE810-DB74-45FA-96BC-18537026A14C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07" creationId="{A9DE5623-BAB1-496A-9EF4-396D4B0C0EAD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08" creationId="{0A1499C6-CCBD-4B00-B808-23F7495ABC3F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09" creationId="{2EE4E086-D8AE-4048-A92C-0CD02F65525B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10" creationId="{CE16D16E-9474-4FFA-8F2F-C89386A765AB}"/>
          </ac:inkMkLst>
        </pc:inkChg>
        <pc:inkChg chg="add">
          <ac:chgData name="Alka Chadha" userId="105748f0b4cff5e2" providerId="LiveId" clId="{B93C058A-9968-4F81-964A-A6C74484C961}" dt="2021-11-25T06:20:26.122" v="1077" actId="9405"/>
          <ac:inkMkLst>
            <pc:docMk/>
            <pc:sldMk cId="3208241523" sldId="292"/>
            <ac:inkMk id="111" creationId="{06E478BC-55F7-483A-8735-C79F86F0F521}"/>
          </ac:inkMkLst>
        </pc:inkChg>
        <pc:inkChg chg="add">
          <ac:chgData name="Alka Chadha" userId="105748f0b4cff5e2" providerId="LiveId" clId="{B93C058A-9968-4F81-964A-A6C74484C961}" dt="2021-11-25T06:20:26.764" v="1078" actId="9405"/>
          <ac:inkMkLst>
            <pc:docMk/>
            <pc:sldMk cId="3208241523" sldId="292"/>
            <ac:inkMk id="112" creationId="{AAD84E06-3C1E-44B1-834F-2BD37CF2926F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13" creationId="{9C4A59D0-6459-41BB-B519-00FDC5D0C66E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14" creationId="{25434A5C-0374-4AE4-A054-A1087B6B1DFA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15" creationId="{9875EFCD-482A-40AC-B696-DE41100CF82B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16" creationId="{EB7E48F8-D6FF-4DDA-832F-98C3F7B0B949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17" creationId="{74DB5BD0-2859-46ED-A379-BC1D0B93E4C8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18" creationId="{9B54CB3E-FCB9-44B2-96E3-8116A88C49C0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19" creationId="{DFF3D26C-BD06-4267-8D9A-244C2A96D43E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20" creationId="{DE9A08B7-77DF-463E-9D02-6D41951AB6D4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21" creationId="{BEE9A491-A7F3-4CBF-AA58-DBE68FAAAD7B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22" creationId="{A4BE2EF9-D887-44BF-8BEB-E138B51AD189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23" creationId="{8F5CC8E2-A472-4320-ADD9-60431F853783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24" creationId="{226EDFB9-3A42-4BDE-9669-3939A77B3AE0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25" creationId="{4B478283-E275-46AD-BCE8-ADE5C8CCDE8E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26" creationId="{82F6E0C4-C178-4C88-81A7-77511415F717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27" creationId="{DE2164B0-1C59-40D7-9C57-4AE97086F70B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28" creationId="{94CB2FFF-63A6-4882-8AD3-C1015EFD04D7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29" creationId="{D15102B9-B394-4247-8F7F-6E779A4D19E7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30" creationId="{98C197BD-9D9A-4A2B-9C50-D0003AE12054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31" creationId="{942D37F5-EF59-4F6D-AA25-5A640FC8EFD5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32" creationId="{09E2A19A-E389-435B-94C9-5D23FC8AE47F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33" creationId="{E83259D6-4C6A-45A7-B6B2-5F3C4DC9B09C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34" creationId="{24BF73D9-F893-4601-8D04-5E091C7A76B8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35" creationId="{7D1EF9A3-D460-4A3D-A9BF-59A516CA46F9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36" creationId="{B66E7765-FF37-40C6-B0B3-3EBCAEC51417}"/>
          </ac:inkMkLst>
        </pc:inkChg>
        <pc:inkChg chg="add mod">
          <ac:chgData name="Alka Chadha" userId="105748f0b4cff5e2" providerId="LiveId" clId="{B93C058A-9968-4F81-964A-A6C74484C961}" dt="2021-11-25T06:20:37.167" v="1104"/>
          <ac:inkMkLst>
            <pc:docMk/>
            <pc:sldMk cId="3208241523" sldId="292"/>
            <ac:inkMk id="137" creationId="{426D6434-A7D7-403D-AB7B-DF584C42222F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44" creationId="{5D608DB2-F35C-4123-8B49-3C1386CD95E1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45" creationId="{0DBD2632-DA34-48B5-8191-C13582D6237B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46" creationId="{9BF85381-96A4-49F2-AD81-5ED6EE5F0E92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47" creationId="{B28D66CF-4A37-46CA-A00B-6C50F870A3B5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48" creationId="{8BB48D17-E60C-46B5-A247-8CD03E5F1940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49" creationId="{D58350F0-05AB-41EE-8D2D-795B563E1439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50" creationId="{2D75528C-AEFF-4744-AE60-FE29995BD468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51" creationId="{0E52250F-622E-4A49-9AE7-92262A5EB325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52" creationId="{A70F46D5-A198-4CCD-94F8-66B0E2D19290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53" creationId="{EC9292AE-6B33-443B-8498-1B9661AFB768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54" creationId="{DC418041-6F9B-4D21-8536-66D7029299A1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55" creationId="{D88C4D87-3CE0-42B6-A2AA-98ED5E377DE9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56" creationId="{EA4E3D07-D010-47CA-BF96-CABDE8B3FC9F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57" creationId="{4D1B421B-62BD-4692-A63C-E0E4CD49A2E5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58" creationId="{EAA70275-ED26-44CC-8BF5-E3C809E3631D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59" creationId="{033DB1AD-55FF-49AE-A2D3-F4B80DE94095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60" creationId="{14B9910E-FC10-4182-9B2A-971B80B4585E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61" creationId="{11CE15E8-8C6B-4711-B5AC-552753C719C1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62" creationId="{E67FAF75-51F0-4C5E-BDFD-AE7E316E11B5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63" creationId="{4411F117-F683-4677-918F-550883E6FE40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64" creationId="{A6156763-AFAC-4D4D-86B4-BFFE424FCA40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65" creationId="{A359C980-66E3-41D6-A6A4-5648FB4B3522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66" creationId="{7AB72E23-EFD0-4CEA-8A14-967C645AF18C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67" creationId="{98513450-19C8-44A6-866A-20478BD38C2B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68" creationId="{09370AEF-ECFA-423C-A91A-9A6389DACE17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69" creationId="{9A2AA813-4688-49EA-9DF1-1C1F22E089EE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70" creationId="{C1CDD5DC-5B39-435A-B504-1BF508E0CAB7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71" creationId="{407BC83A-B843-4E63-9E59-64734D2C16D4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72" creationId="{79AA40E8-5A4B-4CE8-AA43-529DCEDDB3C5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73" creationId="{7580C9C9-73D8-48A0-8433-64E7EF969804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74" creationId="{060647C3-0AB9-4432-973F-9363B724A6C1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75" creationId="{79577016-8FA7-4252-8BED-7165523558BF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76" creationId="{69A1E14C-5993-4BC1-971B-DC22EB65DD0F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77" creationId="{E2BBE092-CC32-4E74-B0F4-14632889E49A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78" creationId="{7CAACFFE-E4FC-4348-A8D3-5E6B2E352758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79" creationId="{CDDB5054-B472-43AA-B9DA-BC89CE50E074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80" creationId="{34CFC007-900D-417A-9D18-922852F8D999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81" creationId="{8792DE1C-6601-4351-B45B-BE6E643629CC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82" creationId="{32C32A58-838F-4896-B1FC-7481D56B14A8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83" creationId="{3410BA0C-CFE2-4C80-9942-AFEEDD839A89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84" creationId="{39BE8995-3F41-4D10-AB21-9DDED551A8DC}"/>
          </ac:inkMkLst>
        </pc:inkChg>
        <pc:inkChg chg="add mod">
          <ac:chgData name="Alka Chadha" userId="105748f0b4cff5e2" providerId="LiveId" clId="{B93C058A-9968-4F81-964A-A6C74484C961}" dt="2021-11-25T06:20:54.505" v="1147"/>
          <ac:inkMkLst>
            <pc:docMk/>
            <pc:sldMk cId="3208241523" sldId="292"/>
            <ac:inkMk id="185" creationId="{5A48B4AA-24F6-4C3B-AF01-3EA853FB6AEB}"/>
          </ac:inkMkLst>
        </pc:inkChg>
        <pc:inkChg chg="add mod">
          <ac:chgData name="Alka Chadha" userId="105748f0b4cff5e2" providerId="LiveId" clId="{B93C058A-9968-4F81-964A-A6C74484C961}" dt="2021-11-25T06:21:10.655" v="1152"/>
          <ac:inkMkLst>
            <pc:docMk/>
            <pc:sldMk cId="3208241523" sldId="292"/>
            <ac:inkMk id="188" creationId="{79AA4D51-F413-4C2E-B114-19B66248F576}"/>
          </ac:inkMkLst>
        </pc:inkChg>
        <pc:inkChg chg="add mod">
          <ac:chgData name="Alka Chadha" userId="105748f0b4cff5e2" providerId="LiveId" clId="{B93C058A-9968-4F81-964A-A6C74484C961}" dt="2021-11-25T06:21:10.655" v="1152"/>
          <ac:inkMkLst>
            <pc:docMk/>
            <pc:sldMk cId="3208241523" sldId="292"/>
            <ac:inkMk id="189" creationId="{4515C3C5-C086-4B28-B0E7-9195751B73C6}"/>
          </ac:inkMkLst>
        </pc:inkChg>
        <pc:inkChg chg="add mod">
          <ac:chgData name="Alka Chadha" userId="105748f0b4cff5e2" providerId="LiveId" clId="{B93C058A-9968-4F81-964A-A6C74484C961}" dt="2021-11-25T06:21:10.655" v="1152"/>
          <ac:inkMkLst>
            <pc:docMk/>
            <pc:sldMk cId="3208241523" sldId="292"/>
            <ac:inkMk id="190" creationId="{607A45F9-9040-4649-BF32-091EF5CEB2A9}"/>
          </ac:inkMkLst>
        </pc:inkChg>
        <pc:inkChg chg="add mod">
          <ac:chgData name="Alka Chadha" userId="105748f0b4cff5e2" providerId="LiveId" clId="{B93C058A-9968-4F81-964A-A6C74484C961}" dt="2021-11-25T06:21:10.655" v="1152"/>
          <ac:inkMkLst>
            <pc:docMk/>
            <pc:sldMk cId="3208241523" sldId="292"/>
            <ac:inkMk id="191" creationId="{E7D666AA-45AE-4BC7-A021-6848484299F1}"/>
          </ac:inkMkLst>
        </pc:inkChg>
        <pc:inkChg chg="add mod">
          <ac:chgData name="Alka Chadha" userId="105748f0b4cff5e2" providerId="LiveId" clId="{B93C058A-9968-4F81-964A-A6C74484C961}" dt="2021-11-25T06:21:17.363" v="1163"/>
          <ac:inkMkLst>
            <pc:docMk/>
            <pc:sldMk cId="3208241523" sldId="292"/>
            <ac:inkMk id="193" creationId="{D69A0DF7-7832-40A1-B53F-9FF93FDC9186}"/>
          </ac:inkMkLst>
        </pc:inkChg>
        <pc:inkChg chg="add mod">
          <ac:chgData name="Alka Chadha" userId="105748f0b4cff5e2" providerId="LiveId" clId="{B93C058A-9968-4F81-964A-A6C74484C961}" dt="2021-11-25T06:21:17.363" v="1163"/>
          <ac:inkMkLst>
            <pc:docMk/>
            <pc:sldMk cId="3208241523" sldId="292"/>
            <ac:inkMk id="194" creationId="{D72E2054-2FE9-42BA-ABE9-9C051CB73456}"/>
          </ac:inkMkLst>
        </pc:inkChg>
        <pc:inkChg chg="add mod">
          <ac:chgData name="Alka Chadha" userId="105748f0b4cff5e2" providerId="LiveId" clId="{B93C058A-9968-4F81-964A-A6C74484C961}" dt="2021-11-25T06:21:17.363" v="1163"/>
          <ac:inkMkLst>
            <pc:docMk/>
            <pc:sldMk cId="3208241523" sldId="292"/>
            <ac:inkMk id="195" creationId="{3C68307A-731A-4CCC-B9BF-7238EF26ECB4}"/>
          </ac:inkMkLst>
        </pc:inkChg>
        <pc:inkChg chg="add mod">
          <ac:chgData name="Alka Chadha" userId="105748f0b4cff5e2" providerId="LiveId" clId="{B93C058A-9968-4F81-964A-A6C74484C961}" dt="2021-11-25T06:21:17.363" v="1163"/>
          <ac:inkMkLst>
            <pc:docMk/>
            <pc:sldMk cId="3208241523" sldId="292"/>
            <ac:inkMk id="196" creationId="{C51D37BD-B446-4816-9666-5700FEDF611B}"/>
          </ac:inkMkLst>
        </pc:inkChg>
        <pc:inkChg chg="add mod">
          <ac:chgData name="Alka Chadha" userId="105748f0b4cff5e2" providerId="LiveId" clId="{B93C058A-9968-4F81-964A-A6C74484C961}" dt="2021-11-25T06:21:17.363" v="1163"/>
          <ac:inkMkLst>
            <pc:docMk/>
            <pc:sldMk cId="3208241523" sldId="292"/>
            <ac:inkMk id="197" creationId="{2E416DC2-E6D8-4F54-ACB3-E1A86E37B720}"/>
          </ac:inkMkLst>
        </pc:inkChg>
        <pc:inkChg chg="add mod">
          <ac:chgData name="Alka Chadha" userId="105748f0b4cff5e2" providerId="LiveId" clId="{B93C058A-9968-4F81-964A-A6C74484C961}" dt="2021-11-25T06:21:17.363" v="1163"/>
          <ac:inkMkLst>
            <pc:docMk/>
            <pc:sldMk cId="3208241523" sldId="292"/>
            <ac:inkMk id="198" creationId="{364C99BA-3932-4185-8EC0-3EAA536163F6}"/>
          </ac:inkMkLst>
        </pc:inkChg>
        <pc:inkChg chg="add mod">
          <ac:chgData name="Alka Chadha" userId="105748f0b4cff5e2" providerId="LiveId" clId="{B93C058A-9968-4F81-964A-A6C74484C961}" dt="2021-11-25T06:21:17.363" v="1163"/>
          <ac:inkMkLst>
            <pc:docMk/>
            <pc:sldMk cId="3208241523" sldId="292"/>
            <ac:inkMk id="199" creationId="{D308E1E1-3DDF-4B5A-90D0-4DD6521846F3}"/>
          </ac:inkMkLst>
        </pc:inkChg>
        <pc:inkChg chg="add mod">
          <ac:chgData name="Alka Chadha" userId="105748f0b4cff5e2" providerId="LiveId" clId="{B93C058A-9968-4F81-964A-A6C74484C961}" dt="2021-11-25T06:21:17.363" v="1163"/>
          <ac:inkMkLst>
            <pc:docMk/>
            <pc:sldMk cId="3208241523" sldId="292"/>
            <ac:inkMk id="200" creationId="{96002E45-41BA-4882-ABF7-E57C97FFC758}"/>
          </ac:inkMkLst>
        </pc:inkChg>
        <pc:inkChg chg="add mod">
          <ac:chgData name="Alka Chadha" userId="105748f0b4cff5e2" providerId="LiveId" clId="{B93C058A-9968-4F81-964A-A6C74484C961}" dt="2021-11-25T06:21:17.363" v="1163"/>
          <ac:inkMkLst>
            <pc:docMk/>
            <pc:sldMk cId="3208241523" sldId="292"/>
            <ac:inkMk id="201" creationId="{2884AE0A-A7CC-4BE2-B6C0-181E4A0B7029}"/>
          </ac:inkMkLst>
        </pc:inkChg>
        <pc:inkChg chg="add mod">
          <ac:chgData name="Alka Chadha" userId="105748f0b4cff5e2" providerId="LiveId" clId="{B93C058A-9968-4F81-964A-A6C74484C961}" dt="2021-11-25T06:21:17.363" v="1163"/>
          <ac:inkMkLst>
            <pc:docMk/>
            <pc:sldMk cId="3208241523" sldId="292"/>
            <ac:inkMk id="202" creationId="{2C7310FC-3737-42EB-8B34-54B58427E24B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04" creationId="{282F9508-6A57-4953-9C51-FD83E2D171E6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05" creationId="{CF7E6B99-B457-4457-9C28-0241BE85317F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06" creationId="{99E4AF57-F7C6-43FC-AEA9-68C1D786F908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07" creationId="{BEEF1B15-6EA0-47C9-9CD0-5F445C881530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08" creationId="{13A42BEE-4262-4559-86E9-708547A732FB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10" creationId="{34E8ABD2-A441-4F3E-9A41-26B48C188676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11" creationId="{D96F49FE-F131-4BC4-AFA8-871A1535F834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12" creationId="{E1F91ED3-660C-4254-BBE4-55659AE3AD09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13" creationId="{781A9432-8455-4B2B-8337-B18069406C67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14" creationId="{9D2CBC8E-4492-4003-B7B4-B6B865022B05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15" creationId="{926508F5-3071-4141-9A23-B4C325C8AA48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17" creationId="{0D4068B1-A755-438D-884D-DF2F9404EE14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18" creationId="{39D0557C-1819-4F8F-A5F7-1FCC1A07108F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19" creationId="{0FF6E54C-0D57-415F-9F90-426BCC7479E9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20" creationId="{3CC5C531-4051-40AD-8C6B-B1A33E44E585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21" creationId="{DCAA3CB7-759E-48D0-B393-B962F1857E35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22" creationId="{25C35851-F2E5-4C91-AB65-966634BAA6BF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23" creationId="{4C030B23-198A-4FE6-824B-D7DBB71386D8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24" creationId="{BB654E73-2C91-4AD1-947C-F45CB433317A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25" creationId="{BC4D83BD-ED49-46D9-8320-EDF1745DC395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26" creationId="{BA9090D0-015B-4728-B547-E50AAA77B58D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27" creationId="{215F9022-E5BA-4837-9601-419E6DD61A24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28" creationId="{59FA25C4-0C83-41A6-A872-007834576F4D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29" creationId="{0F5CA968-E245-4876-83D3-E7915CD2404E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30" creationId="{E887FBF8-E24D-4601-BB52-14191A3F19D9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31" creationId="{25CCAED4-FE28-4E9A-BC57-24EA3C38D916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32" creationId="{95A34CBF-B3C9-4CFE-B940-7B0CBD79E85A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33" creationId="{85047CC2-4233-4AB4-A487-6C22751B0E6B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34" creationId="{279D3E75-3E09-401B-9714-6BA7EA175166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35" creationId="{DA58EA48-3C7A-40B6-97AD-E8A06B4B7353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36" creationId="{AF28B6C1-C237-4F8A-B1FC-781194B31602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37" creationId="{C926C03F-3A85-429B-AB85-A149936CE626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38" creationId="{09CD7613-A847-4361-BC7A-E7283A7CB89A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39" creationId="{74FE8548-AE4D-40FA-80DA-09CADA18FA0A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40" creationId="{BEDA7A8F-FD02-4331-90E8-7A61D04F38EF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41" creationId="{56D8CBEE-3136-4DDF-AF91-7B134AA98742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44" creationId="{8E3F53B4-7195-4618-8D82-1EC12A557766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45" creationId="{87C3F24A-F9F3-4AF2-894F-F26C0F7AB207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46" creationId="{884DCB33-CA3F-43D3-98FA-88C6B9FDCFB2}"/>
          </ac:inkMkLst>
        </pc:inkChg>
        <pc:inkChg chg="add mod">
          <ac:chgData name="Alka Chadha" userId="105748f0b4cff5e2" providerId="LiveId" clId="{B93C058A-9968-4F81-964A-A6C74484C961}" dt="2021-11-25T06:21:56.640" v="1207"/>
          <ac:inkMkLst>
            <pc:docMk/>
            <pc:sldMk cId="3208241523" sldId="292"/>
            <ac:inkMk id="247" creationId="{9AB8222A-449F-498D-9E2C-8A18C676A131}"/>
          </ac:inkMkLst>
        </pc:inkChg>
        <pc:inkChg chg="add mod">
          <ac:chgData name="Alka Chadha" userId="105748f0b4cff5e2" providerId="LiveId" clId="{B93C058A-9968-4F81-964A-A6C74484C961}" dt="2021-11-25T06:22:01.251" v="1218"/>
          <ac:inkMkLst>
            <pc:docMk/>
            <pc:sldMk cId="3208241523" sldId="292"/>
            <ac:inkMk id="249" creationId="{0A2306DF-1045-49C3-9638-81A7F5C8B5F9}"/>
          </ac:inkMkLst>
        </pc:inkChg>
        <pc:inkChg chg="add mod">
          <ac:chgData name="Alka Chadha" userId="105748f0b4cff5e2" providerId="LiveId" clId="{B93C058A-9968-4F81-964A-A6C74484C961}" dt="2021-11-25T06:22:01.251" v="1218"/>
          <ac:inkMkLst>
            <pc:docMk/>
            <pc:sldMk cId="3208241523" sldId="292"/>
            <ac:inkMk id="250" creationId="{B8354B8F-FF89-47A0-A16C-5755297685A3}"/>
          </ac:inkMkLst>
        </pc:inkChg>
        <pc:inkChg chg="add mod">
          <ac:chgData name="Alka Chadha" userId="105748f0b4cff5e2" providerId="LiveId" clId="{B93C058A-9968-4F81-964A-A6C74484C961}" dt="2021-11-25T06:22:01.251" v="1218"/>
          <ac:inkMkLst>
            <pc:docMk/>
            <pc:sldMk cId="3208241523" sldId="292"/>
            <ac:inkMk id="251" creationId="{69B49CA7-E395-42AA-8D1A-599CFDCA80DB}"/>
          </ac:inkMkLst>
        </pc:inkChg>
        <pc:inkChg chg="add mod">
          <ac:chgData name="Alka Chadha" userId="105748f0b4cff5e2" providerId="LiveId" clId="{B93C058A-9968-4F81-964A-A6C74484C961}" dt="2021-11-25T06:22:01.251" v="1218"/>
          <ac:inkMkLst>
            <pc:docMk/>
            <pc:sldMk cId="3208241523" sldId="292"/>
            <ac:inkMk id="252" creationId="{C64D80E4-CADE-4D22-A9B9-7541C0846A7A}"/>
          </ac:inkMkLst>
        </pc:inkChg>
        <pc:inkChg chg="add mod">
          <ac:chgData name="Alka Chadha" userId="105748f0b4cff5e2" providerId="LiveId" clId="{B93C058A-9968-4F81-964A-A6C74484C961}" dt="2021-11-25T06:22:01.251" v="1218"/>
          <ac:inkMkLst>
            <pc:docMk/>
            <pc:sldMk cId="3208241523" sldId="292"/>
            <ac:inkMk id="253" creationId="{A9DADB51-2880-443D-A070-6C7E58508C47}"/>
          </ac:inkMkLst>
        </pc:inkChg>
        <pc:inkChg chg="add mod">
          <ac:chgData name="Alka Chadha" userId="105748f0b4cff5e2" providerId="LiveId" clId="{B93C058A-9968-4F81-964A-A6C74484C961}" dt="2021-11-25T06:22:01.251" v="1218"/>
          <ac:inkMkLst>
            <pc:docMk/>
            <pc:sldMk cId="3208241523" sldId="292"/>
            <ac:inkMk id="254" creationId="{DEA196F8-C63A-43E8-9F56-42FAE69C3BFB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55" creationId="{1AE33CA9-F8AC-42F9-92F9-27D74EDADE4F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56" creationId="{D85BB05C-65D4-46E0-87ED-83BD01BC5CB2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57" creationId="{B30B22D6-8B05-42B4-BA32-E87515CF77CC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58" creationId="{29EFB71A-4912-42D8-ACC2-A4370B47504C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61" creationId="{4AA7ABF5-339C-4A4A-99CE-68EAEFE9787F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62" creationId="{4BCABF6A-5CB7-4AFD-A22E-939C0B217E84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63" creationId="{88AC51E3-584C-42BC-8E31-870577445856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64" creationId="{B4F8EAC3-8DD1-4C9E-A4BE-0D87D9705100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65" creationId="{8D468CCB-913C-4CF7-8BEA-8A4927A6D008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66" creationId="{9B2E0F8C-7216-432C-B411-BDED9F6B4000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67" creationId="{1C9FFAED-4384-480F-A60D-0EC8D9833150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68" creationId="{9A67A72D-716F-4CB4-B25B-8322B09076F8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69" creationId="{E0D84FE6-8341-4E73-B953-6524C734C32F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70" creationId="{81E64D52-38F9-482B-9037-1B873734ECDF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71" creationId="{9282A2B7-83B5-4F1F-9284-3F005DC76F0D}"/>
          </ac:inkMkLst>
        </pc:inkChg>
        <pc:inkChg chg="add mod">
          <ac:chgData name="Alka Chadha" userId="105748f0b4cff5e2" providerId="LiveId" clId="{B93C058A-9968-4F81-964A-A6C74484C961}" dt="2021-11-25T06:22:07.415" v="1231"/>
          <ac:inkMkLst>
            <pc:docMk/>
            <pc:sldMk cId="3208241523" sldId="292"/>
            <ac:inkMk id="272" creationId="{790B1444-4EA9-437B-B55A-B0A9FD4DC43A}"/>
          </ac:inkMkLst>
        </pc:inkChg>
        <pc:inkChg chg="add mod">
          <ac:chgData name="Alka Chadha" userId="105748f0b4cff5e2" providerId="LiveId" clId="{B93C058A-9968-4F81-964A-A6C74484C961}" dt="2021-11-25T06:22:08.605" v="1234"/>
          <ac:inkMkLst>
            <pc:docMk/>
            <pc:sldMk cId="3208241523" sldId="292"/>
            <ac:inkMk id="276" creationId="{78B6CBB6-B78E-4740-B372-F85576E0C0A7}"/>
          </ac:inkMkLst>
        </pc:inkChg>
        <pc:inkChg chg="add mod">
          <ac:chgData name="Alka Chadha" userId="105748f0b4cff5e2" providerId="LiveId" clId="{B93C058A-9968-4F81-964A-A6C74484C961}" dt="2021-11-25T06:22:08.605" v="1234"/>
          <ac:inkMkLst>
            <pc:docMk/>
            <pc:sldMk cId="3208241523" sldId="292"/>
            <ac:inkMk id="277" creationId="{FF0405AC-CBB2-4F23-86DF-83817966E212}"/>
          </ac:inkMkLst>
        </pc:inkChg>
        <pc:inkChg chg="add">
          <ac:chgData name="Alka Chadha" userId="105748f0b4cff5e2" providerId="LiveId" clId="{B93C058A-9968-4F81-964A-A6C74484C961}" dt="2021-11-25T06:23:30.928" v="1381" actId="9405"/>
          <ac:inkMkLst>
            <pc:docMk/>
            <pc:sldMk cId="3208241523" sldId="292"/>
            <ac:inkMk id="279" creationId="{9AE16256-5C87-4644-811C-526148D26C28}"/>
          </ac:inkMkLst>
        </pc:inkChg>
        <pc:inkChg chg="add">
          <ac:chgData name="Alka Chadha" userId="105748f0b4cff5e2" providerId="LiveId" clId="{B93C058A-9968-4F81-964A-A6C74484C961}" dt="2021-11-25T06:23:31.271" v="1382" actId="9405"/>
          <ac:inkMkLst>
            <pc:docMk/>
            <pc:sldMk cId="3208241523" sldId="292"/>
            <ac:inkMk id="280" creationId="{4C4BC15A-05A7-4E82-97D2-A7DA23215DF9}"/>
          </ac:inkMkLst>
        </pc:inkChg>
        <pc:inkChg chg="add">
          <ac:chgData name="Alka Chadha" userId="105748f0b4cff5e2" providerId="LiveId" clId="{B93C058A-9968-4F81-964A-A6C74484C961}" dt="2021-11-25T06:23:31.607" v="1383" actId="9405"/>
          <ac:inkMkLst>
            <pc:docMk/>
            <pc:sldMk cId="3208241523" sldId="292"/>
            <ac:inkMk id="281" creationId="{1A920D6D-5835-4E3E-B419-43294C84553E}"/>
          </ac:inkMkLst>
        </pc:inkChg>
        <pc:inkChg chg="add">
          <ac:chgData name="Alka Chadha" userId="105748f0b4cff5e2" providerId="LiveId" clId="{B93C058A-9968-4F81-964A-A6C74484C961}" dt="2021-11-25T06:23:32.172" v="1384" actId="9405"/>
          <ac:inkMkLst>
            <pc:docMk/>
            <pc:sldMk cId="3208241523" sldId="292"/>
            <ac:inkMk id="282" creationId="{CB3D08CA-AEA1-42C1-97B7-4CF5BB243748}"/>
          </ac:inkMkLst>
        </pc:inkChg>
        <pc:inkChg chg="add">
          <ac:chgData name="Alka Chadha" userId="105748f0b4cff5e2" providerId="LiveId" clId="{B93C058A-9968-4F81-964A-A6C74484C961}" dt="2021-11-25T06:23:32.545" v="1385" actId="9405"/>
          <ac:inkMkLst>
            <pc:docMk/>
            <pc:sldMk cId="3208241523" sldId="292"/>
            <ac:inkMk id="283" creationId="{FDCC17CE-54E1-487C-8346-CCAAD1F2524C}"/>
          </ac:inkMkLst>
        </pc:inkChg>
      </pc:sldChg>
      <pc:sldChg chg="addSp delSp modSp new mod">
        <pc:chgData name="Alka Chadha" userId="105748f0b4cff5e2" providerId="LiveId" clId="{B93C058A-9968-4F81-964A-A6C74484C961}" dt="2021-11-25T06:24:45.064" v="1491" actId="9405"/>
        <pc:sldMkLst>
          <pc:docMk/>
          <pc:sldMk cId="3030423090" sldId="293"/>
        </pc:sldMkLst>
        <pc:grpChg chg="mod">
          <ac:chgData name="Alka Chadha" userId="105748f0b4cff5e2" providerId="LiveId" clId="{B93C058A-9968-4F81-964A-A6C74484C961}" dt="2021-11-25T06:22:14.049" v="1240"/>
          <ac:grpSpMkLst>
            <pc:docMk/>
            <pc:sldMk cId="3030423090" sldId="293"/>
            <ac:grpSpMk id="6" creationId="{7491BE5D-41B7-44D6-8E02-5E669C477ABA}"/>
          </ac:grpSpMkLst>
        </pc:grpChg>
        <pc:grpChg chg="mod">
          <ac:chgData name="Alka Chadha" userId="105748f0b4cff5e2" providerId="LiveId" clId="{B93C058A-9968-4F81-964A-A6C74484C961}" dt="2021-11-25T06:22:14.049" v="1240"/>
          <ac:grpSpMkLst>
            <pc:docMk/>
            <pc:sldMk cId="3030423090" sldId="293"/>
            <ac:grpSpMk id="7" creationId="{908CFDE6-0610-4D60-94BC-3D3CC8CBE938}"/>
          </ac:grpSpMkLst>
        </pc:grpChg>
        <pc:grpChg chg="del mod">
          <ac:chgData name="Alka Chadha" userId="105748f0b4cff5e2" providerId="LiveId" clId="{B93C058A-9968-4F81-964A-A6C74484C961}" dt="2021-11-25T06:22:44.768" v="1299"/>
          <ac:grpSpMkLst>
            <pc:docMk/>
            <pc:sldMk cId="3030423090" sldId="293"/>
            <ac:grpSpMk id="17" creationId="{001B19CD-213E-4A47-BF37-CD7E34AA6B74}"/>
          </ac:grpSpMkLst>
        </pc:grpChg>
        <pc:grpChg chg="del mod">
          <ac:chgData name="Alka Chadha" userId="105748f0b4cff5e2" providerId="LiveId" clId="{B93C058A-9968-4F81-964A-A6C74484C961}" dt="2021-11-25T06:22:44.768" v="1299"/>
          <ac:grpSpMkLst>
            <pc:docMk/>
            <pc:sldMk cId="3030423090" sldId="293"/>
            <ac:grpSpMk id="18" creationId="{BBDC9147-9CF3-4B50-BD6E-F46C7837CE7C}"/>
          </ac:grpSpMkLst>
        </pc:grpChg>
        <pc:grpChg chg="mod">
          <ac:chgData name="Alka Chadha" userId="105748f0b4cff5e2" providerId="LiveId" clId="{B93C058A-9968-4F81-964A-A6C74484C961}" dt="2021-11-25T06:22:44.768" v="1299"/>
          <ac:grpSpMkLst>
            <pc:docMk/>
            <pc:sldMk cId="3030423090" sldId="293"/>
            <ac:grpSpMk id="67" creationId="{B92E956D-0525-4769-AF3B-B71417F29600}"/>
          </ac:grpSpMkLst>
        </pc:grpChg>
        <pc:grpChg chg="mod">
          <ac:chgData name="Alka Chadha" userId="105748f0b4cff5e2" providerId="LiveId" clId="{B93C058A-9968-4F81-964A-A6C74484C961}" dt="2021-11-25T06:22:44.768" v="1299"/>
          <ac:grpSpMkLst>
            <pc:docMk/>
            <pc:sldMk cId="3030423090" sldId="293"/>
            <ac:grpSpMk id="68" creationId="{24FD2CDC-87F0-478D-A4E8-7F5D2DEF02BC}"/>
          </ac:grpSpMkLst>
        </pc:grpChg>
        <pc:grpChg chg="mod">
          <ac:chgData name="Alka Chadha" userId="105748f0b4cff5e2" providerId="LiveId" clId="{B93C058A-9968-4F81-964A-A6C74484C961}" dt="2021-11-25T06:22:44.768" v="1299"/>
          <ac:grpSpMkLst>
            <pc:docMk/>
            <pc:sldMk cId="3030423090" sldId="293"/>
            <ac:grpSpMk id="69" creationId="{92D61D98-E69E-4BAF-8CE3-B316EA1C2492}"/>
          </ac:grpSpMkLst>
        </pc:grpChg>
        <pc:grpChg chg="mod">
          <ac:chgData name="Alka Chadha" userId="105748f0b4cff5e2" providerId="LiveId" clId="{B93C058A-9968-4F81-964A-A6C74484C961}" dt="2021-11-25T06:22:44.768" v="1299"/>
          <ac:grpSpMkLst>
            <pc:docMk/>
            <pc:sldMk cId="3030423090" sldId="293"/>
            <ac:grpSpMk id="70" creationId="{3DBEE6FC-737C-4DB1-9D4A-B49846C9AAFE}"/>
          </ac:grpSpMkLst>
        </pc:grpChg>
        <pc:grpChg chg="del mod">
          <ac:chgData name="Alka Chadha" userId="105748f0b4cff5e2" providerId="LiveId" clId="{B93C058A-9968-4F81-964A-A6C74484C961}" dt="2021-11-25T06:22:44.768" v="1299"/>
          <ac:grpSpMkLst>
            <pc:docMk/>
            <pc:sldMk cId="3030423090" sldId="293"/>
            <ac:grpSpMk id="71" creationId="{F577389B-5D8E-4BBE-AB7B-AAFF624A61A7}"/>
          </ac:grpSpMkLst>
        </pc:grpChg>
        <pc:grpChg chg="del mod">
          <ac:chgData name="Alka Chadha" userId="105748f0b4cff5e2" providerId="LiveId" clId="{B93C058A-9968-4F81-964A-A6C74484C961}" dt="2021-11-25T06:22:44.768" v="1299"/>
          <ac:grpSpMkLst>
            <pc:docMk/>
            <pc:sldMk cId="3030423090" sldId="293"/>
            <ac:grpSpMk id="72" creationId="{4CFB7785-889E-481C-B024-7646F841F910}"/>
          </ac:grpSpMkLst>
        </pc:grpChg>
        <pc:grpChg chg="mod">
          <ac:chgData name="Alka Chadha" userId="105748f0b4cff5e2" providerId="LiveId" clId="{B93C058A-9968-4F81-964A-A6C74484C961}" dt="2021-11-25T06:22:44.768" v="1299"/>
          <ac:grpSpMkLst>
            <pc:docMk/>
            <pc:sldMk cId="3030423090" sldId="293"/>
            <ac:grpSpMk id="73" creationId="{4659F2A0-1206-4D98-B6A6-09236E8C3A55}"/>
          </ac:grpSpMkLst>
        </pc:grpChg>
        <pc:grpChg chg="mod">
          <ac:chgData name="Alka Chadha" userId="105748f0b4cff5e2" providerId="LiveId" clId="{B93C058A-9968-4F81-964A-A6C74484C961}" dt="2021-11-25T06:22:53.415" v="1302"/>
          <ac:grpSpMkLst>
            <pc:docMk/>
            <pc:sldMk cId="3030423090" sldId="293"/>
            <ac:grpSpMk id="76" creationId="{E545C26B-22F1-4A46-B616-01658DB4C448}"/>
          </ac:grpSpMkLst>
        </pc:grpChg>
        <pc:grpChg chg="del mod">
          <ac:chgData name="Alka Chadha" userId="105748f0b4cff5e2" providerId="LiveId" clId="{B93C058A-9968-4F81-964A-A6C74484C961}" dt="2021-11-25T06:23:22.951" v="1366"/>
          <ac:grpSpMkLst>
            <pc:docMk/>
            <pc:sldMk cId="3030423090" sldId="293"/>
            <ac:grpSpMk id="89" creationId="{6357DBF0-C680-4630-A157-13B19F2E90EE}"/>
          </ac:grpSpMkLst>
        </pc:grpChg>
        <pc:grpChg chg="del mod">
          <ac:chgData name="Alka Chadha" userId="105748f0b4cff5e2" providerId="LiveId" clId="{B93C058A-9968-4F81-964A-A6C74484C961}" dt="2021-11-25T06:23:22.951" v="1366"/>
          <ac:grpSpMkLst>
            <pc:docMk/>
            <pc:sldMk cId="3030423090" sldId="293"/>
            <ac:grpSpMk id="104" creationId="{BAB7B311-D879-43BD-BFB1-DA7680209039}"/>
          </ac:grpSpMkLst>
        </pc:grpChg>
        <pc:grpChg chg="mod">
          <ac:chgData name="Alka Chadha" userId="105748f0b4cff5e2" providerId="LiveId" clId="{B93C058A-9968-4F81-964A-A6C74484C961}" dt="2021-11-25T06:23:22.951" v="1366"/>
          <ac:grpSpMkLst>
            <pc:docMk/>
            <pc:sldMk cId="3030423090" sldId="293"/>
            <ac:grpSpMk id="140" creationId="{911E1811-F387-4CC3-BCB1-87B0C248678E}"/>
          </ac:grpSpMkLst>
        </pc:grpChg>
        <pc:grpChg chg="mod">
          <ac:chgData name="Alka Chadha" userId="105748f0b4cff5e2" providerId="LiveId" clId="{B93C058A-9968-4F81-964A-A6C74484C961}" dt="2021-11-25T06:23:22.951" v="1366"/>
          <ac:grpSpMkLst>
            <pc:docMk/>
            <pc:sldMk cId="3030423090" sldId="293"/>
            <ac:grpSpMk id="141" creationId="{C156BE5D-FF9E-4C93-9D68-2E9F1BA3C36A}"/>
          </ac:grpSpMkLst>
        </pc:grpChg>
        <pc:grpChg chg="mod">
          <ac:chgData name="Alka Chadha" userId="105748f0b4cff5e2" providerId="LiveId" clId="{B93C058A-9968-4F81-964A-A6C74484C961}" dt="2021-11-25T06:23:22.951" v="1366"/>
          <ac:grpSpMkLst>
            <pc:docMk/>
            <pc:sldMk cId="3030423090" sldId="293"/>
            <ac:grpSpMk id="142" creationId="{DC30483A-1677-485F-A105-95D7A0351D14}"/>
          </ac:grpSpMkLst>
        </pc:grpChg>
        <pc:grpChg chg="mod">
          <ac:chgData name="Alka Chadha" userId="105748f0b4cff5e2" providerId="LiveId" clId="{B93C058A-9968-4F81-964A-A6C74484C961}" dt="2021-11-25T06:23:22.951" v="1366"/>
          <ac:grpSpMkLst>
            <pc:docMk/>
            <pc:sldMk cId="3030423090" sldId="293"/>
            <ac:grpSpMk id="143" creationId="{60E0FFC7-830F-4060-A25D-A2F49E92CC85}"/>
          </ac:grpSpMkLst>
        </pc:grpChg>
        <pc:grpChg chg="mod">
          <ac:chgData name="Alka Chadha" userId="105748f0b4cff5e2" providerId="LiveId" clId="{B93C058A-9968-4F81-964A-A6C74484C961}" dt="2021-11-25T06:23:24.240" v="1369"/>
          <ac:grpSpMkLst>
            <pc:docMk/>
            <pc:sldMk cId="3030423090" sldId="293"/>
            <ac:grpSpMk id="146" creationId="{BAC7D1FE-C08A-442F-B385-C8543C9768BA}"/>
          </ac:grpSpMkLst>
        </pc:grpChg>
        <pc:grpChg chg="mod">
          <ac:chgData name="Alka Chadha" userId="105748f0b4cff5e2" providerId="LiveId" clId="{B93C058A-9968-4F81-964A-A6C74484C961}" dt="2021-11-25T06:23:29.019" v="1380"/>
          <ac:grpSpMkLst>
            <pc:docMk/>
            <pc:sldMk cId="3030423090" sldId="293"/>
            <ac:grpSpMk id="157" creationId="{ACB8DA0D-580C-4EF6-81DF-C5355E0F0D38}"/>
          </ac:grpSpMkLst>
        </pc:grpChg>
        <pc:grpChg chg="del mod">
          <ac:chgData name="Alka Chadha" userId="105748f0b4cff5e2" providerId="LiveId" clId="{B93C058A-9968-4F81-964A-A6C74484C961}" dt="2021-11-25T06:23:45.916" v="1412"/>
          <ac:grpSpMkLst>
            <pc:docMk/>
            <pc:sldMk cId="3030423090" sldId="293"/>
            <ac:grpSpMk id="184" creationId="{C81A958C-4054-4A29-A497-3D2F8DCA1AEC}"/>
          </ac:grpSpMkLst>
        </pc:grpChg>
        <pc:grpChg chg="mod">
          <ac:chgData name="Alka Chadha" userId="105748f0b4cff5e2" providerId="LiveId" clId="{B93C058A-9968-4F81-964A-A6C74484C961}" dt="2021-11-25T06:23:45.916" v="1412"/>
          <ac:grpSpMkLst>
            <pc:docMk/>
            <pc:sldMk cId="3030423090" sldId="293"/>
            <ac:grpSpMk id="185" creationId="{970B6B79-46B9-4E48-9742-EA42ABD78A37}"/>
          </ac:grpSpMkLst>
        </pc:grpChg>
        <pc:grpChg chg="del mod">
          <ac:chgData name="Alka Chadha" userId="105748f0b4cff5e2" providerId="LiveId" clId="{B93C058A-9968-4F81-964A-A6C74484C961}" dt="2021-11-25T06:23:59.204" v="1441"/>
          <ac:grpSpMkLst>
            <pc:docMk/>
            <pc:sldMk cId="3030423090" sldId="293"/>
            <ac:grpSpMk id="194" creationId="{A30BFD99-25AC-47B0-A794-03F29128B248}"/>
          </ac:grpSpMkLst>
        </pc:grpChg>
        <pc:grpChg chg="mod">
          <ac:chgData name="Alka Chadha" userId="105748f0b4cff5e2" providerId="LiveId" clId="{B93C058A-9968-4F81-964A-A6C74484C961}" dt="2021-11-25T06:23:59.204" v="1441"/>
          <ac:grpSpMkLst>
            <pc:docMk/>
            <pc:sldMk cId="3030423090" sldId="293"/>
            <ac:grpSpMk id="214" creationId="{E97832E2-E147-4683-A5C7-2921715675AB}"/>
          </ac:grpSpMkLst>
        </pc:grpChg>
        <pc:grpChg chg="mod">
          <ac:chgData name="Alka Chadha" userId="105748f0b4cff5e2" providerId="LiveId" clId="{B93C058A-9968-4F81-964A-A6C74484C961}" dt="2021-11-25T06:23:59.204" v="1441"/>
          <ac:grpSpMkLst>
            <pc:docMk/>
            <pc:sldMk cId="3030423090" sldId="293"/>
            <ac:grpSpMk id="215" creationId="{869EAC56-FC74-40E9-9F37-CBC5B349D454}"/>
          </ac:grpSpMkLst>
        </pc:grpChg>
        <pc:grpChg chg="mod">
          <ac:chgData name="Alka Chadha" userId="105748f0b4cff5e2" providerId="LiveId" clId="{B93C058A-9968-4F81-964A-A6C74484C961}" dt="2021-11-25T06:23:59.204" v="1441"/>
          <ac:grpSpMkLst>
            <pc:docMk/>
            <pc:sldMk cId="3030423090" sldId="293"/>
            <ac:grpSpMk id="216" creationId="{5FBF7EC7-A1F9-4356-A5C2-818FD8C2F26C}"/>
          </ac:grpSpMkLst>
        </pc:grpChg>
        <pc:grpChg chg="mod">
          <ac:chgData name="Alka Chadha" userId="105748f0b4cff5e2" providerId="LiveId" clId="{B93C058A-9968-4F81-964A-A6C74484C961}" dt="2021-11-25T06:23:59.204" v="1441"/>
          <ac:grpSpMkLst>
            <pc:docMk/>
            <pc:sldMk cId="3030423090" sldId="293"/>
            <ac:grpSpMk id="217" creationId="{8F14D4DD-DB06-40E5-AD2F-DB82DFBDFC38}"/>
          </ac:grpSpMkLst>
        </pc:grpChg>
        <pc:inkChg chg="add mod">
          <ac:chgData name="Alka Chadha" userId="105748f0b4cff5e2" providerId="LiveId" clId="{B93C058A-9968-4F81-964A-A6C74484C961}" dt="2021-11-25T06:22:14.049" v="1240"/>
          <ac:inkMkLst>
            <pc:docMk/>
            <pc:sldMk cId="3030423090" sldId="293"/>
            <ac:inkMk id="2" creationId="{D21166C9-CD0F-4352-BBD0-E943723AF137}"/>
          </ac:inkMkLst>
        </pc:inkChg>
        <pc:inkChg chg="add mod">
          <ac:chgData name="Alka Chadha" userId="105748f0b4cff5e2" providerId="LiveId" clId="{B93C058A-9968-4F81-964A-A6C74484C961}" dt="2021-11-25T06:22:14.049" v="1240"/>
          <ac:inkMkLst>
            <pc:docMk/>
            <pc:sldMk cId="3030423090" sldId="293"/>
            <ac:inkMk id="3" creationId="{54830C0D-0FCA-4265-BBAE-AB953B54170B}"/>
          </ac:inkMkLst>
        </pc:inkChg>
        <pc:inkChg chg="add mod">
          <ac:chgData name="Alka Chadha" userId="105748f0b4cff5e2" providerId="LiveId" clId="{B93C058A-9968-4F81-964A-A6C74484C961}" dt="2021-11-25T06:22:14.049" v="1240"/>
          <ac:inkMkLst>
            <pc:docMk/>
            <pc:sldMk cId="3030423090" sldId="293"/>
            <ac:inkMk id="4" creationId="{FAEF948B-663B-4EB4-B794-DECEC7DEC009}"/>
          </ac:inkMkLst>
        </pc:inkChg>
        <pc:inkChg chg="add mod">
          <ac:chgData name="Alka Chadha" userId="105748f0b4cff5e2" providerId="LiveId" clId="{B93C058A-9968-4F81-964A-A6C74484C961}" dt="2021-11-25T06:22:14.049" v="1240"/>
          <ac:inkMkLst>
            <pc:docMk/>
            <pc:sldMk cId="3030423090" sldId="293"/>
            <ac:inkMk id="5" creationId="{189EE655-B989-4BCC-BBF3-C038CBDBDA90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8" creationId="{41AC2E31-391F-420F-8CF1-24CB9B653788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9" creationId="{7EF1C547-F77F-4A24-9783-EE9493151538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10" creationId="{E0A9E1E5-57D2-4EF0-8D8D-84ABAA15BE81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11" creationId="{E924727C-2374-4516-AE5A-A6B8D253A564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12" creationId="{5F145AA5-8F3C-4684-B576-709F49159216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13" creationId="{947F7B23-1F8E-4973-ADEE-6DF28930830D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14" creationId="{A273457C-1B10-43F1-9395-272DCF2F398C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15" creationId="{4BBEB9FC-4401-487E-82C3-1E7CFFD983B3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16" creationId="{2CF6C3BD-480B-4AB2-ABC0-C78688C66FC1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19" creationId="{254A7F83-A24F-42B2-AD18-3638CC17DDB7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20" creationId="{ECC8EBAB-E113-4F38-9BC5-DD469D82686F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21" creationId="{D8CF2243-D1E8-4B48-8B3A-E6015F5007F8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22" creationId="{3EB97651-3E75-44CB-BF6C-F6CA4C93019F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23" creationId="{486A6D28-9A87-4CAF-A65A-13B0E62E0DE9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24" creationId="{98D46FFB-CA1E-4D51-B46D-A45D0D4BCC55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25" creationId="{13D11DF2-378B-4A6F-A949-4884EAF9CA7A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26" creationId="{AFA159F0-D974-4ED1-9729-740D8E405A8A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27" creationId="{6311D4B5-5CA1-4869-B077-8FBFACCA172F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28" creationId="{3BCADEC8-2042-479F-94EB-261226D58BBE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29" creationId="{947812C1-67AE-464D-AE4C-6D2912C41F00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30" creationId="{6600999C-F132-410E-AA1F-11BE17C07EF3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31" creationId="{0C839CD3-66CF-4F3C-9B61-6BD62EA6741A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32" creationId="{083CBC3A-2415-4459-9322-D8FF35611F31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33" creationId="{75E1399C-C2B7-4968-A8CA-E8F936C3E830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34" creationId="{DBA5D652-72D0-4C71-B29E-7C13FFCD14AF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35" creationId="{365AC488-0624-4651-9014-33A3DF22E016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36" creationId="{DB02640A-824F-4A99-BCF8-95F8CEB7F5DF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37" creationId="{A71AF5F4-779E-41AA-A600-75CE9E5EF8CC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38" creationId="{25E0F35E-3E4E-44FE-94DE-A42D940B6023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39" creationId="{9D5DC574-D57D-4095-8891-CC4FE27281E4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40" creationId="{B1BBA456-4754-4F68-96C5-5AECFEE1719E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41" creationId="{A460121A-E901-41D9-9485-B3E939837D99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42" creationId="{DB5902F4-64DA-4A2A-8D8F-C83EDA6FF5F2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43" creationId="{254F9C2C-B8F2-4F43-9DD2-19CAED6AFBBA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44" creationId="{D7724899-C152-4FFA-BDE1-6981879A722D}"/>
          </ac:inkMkLst>
        </pc:inkChg>
        <pc:inkChg chg="add">
          <ac:chgData name="Alka Chadha" userId="105748f0b4cff5e2" providerId="LiveId" clId="{B93C058A-9968-4F81-964A-A6C74484C961}" dt="2021-11-25T06:22:33.789" v="1277" actId="9405"/>
          <ac:inkMkLst>
            <pc:docMk/>
            <pc:sldMk cId="3030423090" sldId="293"/>
            <ac:inkMk id="45" creationId="{D1A42C95-4090-42CB-8A4E-7D7DA1998E16}"/>
          </ac:inkMkLst>
        </pc:inkChg>
        <pc:inkChg chg="add">
          <ac:chgData name="Alka Chadha" userId="105748f0b4cff5e2" providerId="LiveId" clId="{B93C058A-9968-4F81-964A-A6C74484C961}" dt="2021-11-25T06:22:34.816" v="1278" actId="9405"/>
          <ac:inkMkLst>
            <pc:docMk/>
            <pc:sldMk cId="3030423090" sldId="293"/>
            <ac:inkMk id="46" creationId="{5668797D-8EBF-45B1-98EB-BE180874FBC8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47" creationId="{A6558BF1-ECB8-4042-8FF3-AC38C1EF749F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48" creationId="{9FF16EE8-7399-40F2-9C46-0DFA90083A90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49" creationId="{722B7673-3F3B-47E8-B2CF-108B2E96F812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50" creationId="{3188C467-9544-4E98-9178-B589A73847F9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51" creationId="{40F67BB0-33E2-438E-AA0D-6D01CCC3C5B4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52" creationId="{9920401A-D40A-409F-8C39-490E2C1B628A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53" creationId="{22B03831-B170-4BF7-9D62-DC0E7E03E0B0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54" creationId="{7FA418F2-DEF9-4F83-8408-B63AEE8B4255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55" creationId="{FCFF90BF-0BA7-4A06-971D-D5C5C2EBFC63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56" creationId="{9271126C-0C47-41DC-ABB6-268698F97F87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57" creationId="{39727F57-21C2-4616-8149-A243A4DAC8DA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58" creationId="{A13F2100-DB73-4322-950D-6EA58F8EE2A9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59" creationId="{BD90C1A5-C49C-4CD4-8DDF-8654EEA4D26C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60" creationId="{2017AFCD-4634-4D6E-A0C6-E192C1EFD265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61" creationId="{A4CFB5AD-E700-4021-A38A-09BC42B0B50A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62" creationId="{AF21B399-8793-415B-9C47-F59D5CD9428E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63" creationId="{563EF429-C8E6-4761-A203-EC9FDCEF43A4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64" creationId="{E7E97DD6-47F6-46B4-AD1D-8E5CB9A72A66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65" creationId="{6D0D0C76-E454-4C9F-B149-3916771B3035}"/>
          </ac:inkMkLst>
        </pc:inkChg>
        <pc:inkChg chg="add mod">
          <ac:chgData name="Alka Chadha" userId="105748f0b4cff5e2" providerId="LiveId" clId="{B93C058A-9968-4F81-964A-A6C74484C961}" dt="2021-11-25T06:22:44.768" v="1299"/>
          <ac:inkMkLst>
            <pc:docMk/>
            <pc:sldMk cId="3030423090" sldId="293"/>
            <ac:inkMk id="66" creationId="{B87BD33B-C305-46E6-B77A-E31BB6AB4410}"/>
          </ac:inkMkLst>
        </pc:inkChg>
        <pc:inkChg chg="add mod">
          <ac:chgData name="Alka Chadha" userId="105748f0b4cff5e2" providerId="LiveId" clId="{B93C058A-9968-4F81-964A-A6C74484C961}" dt="2021-11-25T06:22:53.415" v="1302"/>
          <ac:inkMkLst>
            <pc:docMk/>
            <pc:sldMk cId="3030423090" sldId="293"/>
            <ac:inkMk id="74" creationId="{6BD014DC-FD18-42B7-9D93-FA7784546963}"/>
          </ac:inkMkLst>
        </pc:inkChg>
        <pc:inkChg chg="add mod">
          <ac:chgData name="Alka Chadha" userId="105748f0b4cff5e2" providerId="LiveId" clId="{B93C058A-9968-4F81-964A-A6C74484C961}" dt="2021-11-25T06:22:53.415" v="1302"/>
          <ac:inkMkLst>
            <pc:docMk/>
            <pc:sldMk cId="3030423090" sldId="293"/>
            <ac:inkMk id="75" creationId="{1F8CECA5-15D0-4DCD-B4FF-0820E3549BBF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77" creationId="{F61E6D77-9404-4368-B89C-B85BDCF358AB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78" creationId="{D4F3171C-5FC0-4EAE-BA4D-F6C4AECECBD1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79" creationId="{4C84155D-501A-4083-8F42-719059B875BE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80" creationId="{69FFBA0D-C468-42F8-BFC4-88817981081F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81" creationId="{1C6896C2-1EE8-44B8-8343-4AD7CA39CA08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82" creationId="{6CDBBA63-B263-4328-9E31-BFD0B18CB609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83" creationId="{6307FA79-33C3-42F3-9786-1B593B204382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84" creationId="{29194021-CE17-43D4-9C43-9DC6CF98FBCB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85" creationId="{2B0AA568-D85D-4258-910D-3D9B5567E85C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86" creationId="{D5E14872-A851-4D7E-A207-88895735654E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87" creationId="{5FACF71F-8CEA-489A-8756-D9C89ADF7575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88" creationId="{AA2BB8A0-17A5-4FC5-95B3-543830F39C66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90" creationId="{EC1701AD-F73C-4ACA-A14A-FB624D7FA497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91" creationId="{650EFBA6-A44B-4DA8-8128-A17D9296C921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92" creationId="{41C60078-8704-4288-B126-385237ADE808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93" creationId="{788DCAAD-0F38-4D89-873E-A54B9C5DDDDD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94" creationId="{2216B08B-9EDB-4621-B51F-C4F5C352541D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95" creationId="{DBB30DBF-C6CC-46DF-A8B4-3713B2F71524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96" creationId="{E4736EAF-FC93-4E44-AE16-CDEA80B6E2C3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97" creationId="{CA944133-7E39-417F-BDE7-4C5F41931093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98" creationId="{DB5DB617-6A87-4238-8877-F68471CD4E65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99" creationId="{9570F7B1-E697-41D4-BD7E-20B914CF8C3F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00" creationId="{A933C8CC-E9F2-4875-82B3-2E7F50A11219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01" creationId="{711DF46F-6A4C-47AE-828C-13D846498BB5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02" creationId="{248CA147-DC8A-4BD0-AFCF-A95F2E8E4343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03" creationId="{EB41A8EC-255E-4C97-AE0C-24614BD0F9EC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05" creationId="{E973C96C-4795-4D93-A1D4-486A7C0DB317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06" creationId="{EEA757A7-9263-48A9-9A8D-F88752FF561D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07" creationId="{E804A946-3C0C-4407-A0C5-49A4CC198626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08" creationId="{E791AF20-6A7F-438D-A54D-5D4E7146F3B3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09" creationId="{7EA21DF4-5F66-4873-A391-92E72F098F25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10" creationId="{C6149D50-FB7C-43FB-AC3B-1732B55BC2FA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11" creationId="{B772C96A-755D-4FF0-9BBD-094F65798A12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12" creationId="{437EE9DE-9135-4F39-9E6B-09C8CA8ED69E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13" creationId="{1D0B9146-5B87-4CD7-9D71-7872AE30CCC5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14" creationId="{80607812-932E-41EE-A4A4-C3C9214B4987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15" creationId="{A4D4CB4E-882C-4676-A414-72D272BB5178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16" creationId="{EC6D240C-7AEA-466F-905E-2380648B16D3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17" creationId="{411BA5DA-292B-40F2-9DB7-8CF24F141841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18" creationId="{CD61DB49-5A4C-4239-9031-C341E10CD153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19" creationId="{FC2113D9-D5FE-4825-A1FC-4F02B679AFAF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20" creationId="{7E37C308-1AFB-4EE2-B338-BB4175CD938E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21" creationId="{CD35C871-A19A-42A8-B64E-2C29FE2ECBEE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22" creationId="{7A4F9418-8495-4313-A000-8D281BA2D34B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23" creationId="{719158E2-D20D-41B3-B5E3-CD6C4AF10ED8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24" creationId="{0EC9A8E1-5D58-4F99-98B2-7D7D988A7A52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25" creationId="{B1F319CD-8442-41D5-8DC7-37121CF89206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26" creationId="{377D3C5A-7D7D-4567-9792-4969B7A75113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27" creationId="{2C591B9E-6CC2-44C2-BF5C-ADA131F6EF68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28" creationId="{CC8F9884-F6DB-477B-8E40-1FC0B5CAF330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29" creationId="{B18B0897-535F-4816-A50B-F644470A89DA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30" creationId="{B889453A-6E83-4002-9136-3F51C830FE5A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31" creationId="{97AD1578-440C-463E-9793-B41466B2657E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32" creationId="{5D7E12AC-391F-4070-BB5D-4C266116A937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33" creationId="{FBCE6E53-AB70-468C-AE6F-843A7BBF7DAE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34" creationId="{93B94189-87E8-474C-A852-F051F0967C8D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35" creationId="{BE13936F-73F0-497C-81CA-BBE02ED00B96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36" creationId="{A8620528-5603-4802-954E-4D9710EA604C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37" creationId="{B9A98CE2-3241-4A57-9CE5-83A6AABC1D53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38" creationId="{632777B3-1803-42B0-95E4-EDF0B95D3D9E}"/>
          </ac:inkMkLst>
        </pc:inkChg>
        <pc:inkChg chg="add mod">
          <ac:chgData name="Alka Chadha" userId="105748f0b4cff5e2" providerId="LiveId" clId="{B93C058A-9968-4F81-964A-A6C74484C961}" dt="2021-11-25T06:23:22.951" v="1366"/>
          <ac:inkMkLst>
            <pc:docMk/>
            <pc:sldMk cId="3030423090" sldId="293"/>
            <ac:inkMk id="139" creationId="{5991563F-C3C1-4D42-A082-8ABE8B82DE2D}"/>
          </ac:inkMkLst>
        </pc:inkChg>
        <pc:inkChg chg="add mod">
          <ac:chgData name="Alka Chadha" userId="105748f0b4cff5e2" providerId="LiveId" clId="{B93C058A-9968-4F81-964A-A6C74484C961}" dt="2021-11-25T06:23:24.240" v="1369"/>
          <ac:inkMkLst>
            <pc:docMk/>
            <pc:sldMk cId="3030423090" sldId="293"/>
            <ac:inkMk id="144" creationId="{339203B6-4DA7-4B4E-AC93-3C0723E401C3}"/>
          </ac:inkMkLst>
        </pc:inkChg>
        <pc:inkChg chg="add mod">
          <ac:chgData name="Alka Chadha" userId="105748f0b4cff5e2" providerId="LiveId" clId="{B93C058A-9968-4F81-964A-A6C74484C961}" dt="2021-11-25T06:23:24.240" v="1369"/>
          <ac:inkMkLst>
            <pc:docMk/>
            <pc:sldMk cId="3030423090" sldId="293"/>
            <ac:inkMk id="145" creationId="{067CB8A7-73FF-4C4A-9FC3-686D364E7439}"/>
          </ac:inkMkLst>
        </pc:inkChg>
        <pc:inkChg chg="add mod">
          <ac:chgData name="Alka Chadha" userId="105748f0b4cff5e2" providerId="LiveId" clId="{B93C058A-9968-4F81-964A-A6C74484C961}" dt="2021-11-25T06:23:29.019" v="1380"/>
          <ac:inkMkLst>
            <pc:docMk/>
            <pc:sldMk cId="3030423090" sldId="293"/>
            <ac:inkMk id="147" creationId="{11CBD1E9-CFFC-4705-AFD4-7687FB231043}"/>
          </ac:inkMkLst>
        </pc:inkChg>
        <pc:inkChg chg="add mod">
          <ac:chgData name="Alka Chadha" userId="105748f0b4cff5e2" providerId="LiveId" clId="{B93C058A-9968-4F81-964A-A6C74484C961}" dt="2021-11-25T06:23:29.019" v="1380"/>
          <ac:inkMkLst>
            <pc:docMk/>
            <pc:sldMk cId="3030423090" sldId="293"/>
            <ac:inkMk id="148" creationId="{DFA41C82-1CF1-4393-96B6-F2E78AE0EB15}"/>
          </ac:inkMkLst>
        </pc:inkChg>
        <pc:inkChg chg="add mod">
          <ac:chgData name="Alka Chadha" userId="105748f0b4cff5e2" providerId="LiveId" clId="{B93C058A-9968-4F81-964A-A6C74484C961}" dt="2021-11-25T06:23:29.019" v="1380"/>
          <ac:inkMkLst>
            <pc:docMk/>
            <pc:sldMk cId="3030423090" sldId="293"/>
            <ac:inkMk id="149" creationId="{BEFB56F6-F29B-4784-BC49-6527CD8FA7CE}"/>
          </ac:inkMkLst>
        </pc:inkChg>
        <pc:inkChg chg="add mod">
          <ac:chgData name="Alka Chadha" userId="105748f0b4cff5e2" providerId="LiveId" clId="{B93C058A-9968-4F81-964A-A6C74484C961}" dt="2021-11-25T06:23:29.019" v="1380"/>
          <ac:inkMkLst>
            <pc:docMk/>
            <pc:sldMk cId="3030423090" sldId="293"/>
            <ac:inkMk id="150" creationId="{49C29B71-207A-4A82-AD76-E0CF8F988F54}"/>
          </ac:inkMkLst>
        </pc:inkChg>
        <pc:inkChg chg="add mod">
          <ac:chgData name="Alka Chadha" userId="105748f0b4cff5e2" providerId="LiveId" clId="{B93C058A-9968-4F81-964A-A6C74484C961}" dt="2021-11-25T06:23:29.019" v="1380"/>
          <ac:inkMkLst>
            <pc:docMk/>
            <pc:sldMk cId="3030423090" sldId="293"/>
            <ac:inkMk id="151" creationId="{FD33B624-CEFC-45A8-B9C0-F1B4CA0E60C1}"/>
          </ac:inkMkLst>
        </pc:inkChg>
        <pc:inkChg chg="add mod">
          <ac:chgData name="Alka Chadha" userId="105748f0b4cff5e2" providerId="LiveId" clId="{B93C058A-9968-4F81-964A-A6C74484C961}" dt="2021-11-25T06:23:29.019" v="1380"/>
          <ac:inkMkLst>
            <pc:docMk/>
            <pc:sldMk cId="3030423090" sldId="293"/>
            <ac:inkMk id="152" creationId="{09EF72E5-6994-447D-93D9-E2AFDD0FD6BE}"/>
          </ac:inkMkLst>
        </pc:inkChg>
        <pc:inkChg chg="add mod">
          <ac:chgData name="Alka Chadha" userId="105748f0b4cff5e2" providerId="LiveId" clId="{B93C058A-9968-4F81-964A-A6C74484C961}" dt="2021-11-25T06:23:29.019" v="1380"/>
          <ac:inkMkLst>
            <pc:docMk/>
            <pc:sldMk cId="3030423090" sldId="293"/>
            <ac:inkMk id="153" creationId="{50D0CBE3-8617-4A0E-9AB6-09ACE3BEE2E3}"/>
          </ac:inkMkLst>
        </pc:inkChg>
        <pc:inkChg chg="add mod">
          <ac:chgData name="Alka Chadha" userId="105748f0b4cff5e2" providerId="LiveId" clId="{B93C058A-9968-4F81-964A-A6C74484C961}" dt="2021-11-25T06:23:29.019" v="1380"/>
          <ac:inkMkLst>
            <pc:docMk/>
            <pc:sldMk cId="3030423090" sldId="293"/>
            <ac:inkMk id="154" creationId="{9B6B5C3C-C6DA-4311-A728-865E1F9FB25B}"/>
          </ac:inkMkLst>
        </pc:inkChg>
        <pc:inkChg chg="add mod">
          <ac:chgData name="Alka Chadha" userId="105748f0b4cff5e2" providerId="LiveId" clId="{B93C058A-9968-4F81-964A-A6C74484C961}" dt="2021-11-25T06:23:29.019" v="1380"/>
          <ac:inkMkLst>
            <pc:docMk/>
            <pc:sldMk cId="3030423090" sldId="293"/>
            <ac:inkMk id="155" creationId="{3E999091-3A72-4222-AEAC-1D690259EAEF}"/>
          </ac:inkMkLst>
        </pc:inkChg>
        <pc:inkChg chg="add mod">
          <ac:chgData name="Alka Chadha" userId="105748f0b4cff5e2" providerId="LiveId" clId="{B93C058A-9968-4F81-964A-A6C74484C961}" dt="2021-11-25T06:23:29.019" v="1380"/>
          <ac:inkMkLst>
            <pc:docMk/>
            <pc:sldMk cId="3030423090" sldId="293"/>
            <ac:inkMk id="156" creationId="{243954E9-CA6F-43C0-A45E-5848A8E9AB82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58" creationId="{D78A9C4B-8204-4CB6-B465-C24F5A933B17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59" creationId="{BFF9DFB0-B44B-4C60-9FA1-E4348AADA1CE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60" creationId="{6BB9914C-827C-43B3-82F1-0AC26AA7A70E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61" creationId="{B13F0D65-6C9A-494B-97CC-819CAE761B6D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62" creationId="{961207D6-F212-4352-8127-1A083DDE716F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63" creationId="{D507437D-A028-4C65-A598-5C987DE37ADB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64" creationId="{BD8ED6EF-65E6-4599-BAF8-CAAF22194673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65" creationId="{AFC10D89-F8BA-4081-BE95-25B573883098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66" creationId="{08B5BACE-1A95-4E91-832C-97F55252EDEF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67" creationId="{61C78B44-63C9-45D0-A110-B8960AA12C29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68" creationId="{7E6386B8-E5E5-4FC2-933F-3C25068FD74B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69" creationId="{06886BF0-6837-408A-AB4B-8C2246DB381E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70" creationId="{D1713628-7DC4-4013-8727-1E737AADC07F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71" creationId="{FF2D0A54-1C51-41E3-AE1D-769E2899B062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72" creationId="{1030FCA3-6CB0-404E-8972-C024F43F251E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73" creationId="{BC654075-1104-4C67-B759-7AA5163E8708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74" creationId="{0528AE21-7828-4884-9C51-C5E0492BD90A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75" creationId="{94BF8022-C905-4333-9934-EDD1FF210A23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76" creationId="{8C1589DA-8816-4E3D-8DF9-D57DA6AF9BED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77" creationId="{5C2FB146-8E32-4756-A096-B06B1B4DB4A2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78" creationId="{03D5E028-4E09-4632-8033-7C82A112DB8B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79" creationId="{A9F7136E-A2D1-4772-BE42-2442D3E08A35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80" creationId="{04F70690-CF16-404B-853C-0AE01BB12300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81" creationId="{504F58AC-9FC8-4A65-AC85-66CE25B7470B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82" creationId="{35B242B2-96DD-4118-B0D6-56BE32011CC2}"/>
          </ac:inkMkLst>
        </pc:inkChg>
        <pc:inkChg chg="add mod">
          <ac:chgData name="Alka Chadha" userId="105748f0b4cff5e2" providerId="LiveId" clId="{B93C058A-9968-4F81-964A-A6C74484C961}" dt="2021-11-25T06:23:45.916" v="1412"/>
          <ac:inkMkLst>
            <pc:docMk/>
            <pc:sldMk cId="3030423090" sldId="293"/>
            <ac:inkMk id="183" creationId="{AF28AA8C-AB48-47DB-8563-6A5CBE5A8D67}"/>
          </ac:inkMkLst>
        </pc:inkChg>
        <pc:inkChg chg="add">
          <ac:chgData name="Alka Chadha" userId="105748f0b4cff5e2" providerId="LiveId" clId="{B93C058A-9968-4F81-964A-A6C74484C961}" dt="2021-11-25T06:23:46.297" v="1413" actId="9405"/>
          <ac:inkMkLst>
            <pc:docMk/>
            <pc:sldMk cId="3030423090" sldId="293"/>
            <ac:inkMk id="186" creationId="{3DE81626-101D-471D-A667-19BFF35E8C9B}"/>
          </ac:inkMkLst>
        </pc:inkChg>
        <pc:inkChg chg="add">
          <ac:chgData name="Alka Chadha" userId="105748f0b4cff5e2" providerId="LiveId" clId="{B93C058A-9968-4F81-964A-A6C74484C961}" dt="2021-11-25T06:23:47.117" v="1414" actId="9405"/>
          <ac:inkMkLst>
            <pc:docMk/>
            <pc:sldMk cId="3030423090" sldId="293"/>
            <ac:inkMk id="187" creationId="{AABC93BB-D7B2-4EE3-B152-8128DB681760}"/>
          </ac:inkMkLst>
        </pc:inkChg>
        <pc:inkChg chg="add">
          <ac:chgData name="Alka Chadha" userId="105748f0b4cff5e2" providerId="LiveId" clId="{B93C058A-9968-4F81-964A-A6C74484C961}" dt="2021-11-25T06:23:47.615" v="1415" actId="9405"/>
          <ac:inkMkLst>
            <pc:docMk/>
            <pc:sldMk cId="3030423090" sldId="293"/>
            <ac:inkMk id="188" creationId="{A42745F1-F093-4CBD-A721-368BC9540C0F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189" creationId="{58CCF421-C94C-4FDB-B7EE-037216153EED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190" creationId="{26220590-B2FC-4856-92A1-0E139EECA5D0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191" creationId="{CDD3AF5D-B2FE-4F1D-846F-A29504A16B68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192" creationId="{0DC16E73-7451-4A2A-A0A5-4CC9A3FAB8CA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193" creationId="{154E11B1-7FE3-4A31-9156-763AC8C7DC04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195" creationId="{6BED736C-4442-4D7B-8158-0A177B652D00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196" creationId="{CD1DA24D-3330-4C48-A6F1-DE17887B1B60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197" creationId="{D5CF1507-48FE-4C9A-B304-D99B3819750A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198" creationId="{2E498F81-6243-4524-B7C4-511ACEC9CF54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199" creationId="{4C0B16BB-F898-4284-966C-20B18123D7E6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00" creationId="{E6B88BD8-80D8-482E-A9A2-D1EFC67D6774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01" creationId="{BEE1CFB0-EBB1-4ED5-BD84-7781B1ED6A69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02" creationId="{86DDCE4A-F4D4-4E14-AE04-02C2B3FDDDC8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03" creationId="{3C5129BF-A958-4B80-8FB9-68DB7996F1C3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04" creationId="{B9C6B725-CB90-4D12-8B8F-5790A54E0295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05" creationId="{521E9902-5AF3-4842-B518-778083E08592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06" creationId="{5A9E4D07-FA45-4B3F-8441-4E87A843EC0A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07" creationId="{76E5026D-596E-455A-BA81-C6D86142150D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08" creationId="{82825248-F075-4AF1-9578-5E9E76F9F69F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09" creationId="{45493CDA-CB83-449C-BA63-727BEE26F7FB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10" creationId="{352D826E-4C73-4A25-8389-911F5A12FBC2}"/>
          </ac:inkMkLst>
        </pc:inkChg>
        <pc:inkChg chg="add">
          <ac:chgData name="Alka Chadha" userId="105748f0b4cff5e2" providerId="LiveId" clId="{B93C058A-9968-4F81-964A-A6C74484C961}" dt="2021-11-25T06:23:57.384" v="1438" actId="9405"/>
          <ac:inkMkLst>
            <pc:docMk/>
            <pc:sldMk cId="3030423090" sldId="293"/>
            <ac:inkMk id="211" creationId="{84D2507B-CB2A-4BE9-A121-7F515A505B16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12" creationId="{58FD4E23-C6BB-41B0-8C0E-867EB81BC45C}"/>
          </ac:inkMkLst>
        </pc:inkChg>
        <pc:inkChg chg="add mod">
          <ac:chgData name="Alka Chadha" userId="105748f0b4cff5e2" providerId="LiveId" clId="{B93C058A-9968-4F81-964A-A6C74484C961}" dt="2021-11-25T06:23:59.204" v="1441"/>
          <ac:inkMkLst>
            <pc:docMk/>
            <pc:sldMk cId="3030423090" sldId="293"/>
            <ac:inkMk id="213" creationId="{F4AB6CE3-CD03-45A9-86CC-FDBCB8249134}"/>
          </ac:inkMkLst>
        </pc:inkChg>
        <pc:inkChg chg="add">
          <ac:chgData name="Alka Chadha" userId="105748f0b4cff5e2" providerId="LiveId" clId="{B93C058A-9968-4F81-964A-A6C74484C961}" dt="2021-11-25T06:24:43.232" v="1486" actId="9405"/>
          <ac:inkMkLst>
            <pc:docMk/>
            <pc:sldMk cId="3030423090" sldId="293"/>
            <ac:inkMk id="218" creationId="{213C10D0-0452-4854-859B-6C8EABB131D5}"/>
          </ac:inkMkLst>
        </pc:inkChg>
        <pc:inkChg chg="add">
          <ac:chgData name="Alka Chadha" userId="105748f0b4cff5e2" providerId="LiveId" clId="{B93C058A-9968-4F81-964A-A6C74484C961}" dt="2021-11-25T06:24:43.624" v="1487" actId="9405"/>
          <ac:inkMkLst>
            <pc:docMk/>
            <pc:sldMk cId="3030423090" sldId="293"/>
            <ac:inkMk id="219" creationId="{52754A59-A10B-4D3E-B4E4-A5347AE14171}"/>
          </ac:inkMkLst>
        </pc:inkChg>
        <pc:inkChg chg="add">
          <ac:chgData name="Alka Chadha" userId="105748f0b4cff5e2" providerId="LiveId" clId="{B93C058A-9968-4F81-964A-A6C74484C961}" dt="2021-11-25T06:24:43.982" v="1488" actId="9405"/>
          <ac:inkMkLst>
            <pc:docMk/>
            <pc:sldMk cId="3030423090" sldId="293"/>
            <ac:inkMk id="220" creationId="{8FC327DF-7A30-45B5-8C3E-85D72EE81DC3}"/>
          </ac:inkMkLst>
        </pc:inkChg>
        <pc:inkChg chg="add">
          <ac:chgData name="Alka Chadha" userId="105748f0b4cff5e2" providerId="LiveId" clId="{B93C058A-9968-4F81-964A-A6C74484C961}" dt="2021-11-25T06:24:44.359" v="1489" actId="9405"/>
          <ac:inkMkLst>
            <pc:docMk/>
            <pc:sldMk cId="3030423090" sldId="293"/>
            <ac:inkMk id="221" creationId="{17D2F144-A081-40C4-9BBC-E90C5DAB6A4C}"/>
          </ac:inkMkLst>
        </pc:inkChg>
        <pc:inkChg chg="add">
          <ac:chgData name="Alka Chadha" userId="105748f0b4cff5e2" providerId="LiveId" clId="{B93C058A-9968-4F81-964A-A6C74484C961}" dt="2021-11-25T06:24:44.703" v="1490" actId="9405"/>
          <ac:inkMkLst>
            <pc:docMk/>
            <pc:sldMk cId="3030423090" sldId="293"/>
            <ac:inkMk id="222" creationId="{99C960B1-55DB-4F82-B69E-8F2EE37452C5}"/>
          </ac:inkMkLst>
        </pc:inkChg>
        <pc:inkChg chg="add">
          <ac:chgData name="Alka Chadha" userId="105748f0b4cff5e2" providerId="LiveId" clId="{B93C058A-9968-4F81-964A-A6C74484C961}" dt="2021-11-25T06:24:45.064" v="1491" actId="9405"/>
          <ac:inkMkLst>
            <pc:docMk/>
            <pc:sldMk cId="3030423090" sldId="293"/>
            <ac:inkMk id="223" creationId="{4ACE462D-30BD-4359-A1FE-50A2EEC4CAE3}"/>
          </ac:inkMkLst>
        </pc:inkChg>
      </pc:sldChg>
      <pc:sldChg chg="addSp delSp modSp new mod">
        <pc:chgData name="Alka Chadha" userId="105748f0b4cff5e2" providerId="LiveId" clId="{B93C058A-9968-4F81-964A-A6C74484C961}" dt="2021-11-25T06:25:58.390" v="1647"/>
        <pc:sldMkLst>
          <pc:docMk/>
          <pc:sldMk cId="820777332" sldId="294"/>
        </pc:sldMkLst>
        <pc:grpChg chg="mod">
          <ac:chgData name="Alka Chadha" userId="105748f0b4cff5e2" providerId="LiveId" clId="{B93C058A-9968-4F81-964A-A6C74484C961}" dt="2021-11-25T06:24:15.063" v="1468"/>
          <ac:grpSpMkLst>
            <pc:docMk/>
            <pc:sldMk cId="820777332" sldId="294"/>
            <ac:grpSpMk id="27" creationId="{F61FCF4B-5DD9-4AE0-B670-6F30952B4A84}"/>
          </ac:grpSpMkLst>
        </pc:grpChg>
        <pc:grpChg chg="mod">
          <ac:chgData name="Alka Chadha" userId="105748f0b4cff5e2" providerId="LiveId" clId="{B93C058A-9968-4F81-964A-A6C74484C961}" dt="2021-11-25T06:24:15.063" v="1468"/>
          <ac:grpSpMkLst>
            <pc:docMk/>
            <pc:sldMk cId="820777332" sldId="294"/>
            <ac:grpSpMk id="28" creationId="{492EE8D1-90E2-4E7F-B017-911245A144EB}"/>
          </ac:grpSpMkLst>
        </pc:grpChg>
        <pc:grpChg chg="mod">
          <ac:chgData name="Alka Chadha" userId="105748f0b4cff5e2" providerId="LiveId" clId="{B93C058A-9968-4F81-964A-A6C74484C961}" dt="2021-11-25T06:24:15.063" v="1468"/>
          <ac:grpSpMkLst>
            <pc:docMk/>
            <pc:sldMk cId="820777332" sldId="294"/>
            <ac:grpSpMk id="29" creationId="{968525AA-8631-4C30-9B00-4BE871285520}"/>
          </ac:grpSpMkLst>
        </pc:grpChg>
        <pc:grpChg chg="del mod">
          <ac:chgData name="Alka Chadha" userId="105748f0b4cff5e2" providerId="LiveId" clId="{B93C058A-9968-4F81-964A-A6C74484C961}" dt="2021-11-25T06:24:48.710" v="1497"/>
          <ac:grpSpMkLst>
            <pc:docMk/>
            <pc:sldMk cId="820777332" sldId="294"/>
            <ac:grpSpMk id="30" creationId="{5AC05660-B1B6-476A-AA45-D4CB6661F47B}"/>
          </ac:grpSpMkLst>
        </pc:grpChg>
        <pc:grpChg chg="del mod">
          <ac:chgData name="Alka Chadha" userId="105748f0b4cff5e2" providerId="LiveId" clId="{B93C058A-9968-4F81-964A-A6C74484C961}" dt="2021-11-25T06:24:25.465" v="1473"/>
          <ac:grpSpMkLst>
            <pc:docMk/>
            <pc:sldMk cId="820777332" sldId="294"/>
            <ac:grpSpMk id="35" creationId="{E26A376B-DAED-49DF-9976-94D159848227}"/>
          </ac:grpSpMkLst>
        </pc:grpChg>
        <pc:grpChg chg="mod">
          <ac:chgData name="Alka Chadha" userId="105748f0b4cff5e2" providerId="LiveId" clId="{B93C058A-9968-4F81-964A-A6C74484C961}" dt="2021-11-25T06:24:25.465" v="1473"/>
          <ac:grpSpMkLst>
            <pc:docMk/>
            <pc:sldMk cId="820777332" sldId="294"/>
            <ac:grpSpMk id="36" creationId="{7429E5D7-13F5-434F-A26E-386A3DE92F27}"/>
          </ac:grpSpMkLst>
        </pc:grpChg>
        <pc:grpChg chg="mod">
          <ac:chgData name="Alka Chadha" userId="105748f0b4cff5e2" providerId="LiveId" clId="{B93C058A-9968-4F81-964A-A6C74484C961}" dt="2021-11-25T06:24:29.810" v="1480"/>
          <ac:grpSpMkLst>
            <pc:docMk/>
            <pc:sldMk cId="820777332" sldId="294"/>
            <ac:grpSpMk id="43" creationId="{A3A7FC79-FDEC-4E37-A498-DB3CC91D6539}"/>
          </ac:grpSpMkLst>
        </pc:grpChg>
        <pc:grpChg chg="mod">
          <ac:chgData name="Alka Chadha" userId="105748f0b4cff5e2" providerId="LiveId" clId="{B93C058A-9968-4F81-964A-A6C74484C961}" dt="2021-11-25T06:24:48.710" v="1497"/>
          <ac:grpSpMkLst>
            <pc:docMk/>
            <pc:sldMk cId="820777332" sldId="294"/>
            <ac:grpSpMk id="54" creationId="{95F30347-D26F-4996-8F5E-29905BE042DA}"/>
          </ac:grpSpMkLst>
        </pc:grpChg>
        <pc:grpChg chg="mod">
          <ac:chgData name="Alka Chadha" userId="105748f0b4cff5e2" providerId="LiveId" clId="{B93C058A-9968-4F81-964A-A6C74484C961}" dt="2021-11-25T06:24:48.710" v="1497"/>
          <ac:grpSpMkLst>
            <pc:docMk/>
            <pc:sldMk cId="820777332" sldId="294"/>
            <ac:grpSpMk id="55" creationId="{FE0B7257-EA96-49B1-BB40-A8855FF6ADDB}"/>
          </ac:grpSpMkLst>
        </pc:grpChg>
        <pc:grpChg chg="del mod">
          <ac:chgData name="Alka Chadha" userId="105748f0b4cff5e2" providerId="LiveId" clId="{B93C058A-9968-4F81-964A-A6C74484C961}" dt="2021-11-25T06:25:07.222" v="1534"/>
          <ac:grpSpMkLst>
            <pc:docMk/>
            <pc:sldMk cId="820777332" sldId="294"/>
            <ac:grpSpMk id="65" creationId="{A909F23B-65DB-4B81-93DA-C6C724046841}"/>
          </ac:grpSpMkLst>
        </pc:grpChg>
        <pc:grpChg chg="del mod">
          <ac:chgData name="Alka Chadha" userId="105748f0b4cff5e2" providerId="LiveId" clId="{B93C058A-9968-4F81-964A-A6C74484C961}" dt="2021-11-25T06:25:07.222" v="1534"/>
          <ac:grpSpMkLst>
            <pc:docMk/>
            <pc:sldMk cId="820777332" sldId="294"/>
            <ac:grpSpMk id="66" creationId="{C831AF9E-FC91-4A1B-8893-7DE6D3EF08F3}"/>
          </ac:grpSpMkLst>
        </pc:grpChg>
        <pc:grpChg chg="del mod">
          <ac:chgData name="Alka Chadha" userId="105748f0b4cff5e2" providerId="LiveId" clId="{B93C058A-9968-4F81-964A-A6C74484C961}" dt="2021-11-25T06:25:07.222" v="1534"/>
          <ac:grpSpMkLst>
            <pc:docMk/>
            <pc:sldMk cId="820777332" sldId="294"/>
            <ac:grpSpMk id="73" creationId="{D1A6F9D9-C0DA-4469-92EA-D37E4B4DB50D}"/>
          </ac:grpSpMkLst>
        </pc:grpChg>
        <pc:grpChg chg="del mod">
          <ac:chgData name="Alka Chadha" userId="105748f0b4cff5e2" providerId="LiveId" clId="{B93C058A-9968-4F81-964A-A6C74484C961}" dt="2021-11-25T06:25:07.222" v="1534"/>
          <ac:grpSpMkLst>
            <pc:docMk/>
            <pc:sldMk cId="820777332" sldId="294"/>
            <ac:grpSpMk id="93" creationId="{31FB2D8B-3511-4476-A796-BD623A010FC3}"/>
          </ac:grpSpMkLst>
        </pc:grpChg>
        <pc:grpChg chg="mod">
          <ac:chgData name="Alka Chadha" userId="105748f0b4cff5e2" providerId="LiveId" clId="{B93C058A-9968-4F81-964A-A6C74484C961}" dt="2021-11-25T06:25:07.222" v="1534"/>
          <ac:grpSpMkLst>
            <pc:docMk/>
            <pc:sldMk cId="820777332" sldId="294"/>
            <ac:grpSpMk id="94" creationId="{FFE8F658-344C-48D4-A520-3C89E2AB0ABE}"/>
          </ac:grpSpMkLst>
        </pc:grpChg>
        <pc:grpChg chg="mod">
          <ac:chgData name="Alka Chadha" userId="105748f0b4cff5e2" providerId="LiveId" clId="{B93C058A-9968-4F81-964A-A6C74484C961}" dt="2021-11-25T06:25:13.423" v="1549"/>
          <ac:grpSpMkLst>
            <pc:docMk/>
            <pc:sldMk cId="820777332" sldId="294"/>
            <ac:grpSpMk id="109" creationId="{2329144A-FF3D-426C-B7E8-96E2F57F676F}"/>
          </ac:grpSpMkLst>
        </pc:grpChg>
        <pc:grpChg chg="mod">
          <ac:chgData name="Alka Chadha" userId="105748f0b4cff5e2" providerId="LiveId" clId="{B93C058A-9968-4F81-964A-A6C74484C961}" dt="2021-11-25T06:25:13.423" v="1549"/>
          <ac:grpSpMkLst>
            <pc:docMk/>
            <pc:sldMk cId="820777332" sldId="294"/>
            <ac:grpSpMk id="110" creationId="{06F8E491-9B80-4F96-96E2-85A105A33162}"/>
          </ac:grpSpMkLst>
        </pc:grpChg>
        <pc:grpChg chg="mod">
          <ac:chgData name="Alka Chadha" userId="105748f0b4cff5e2" providerId="LiveId" clId="{B93C058A-9968-4F81-964A-A6C74484C961}" dt="2021-11-25T06:25:16.262" v="1552"/>
          <ac:grpSpMkLst>
            <pc:docMk/>
            <pc:sldMk cId="820777332" sldId="294"/>
            <ac:grpSpMk id="113" creationId="{7991AEC2-CFE2-43B2-8DB6-8324AA34C7A4}"/>
          </ac:grpSpMkLst>
        </pc:grpChg>
        <pc:grpChg chg="mod">
          <ac:chgData name="Alka Chadha" userId="105748f0b4cff5e2" providerId="LiveId" clId="{B93C058A-9968-4F81-964A-A6C74484C961}" dt="2021-11-25T06:25:24.970" v="1573"/>
          <ac:grpSpMkLst>
            <pc:docMk/>
            <pc:sldMk cId="820777332" sldId="294"/>
            <ac:grpSpMk id="134" creationId="{48A2F67F-9DD3-4E35-A4B2-D047ADF23DB9}"/>
          </ac:grpSpMkLst>
        </pc:grpChg>
        <pc:grpChg chg="mod">
          <ac:chgData name="Alka Chadha" userId="105748f0b4cff5e2" providerId="LiveId" clId="{B93C058A-9968-4F81-964A-A6C74484C961}" dt="2021-11-25T06:25:24.970" v="1573"/>
          <ac:grpSpMkLst>
            <pc:docMk/>
            <pc:sldMk cId="820777332" sldId="294"/>
            <ac:grpSpMk id="135" creationId="{700C135C-F7E9-4233-BBE5-2BB5BDA40D69}"/>
          </ac:grpSpMkLst>
        </pc:grpChg>
        <pc:grpChg chg="mod">
          <ac:chgData name="Alka Chadha" userId="105748f0b4cff5e2" providerId="LiveId" clId="{B93C058A-9968-4F81-964A-A6C74484C961}" dt="2021-11-25T06:25:24.970" v="1573"/>
          <ac:grpSpMkLst>
            <pc:docMk/>
            <pc:sldMk cId="820777332" sldId="294"/>
            <ac:grpSpMk id="136" creationId="{5A963C46-0898-46F6-8658-2CDD8D724325}"/>
          </ac:grpSpMkLst>
        </pc:grpChg>
        <pc:grpChg chg="mod">
          <ac:chgData name="Alka Chadha" userId="105748f0b4cff5e2" providerId="LiveId" clId="{B93C058A-9968-4F81-964A-A6C74484C961}" dt="2021-11-25T06:25:24.970" v="1573"/>
          <ac:grpSpMkLst>
            <pc:docMk/>
            <pc:sldMk cId="820777332" sldId="294"/>
            <ac:grpSpMk id="137" creationId="{9E606C24-CFF7-42C9-9E90-AD27E890DF98}"/>
          </ac:grpSpMkLst>
        </pc:grpChg>
        <pc:grpChg chg="mod">
          <ac:chgData name="Alka Chadha" userId="105748f0b4cff5e2" providerId="LiveId" clId="{B93C058A-9968-4F81-964A-A6C74484C961}" dt="2021-11-25T06:25:24.970" v="1573"/>
          <ac:grpSpMkLst>
            <pc:docMk/>
            <pc:sldMk cId="820777332" sldId="294"/>
            <ac:grpSpMk id="138" creationId="{1AB3664E-439C-4E6B-AF91-F3CD768049A1}"/>
          </ac:grpSpMkLst>
        </pc:grpChg>
        <pc:grpChg chg="mod">
          <ac:chgData name="Alka Chadha" userId="105748f0b4cff5e2" providerId="LiveId" clId="{B93C058A-9968-4F81-964A-A6C74484C961}" dt="2021-11-25T06:25:30.716" v="1585"/>
          <ac:grpSpMkLst>
            <pc:docMk/>
            <pc:sldMk cId="820777332" sldId="294"/>
            <ac:grpSpMk id="150" creationId="{9892D004-B7AE-48AF-B819-E292D766B609}"/>
          </ac:grpSpMkLst>
        </pc:grpChg>
        <pc:grpChg chg="del mod">
          <ac:chgData name="Alka Chadha" userId="105748f0b4cff5e2" providerId="LiveId" clId="{B93C058A-9968-4F81-964A-A6C74484C961}" dt="2021-11-25T06:25:44.851" v="1617"/>
          <ac:grpSpMkLst>
            <pc:docMk/>
            <pc:sldMk cId="820777332" sldId="294"/>
            <ac:grpSpMk id="167" creationId="{00D2B015-FED1-4AA2-846F-E154D8C82BEC}"/>
          </ac:grpSpMkLst>
        </pc:grpChg>
        <pc:grpChg chg="mod">
          <ac:chgData name="Alka Chadha" userId="105748f0b4cff5e2" providerId="LiveId" clId="{B93C058A-9968-4F81-964A-A6C74484C961}" dt="2021-11-25T06:25:38.593" v="1602"/>
          <ac:grpSpMkLst>
            <pc:docMk/>
            <pc:sldMk cId="820777332" sldId="294"/>
            <ac:grpSpMk id="168" creationId="{FFB15892-5F5A-4A87-ABAE-ADF868F35D8C}"/>
          </ac:grpSpMkLst>
        </pc:grpChg>
        <pc:grpChg chg="mod">
          <ac:chgData name="Alka Chadha" userId="105748f0b4cff5e2" providerId="LiveId" clId="{B93C058A-9968-4F81-964A-A6C74484C961}" dt="2021-11-25T06:25:44.851" v="1617"/>
          <ac:grpSpMkLst>
            <pc:docMk/>
            <pc:sldMk cId="820777332" sldId="294"/>
            <ac:grpSpMk id="183" creationId="{1F80D6B1-A682-479D-A521-B0C618ACD0E3}"/>
          </ac:grpSpMkLst>
        </pc:grpChg>
        <pc:grpChg chg="del mod">
          <ac:chgData name="Alka Chadha" userId="105748f0b4cff5e2" providerId="LiveId" clId="{B93C058A-9968-4F81-964A-A6C74484C961}" dt="2021-11-25T06:25:53.435" v="1637"/>
          <ac:grpSpMkLst>
            <pc:docMk/>
            <pc:sldMk cId="820777332" sldId="294"/>
            <ac:grpSpMk id="201" creationId="{7BC1ACE3-47EF-4B5A-AE76-1E85753560D4}"/>
          </ac:grpSpMkLst>
        </pc:grpChg>
        <pc:grpChg chg="del mod">
          <ac:chgData name="Alka Chadha" userId="105748f0b4cff5e2" providerId="LiveId" clId="{B93C058A-9968-4F81-964A-A6C74484C961}" dt="2021-11-25T06:25:53.435" v="1637"/>
          <ac:grpSpMkLst>
            <pc:docMk/>
            <pc:sldMk cId="820777332" sldId="294"/>
            <ac:grpSpMk id="202" creationId="{FBE08A08-4A7F-4CD9-A316-2C1CA31EF8B9}"/>
          </ac:grpSpMkLst>
        </pc:grpChg>
        <pc:grpChg chg="mod">
          <ac:chgData name="Alka Chadha" userId="105748f0b4cff5e2" providerId="LiveId" clId="{B93C058A-9968-4F81-964A-A6C74484C961}" dt="2021-11-25T06:25:53.435" v="1637"/>
          <ac:grpSpMkLst>
            <pc:docMk/>
            <pc:sldMk cId="820777332" sldId="294"/>
            <ac:grpSpMk id="204" creationId="{1E267EDE-EA5D-4078-9B58-50E6032C1656}"/>
          </ac:grpSpMkLst>
        </pc:grpChg>
        <pc:grpChg chg="mod">
          <ac:chgData name="Alka Chadha" userId="105748f0b4cff5e2" providerId="LiveId" clId="{B93C058A-9968-4F81-964A-A6C74484C961}" dt="2021-11-25T06:25:58.390" v="1647"/>
          <ac:grpSpMkLst>
            <pc:docMk/>
            <pc:sldMk cId="820777332" sldId="294"/>
            <ac:grpSpMk id="214" creationId="{A065E5DC-974C-428F-AD49-7C3E10E82021}"/>
          </ac:grpSpMkLst>
        </pc:grpChg>
        <pc:grpChg chg="mod">
          <ac:chgData name="Alka Chadha" userId="105748f0b4cff5e2" providerId="LiveId" clId="{B93C058A-9968-4F81-964A-A6C74484C961}" dt="2021-11-25T06:25:58.390" v="1647"/>
          <ac:grpSpMkLst>
            <pc:docMk/>
            <pc:sldMk cId="820777332" sldId="294"/>
            <ac:grpSpMk id="215" creationId="{54F3D6FE-8565-4783-9CDB-583A3A52CF87}"/>
          </ac:grpSpMkLst>
        </pc:grp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2" creationId="{44D4DDE3-AF89-4438-8E71-7C85C192C61F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3" creationId="{1AE6BDEE-1293-4E53-962F-BEE6422BFECF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4" creationId="{B235FD06-32F8-45E8-AE21-6C4D2CBA9A83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5" creationId="{BE048A01-F015-4EDC-8CA8-768DBD5F16DC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6" creationId="{6B97EDB4-BC7C-4544-8138-717CE669B7C3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7" creationId="{0B2DC4DD-8CBC-49F3-B133-C691BD78DAD7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8" creationId="{479766C4-492B-478A-B572-782C597D69FF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9" creationId="{42073AD8-1C1D-44A0-8C32-DE60A8D42A9B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10" creationId="{7E901432-2980-43A1-A82C-EC8D89749B86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11" creationId="{4DFFF779-56C8-4520-9DB3-D4D2F60DEBFC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12" creationId="{BA6BEC32-415F-469A-B247-247F991F47B2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13" creationId="{7405B784-87D7-44ED-93BB-9FAD8A0BE5AD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14" creationId="{0D64F510-937B-4C2B-8CA8-1E87A363B229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15" creationId="{C24DF074-9A2B-44C7-8B71-B779DBDAEE6C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16" creationId="{E3B63FB7-0027-42F1-A305-97EEF5DF5BCF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17" creationId="{CE3902D8-F7A0-422E-B4B3-DEB56C39A7ED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18" creationId="{B0EA0CBC-57C3-4BD0-8CAC-D71148B5AEEF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19" creationId="{B4C0150F-C3D1-48DD-87AD-B86359FAD1AC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20" creationId="{A55974CA-3202-4B5C-B74E-7746AE4F3625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21" creationId="{06508125-6AF7-4FD6-8A87-F954DCFB9D2A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22" creationId="{CEE63D15-A98F-4340-BA09-A2208115987A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23" creationId="{5FB18198-CA9F-4D16-B5E5-E6FBF387C7E8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24" creationId="{4763CD22-3640-4252-A915-1D293B09A109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25" creationId="{B945DC0D-3B27-474C-B893-2AA37CE671D4}"/>
          </ac:inkMkLst>
        </pc:inkChg>
        <pc:inkChg chg="add mod">
          <ac:chgData name="Alka Chadha" userId="105748f0b4cff5e2" providerId="LiveId" clId="{B93C058A-9968-4F81-964A-A6C74484C961}" dt="2021-11-25T06:24:15.063" v="1468"/>
          <ac:inkMkLst>
            <pc:docMk/>
            <pc:sldMk cId="820777332" sldId="294"/>
            <ac:inkMk id="26" creationId="{B6241BAD-EB35-4699-9C0A-8CF4977C30EF}"/>
          </ac:inkMkLst>
        </pc:inkChg>
        <pc:inkChg chg="add mod">
          <ac:chgData name="Alka Chadha" userId="105748f0b4cff5e2" providerId="LiveId" clId="{B93C058A-9968-4F81-964A-A6C74484C961}" dt="2021-11-25T06:24:25.465" v="1473"/>
          <ac:inkMkLst>
            <pc:docMk/>
            <pc:sldMk cId="820777332" sldId="294"/>
            <ac:inkMk id="31" creationId="{526E1BF6-3D34-4BB9-BE4C-F0B164303A3D}"/>
          </ac:inkMkLst>
        </pc:inkChg>
        <pc:inkChg chg="add mod">
          <ac:chgData name="Alka Chadha" userId="105748f0b4cff5e2" providerId="LiveId" clId="{B93C058A-9968-4F81-964A-A6C74484C961}" dt="2021-11-25T06:24:25.465" v="1473"/>
          <ac:inkMkLst>
            <pc:docMk/>
            <pc:sldMk cId="820777332" sldId="294"/>
            <ac:inkMk id="32" creationId="{B332EF6C-7A33-4D0B-B5F1-CC8373725B79}"/>
          </ac:inkMkLst>
        </pc:inkChg>
        <pc:inkChg chg="add mod">
          <ac:chgData name="Alka Chadha" userId="105748f0b4cff5e2" providerId="LiveId" clId="{B93C058A-9968-4F81-964A-A6C74484C961}" dt="2021-11-25T06:24:25.465" v="1473"/>
          <ac:inkMkLst>
            <pc:docMk/>
            <pc:sldMk cId="820777332" sldId="294"/>
            <ac:inkMk id="33" creationId="{FD41F323-8552-47C7-BA0B-83B4111DF4D1}"/>
          </ac:inkMkLst>
        </pc:inkChg>
        <pc:inkChg chg="add mod">
          <ac:chgData name="Alka Chadha" userId="105748f0b4cff5e2" providerId="LiveId" clId="{B93C058A-9968-4F81-964A-A6C74484C961}" dt="2021-11-25T06:24:25.465" v="1473"/>
          <ac:inkMkLst>
            <pc:docMk/>
            <pc:sldMk cId="820777332" sldId="294"/>
            <ac:inkMk id="34" creationId="{412CEF6F-918A-48E7-986F-F910CAE48E04}"/>
          </ac:inkMkLst>
        </pc:inkChg>
        <pc:inkChg chg="add mod">
          <ac:chgData name="Alka Chadha" userId="105748f0b4cff5e2" providerId="LiveId" clId="{B93C058A-9968-4F81-964A-A6C74484C961}" dt="2021-11-25T06:24:29.810" v="1480"/>
          <ac:inkMkLst>
            <pc:docMk/>
            <pc:sldMk cId="820777332" sldId="294"/>
            <ac:inkMk id="37" creationId="{D89E849A-2F20-49C6-AA11-DAFB42FD9174}"/>
          </ac:inkMkLst>
        </pc:inkChg>
        <pc:inkChg chg="add mod">
          <ac:chgData name="Alka Chadha" userId="105748f0b4cff5e2" providerId="LiveId" clId="{B93C058A-9968-4F81-964A-A6C74484C961}" dt="2021-11-25T06:24:29.810" v="1480"/>
          <ac:inkMkLst>
            <pc:docMk/>
            <pc:sldMk cId="820777332" sldId="294"/>
            <ac:inkMk id="38" creationId="{02E05DD7-F4D8-47AD-84C5-35783C2BB228}"/>
          </ac:inkMkLst>
        </pc:inkChg>
        <pc:inkChg chg="add mod">
          <ac:chgData name="Alka Chadha" userId="105748f0b4cff5e2" providerId="LiveId" clId="{B93C058A-9968-4F81-964A-A6C74484C961}" dt="2021-11-25T06:24:29.810" v="1480"/>
          <ac:inkMkLst>
            <pc:docMk/>
            <pc:sldMk cId="820777332" sldId="294"/>
            <ac:inkMk id="39" creationId="{5A58835C-47D4-4338-BD94-24AF6BF2D02A}"/>
          </ac:inkMkLst>
        </pc:inkChg>
        <pc:inkChg chg="add mod">
          <ac:chgData name="Alka Chadha" userId="105748f0b4cff5e2" providerId="LiveId" clId="{B93C058A-9968-4F81-964A-A6C74484C961}" dt="2021-11-25T06:24:29.810" v="1480"/>
          <ac:inkMkLst>
            <pc:docMk/>
            <pc:sldMk cId="820777332" sldId="294"/>
            <ac:inkMk id="40" creationId="{3F340AA8-6829-4123-A9E1-10372EC9E893}"/>
          </ac:inkMkLst>
        </pc:inkChg>
        <pc:inkChg chg="add mod">
          <ac:chgData name="Alka Chadha" userId="105748f0b4cff5e2" providerId="LiveId" clId="{B93C058A-9968-4F81-964A-A6C74484C961}" dt="2021-11-25T06:24:29.810" v="1480"/>
          <ac:inkMkLst>
            <pc:docMk/>
            <pc:sldMk cId="820777332" sldId="294"/>
            <ac:inkMk id="41" creationId="{84077E3C-B57D-45D4-B53A-2975D037F312}"/>
          </ac:inkMkLst>
        </pc:inkChg>
        <pc:inkChg chg="add">
          <ac:chgData name="Alka Chadha" userId="105748f0b4cff5e2" providerId="LiveId" clId="{B93C058A-9968-4F81-964A-A6C74484C961}" dt="2021-11-25T06:24:29.086" v="1479" actId="9405"/>
          <ac:inkMkLst>
            <pc:docMk/>
            <pc:sldMk cId="820777332" sldId="294"/>
            <ac:inkMk id="42" creationId="{A6DFD428-83E6-45AC-A566-FCEE9FE7E581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44" creationId="{8F7A6483-DD6A-41AE-A179-7A8CF183433C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45" creationId="{160113DD-B3C2-407A-93CF-75DDAF68B219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46" creationId="{4510B0D3-72FC-47A4-A4D5-E751641352B7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47" creationId="{5D1F0DAD-0920-422E-BD49-4C3CD5639341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48" creationId="{5448E694-C921-4FF1-8A1C-9FC80163C6DC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49" creationId="{6CCA76AF-3CA0-482C-B04D-95DAF9740339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50" creationId="{F4C0E24F-B073-4926-B0F8-AE756E660145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51" creationId="{1E3C2DCE-950C-4974-9A69-A1C892AAB8BC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52" creationId="{75729B0B-1819-4538-9EEB-0C1D97C5DFDA}"/>
          </ac:inkMkLst>
        </pc:inkChg>
        <pc:inkChg chg="add mod">
          <ac:chgData name="Alka Chadha" userId="105748f0b4cff5e2" providerId="LiveId" clId="{B93C058A-9968-4F81-964A-A6C74484C961}" dt="2021-11-25T06:24:48.710" v="1497"/>
          <ac:inkMkLst>
            <pc:docMk/>
            <pc:sldMk cId="820777332" sldId="294"/>
            <ac:inkMk id="53" creationId="{B06DF7B1-1DD0-4DFC-BB45-5B2929DA3650}"/>
          </ac:inkMkLst>
        </pc:inkChg>
        <pc:inkChg chg="add">
          <ac:chgData name="Alka Chadha" userId="105748f0b4cff5e2" providerId="LiveId" clId="{B93C058A-9968-4F81-964A-A6C74484C961}" dt="2021-11-25T06:24:49.997" v="1498" actId="9405"/>
          <ac:inkMkLst>
            <pc:docMk/>
            <pc:sldMk cId="820777332" sldId="294"/>
            <ac:inkMk id="56" creationId="{99FF49BB-8743-4985-9501-B340678514E6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57" creationId="{EC3A649B-C80E-4BF9-9874-2E6A1E199D8E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58" creationId="{E07A9FD7-C55A-4CC0-B0E6-7060A6DCEACC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59" creationId="{CB23D6FC-B3CE-4A98-AFC4-0B4FBBE96E7E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60" creationId="{2A2AD18C-3080-441A-91C4-B3A18FB626F6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61" creationId="{B28B0777-E943-438D-A160-0254ED447C9D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62" creationId="{B40CE4DA-01BE-4875-9D0F-56AF949F74FB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63" creationId="{3334E313-3804-4F31-9575-9AEB29039493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64" creationId="{2AEEC06F-E202-4782-8809-1F92283A896C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67" creationId="{5A2202B1-FA60-451F-B1E6-AF46B01005FD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68" creationId="{4753D758-5D9B-4CAD-8817-9A3A118E9E24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69" creationId="{9CA42DE7-B403-4082-8871-BD0550B057EB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70" creationId="{1C3B5D6B-EE7F-4BC2-8948-D4909400E0E4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71" creationId="{BE7FBB09-EC30-4747-BC6E-88549C64E54E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72" creationId="{9B9778E1-51B7-4270-9DAC-52877BDC2CE7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74" creationId="{CB4A1076-489B-4828-AFB5-0087F6377750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75" creationId="{1E455147-6ABC-4C11-A1C5-9C09872B1E22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76" creationId="{BA73A77C-C739-48E3-BB6E-3018A9399FAA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77" creationId="{A0EB9AEB-0025-4D20-95E0-7DD187D277DD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78" creationId="{429394A1-6B4E-4412-9F47-4857CC999927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79" creationId="{88A56A5C-C6AF-4BB2-8341-A05A4AA3E9B9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80" creationId="{C6B8F421-7A17-45EB-8354-D84D4DFC14AC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81" creationId="{89E56062-9CD4-4401-879B-B6C73BE04E4A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82" creationId="{13DEB119-D3DA-4502-BD74-C48A33EF533C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83" creationId="{41F775A4-FCDE-4DBB-AA39-78B3B9E70741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84" creationId="{88EFFD9F-B989-4DBE-8AB2-CC6EA6C27BE2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85" creationId="{E365B81F-7885-4466-A660-CB5E27B3219E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86" creationId="{541DD7D7-9E16-41AD-94B2-9BAC78A98843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87" creationId="{DD1C4E0C-DA48-4980-B6E7-F3DE2B839888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88" creationId="{E61F1CFB-7DC4-4495-8B21-0311E684828D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89" creationId="{6E7CFEBE-7D89-4F6E-ABF9-6826EB7AA5ED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90" creationId="{D0CF9375-A94A-4B1E-B119-A06111C6B0AA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91" creationId="{1901B67F-DE64-4006-9568-98CB260E8185}"/>
          </ac:inkMkLst>
        </pc:inkChg>
        <pc:inkChg chg="add mod">
          <ac:chgData name="Alka Chadha" userId="105748f0b4cff5e2" providerId="LiveId" clId="{B93C058A-9968-4F81-964A-A6C74484C961}" dt="2021-11-25T06:25:07.222" v="1534"/>
          <ac:inkMkLst>
            <pc:docMk/>
            <pc:sldMk cId="820777332" sldId="294"/>
            <ac:inkMk id="92" creationId="{9883DA5F-1B81-4406-A1BB-3469BC6037A7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95" creationId="{A7D65942-7303-4EBC-8B71-2D290437D3D6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96" creationId="{1B7A6BE7-0F21-4B5F-B559-B610CA907E21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97" creationId="{C678BDC4-D4C9-4CBF-8C3B-E4B6F969F390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98" creationId="{EF940A65-4D9A-4B65-A32C-566A246536BD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99" creationId="{7DD1E41B-74CC-4AB5-9B14-C95B90B1A232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100" creationId="{AC9BD4DA-4F53-405C-A782-2A14BD52EF49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101" creationId="{35E47CC2-3438-4520-B35D-CEAA5BE9E42E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102" creationId="{A5998C6D-EA3B-4BE2-86E6-7490190DEF95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103" creationId="{5C4A2AF4-0CAA-4A4E-AF13-8017C5B1522C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104" creationId="{C2525D47-3352-4C7F-B80A-22992321FA1B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105" creationId="{970F7221-60F1-4702-8444-D5B93268FE9F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106" creationId="{358FBDA7-AB8D-416A-A31D-1CA70921FC1A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107" creationId="{14579756-56FA-4F50-847C-69235E6C2A42}"/>
          </ac:inkMkLst>
        </pc:inkChg>
        <pc:inkChg chg="add mod">
          <ac:chgData name="Alka Chadha" userId="105748f0b4cff5e2" providerId="LiveId" clId="{B93C058A-9968-4F81-964A-A6C74484C961}" dt="2021-11-25T06:25:13.423" v="1549"/>
          <ac:inkMkLst>
            <pc:docMk/>
            <pc:sldMk cId="820777332" sldId="294"/>
            <ac:inkMk id="108" creationId="{1CFFF683-12CE-4E33-A53F-749D1F6B113C}"/>
          </ac:inkMkLst>
        </pc:inkChg>
        <pc:inkChg chg="add mod">
          <ac:chgData name="Alka Chadha" userId="105748f0b4cff5e2" providerId="LiveId" clId="{B93C058A-9968-4F81-964A-A6C74484C961}" dt="2021-11-25T06:25:16.262" v="1552"/>
          <ac:inkMkLst>
            <pc:docMk/>
            <pc:sldMk cId="820777332" sldId="294"/>
            <ac:inkMk id="111" creationId="{B94E7EFA-713B-4CDB-A0CD-2E33A0AE7AFF}"/>
          </ac:inkMkLst>
        </pc:inkChg>
        <pc:inkChg chg="add mod">
          <ac:chgData name="Alka Chadha" userId="105748f0b4cff5e2" providerId="LiveId" clId="{B93C058A-9968-4F81-964A-A6C74484C961}" dt="2021-11-25T06:25:16.262" v="1552"/>
          <ac:inkMkLst>
            <pc:docMk/>
            <pc:sldMk cId="820777332" sldId="294"/>
            <ac:inkMk id="112" creationId="{B3C6F159-3D67-46C2-8DEA-9AABC3194A50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14" creationId="{69368E59-6173-4AE7-B328-21BF75A52B9D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15" creationId="{96A13A09-2123-49F3-A735-A77588939D31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16" creationId="{35F7600A-F2E6-4C6E-BD36-1621458BE856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17" creationId="{5AB2ED7C-5A2D-48C6-AF08-15D4B5FCF3E8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18" creationId="{88C8A4FE-62FE-4F94-9C26-8FB1499E3CAD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19" creationId="{C1FCD985-8C64-4C62-A9C3-6396B74574D1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20" creationId="{A1355763-B456-4A55-92D2-EBA5D2286AE8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21" creationId="{C94A446F-111B-4FDE-AE9D-D534D56FF555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22" creationId="{71655B54-3430-4A15-A511-2BD41533AA54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23" creationId="{27332F35-9D3E-4825-A1D3-C7EDAD890143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24" creationId="{52824F3F-FDB1-45CF-B429-69DF60AC7BCC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25" creationId="{264E3D22-2A26-4FDE-90A3-786B692297FD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26" creationId="{361492FF-4946-4F71-B338-97FFC86A24BD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27" creationId="{B661E29E-F56F-4D91-AD4A-90BE6E718B8F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28" creationId="{DE47DCF3-7E54-45C9-86A7-7F164E2479BC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29" creationId="{DC6126ED-B35E-4A4E-8732-72F8FD753069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30" creationId="{91CAA704-6A19-43DD-9ECF-0EE4BA6AA0A0}"/>
          </ac:inkMkLst>
        </pc:inkChg>
        <pc:inkChg chg="add mod">
          <ac:chgData name="Alka Chadha" userId="105748f0b4cff5e2" providerId="LiveId" clId="{B93C058A-9968-4F81-964A-A6C74484C961}" dt="2021-11-25T06:25:24.970" v="1573"/>
          <ac:inkMkLst>
            <pc:docMk/>
            <pc:sldMk cId="820777332" sldId="294"/>
            <ac:inkMk id="131" creationId="{3C67A6F1-4254-4D7C-9D82-F635C8295504}"/>
          </ac:inkMkLst>
        </pc:inkChg>
        <pc:inkChg chg="add">
          <ac:chgData name="Alka Chadha" userId="105748f0b4cff5e2" providerId="LiveId" clId="{B93C058A-9968-4F81-964A-A6C74484C961}" dt="2021-11-25T06:25:23.612" v="1571" actId="9405"/>
          <ac:inkMkLst>
            <pc:docMk/>
            <pc:sldMk cId="820777332" sldId="294"/>
            <ac:inkMk id="132" creationId="{D8413C6F-3403-46F1-8A97-4C716976C0E3}"/>
          </ac:inkMkLst>
        </pc:inkChg>
        <pc:inkChg chg="add">
          <ac:chgData name="Alka Chadha" userId="105748f0b4cff5e2" providerId="LiveId" clId="{B93C058A-9968-4F81-964A-A6C74484C961}" dt="2021-11-25T06:25:24.265" v="1572" actId="9405"/>
          <ac:inkMkLst>
            <pc:docMk/>
            <pc:sldMk cId="820777332" sldId="294"/>
            <ac:inkMk id="133" creationId="{CC1685C1-464E-4B6A-AF95-DB153D5B9F14}"/>
          </ac:inkMkLst>
        </pc:inkChg>
        <pc:inkChg chg="add mod">
          <ac:chgData name="Alka Chadha" userId="105748f0b4cff5e2" providerId="LiveId" clId="{B93C058A-9968-4F81-964A-A6C74484C961}" dt="2021-11-25T06:25:30.716" v="1585"/>
          <ac:inkMkLst>
            <pc:docMk/>
            <pc:sldMk cId="820777332" sldId="294"/>
            <ac:inkMk id="139" creationId="{113EF414-B4CE-4D1B-9C33-B0E108B6C345}"/>
          </ac:inkMkLst>
        </pc:inkChg>
        <pc:inkChg chg="add mod">
          <ac:chgData name="Alka Chadha" userId="105748f0b4cff5e2" providerId="LiveId" clId="{B93C058A-9968-4F81-964A-A6C74484C961}" dt="2021-11-25T06:25:30.716" v="1585"/>
          <ac:inkMkLst>
            <pc:docMk/>
            <pc:sldMk cId="820777332" sldId="294"/>
            <ac:inkMk id="140" creationId="{A3E98D76-904B-4354-94C8-3606E664D278}"/>
          </ac:inkMkLst>
        </pc:inkChg>
        <pc:inkChg chg="add mod">
          <ac:chgData name="Alka Chadha" userId="105748f0b4cff5e2" providerId="LiveId" clId="{B93C058A-9968-4F81-964A-A6C74484C961}" dt="2021-11-25T06:25:30.716" v="1585"/>
          <ac:inkMkLst>
            <pc:docMk/>
            <pc:sldMk cId="820777332" sldId="294"/>
            <ac:inkMk id="141" creationId="{72F9F5FE-B291-48F3-9BBE-AE2701B4FA2B}"/>
          </ac:inkMkLst>
        </pc:inkChg>
        <pc:inkChg chg="add mod">
          <ac:chgData name="Alka Chadha" userId="105748f0b4cff5e2" providerId="LiveId" clId="{B93C058A-9968-4F81-964A-A6C74484C961}" dt="2021-11-25T06:25:30.716" v="1585"/>
          <ac:inkMkLst>
            <pc:docMk/>
            <pc:sldMk cId="820777332" sldId="294"/>
            <ac:inkMk id="142" creationId="{70574E43-BB24-422B-9FFD-B3C3073D5F0F}"/>
          </ac:inkMkLst>
        </pc:inkChg>
        <pc:inkChg chg="add mod">
          <ac:chgData name="Alka Chadha" userId="105748f0b4cff5e2" providerId="LiveId" clId="{B93C058A-9968-4F81-964A-A6C74484C961}" dt="2021-11-25T06:25:30.716" v="1585"/>
          <ac:inkMkLst>
            <pc:docMk/>
            <pc:sldMk cId="820777332" sldId="294"/>
            <ac:inkMk id="143" creationId="{D7485418-36AB-4AC7-ADFE-EB3ED61F779C}"/>
          </ac:inkMkLst>
        </pc:inkChg>
        <pc:inkChg chg="add mod">
          <ac:chgData name="Alka Chadha" userId="105748f0b4cff5e2" providerId="LiveId" clId="{B93C058A-9968-4F81-964A-A6C74484C961}" dt="2021-11-25T06:25:30.716" v="1585"/>
          <ac:inkMkLst>
            <pc:docMk/>
            <pc:sldMk cId="820777332" sldId="294"/>
            <ac:inkMk id="144" creationId="{63F26205-D337-4EE7-8BC2-ECFCC14F39C0}"/>
          </ac:inkMkLst>
        </pc:inkChg>
        <pc:inkChg chg="add mod">
          <ac:chgData name="Alka Chadha" userId="105748f0b4cff5e2" providerId="LiveId" clId="{B93C058A-9968-4F81-964A-A6C74484C961}" dt="2021-11-25T06:25:30.716" v="1585"/>
          <ac:inkMkLst>
            <pc:docMk/>
            <pc:sldMk cId="820777332" sldId="294"/>
            <ac:inkMk id="145" creationId="{D115D684-E86B-4B64-8025-8636F53D1ED2}"/>
          </ac:inkMkLst>
        </pc:inkChg>
        <pc:inkChg chg="add mod">
          <ac:chgData name="Alka Chadha" userId="105748f0b4cff5e2" providerId="LiveId" clId="{B93C058A-9968-4F81-964A-A6C74484C961}" dt="2021-11-25T06:25:30.716" v="1585"/>
          <ac:inkMkLst>
            <pc:docMk/>
            <pc:sldMk cId="820777332" sldId="294"/>
            <ac:inkMk id="146" creationId="{0D63BF93-5407-4D4A-9C0C-B696D983C31E}"/>
          </ac:inkMkLst>
        </pc:inkChg>
        <pc:inkChg chg="add mod">
          <ac:chgData name="Alka Chadha" userId="105748f0b4cff5e2" providerId="LiveId" clId="{B93C058A-9968-4F81-964A-A6C74484C961}" dt="2021-11-25T06:25:30.716" v="1585"/>
          <ac:inkMkLst>
            <pc:docMk/>
            <pc:sldMk cId="820777332" sldId="294"/>
            <ac:inkMk id="147" creationId="{B1B2F421-9AA6-42B0-9173-A8FD37B5E4EC}"/>
          </ac:inkMkLst>
        </pc:inkChg>
        <pc:inkChg chg="add mod">
          <ac:chgData name="Alka Chadha" userId="105748f0b4cff5e2" providerId="LiveId" clId="{B93C058A-9968-4F81-964A-A6C74484C961}" dt="2021-11-25T06:25:30.716" v="1585"/>
          <ac:inkMkLst>
            <pc:docMk/>
            <pc:sldMk cId="820777332" sldId="294"/>
            <ac:inkMk id="148" creationId="{7135C9A3-F6EF-45F0-91CE-68EEB977E8C7}"/>
          </ac:inkMkLst>
        </pc:inkChg>
        <pc:inkChg chg="add">
          <ac:chgData name="Alka Chadha" userId="105748f0b4cff5e2" providerId="LiveId" clId="{B93C058A-9968-4F81-964A-A6C74484C961}" dt="2021-11-25T06:25:29.790" v="1584" actId="9405"/>
          <ac:inkMkLst>
            <pc:docMk/>
            <pc:sldMk cId="820777332" sldId="294"/>
            <ac:inkMk id="149" creationId="{868D49E1-4DD3-489E-A7C7-065B906FC281}"/>
          </ac:inkMkLst>
        </pc:inkChg>
        <pc:inkChg chg="add mod">
          <ac:chgData name="Alka Chadha" userId="105748f0b4cff5e2" providerId="LiveId" clId="{B93C058A-9968-4F81-964A-A6C74484C961}" dt="2021-11-25T06:25:38.593" v="1602"/>
          <ac:inkMkLst>
            <pc:docMk/>
            <pc:sldMk cId="820777332" sldId="294"/>
            <ac:inkMk id="151" creationId="{44048245-DF18-4BE8-B4F0-9DF653D906D3}"/>
          </ac:inkMkLst>
        </pc:inkChg>
        <pc:inkChg chg="add mod">
          <ac:chgData name="Alka Chadha" userId="105748f0b4cff5e2" providerId="LiveId" clId="{B93C058A-9968-4F81-964A-A6C74484C961}" dt="2021-11-25T06:25:38.593" v="1602"/>
          <ac:inkMkLst>
            <pc:docMk/>
            <pc:sldMk cId="820777332" sldId="294"/>
            <ac:inkMk id="152" creationId="{9F3B1379-EBE3-4C31-A372-271173A1FAD9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53" creationId="{BFA467B6-7839-410D-B2E5-308343E3E5F8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54" creationId="{A2210491-38C4-4F1A-A6F5-49504829AFB1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55" creationId="{E3148BA4-C3C0-415B-9044-2A4E5980192D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56" creationId="{D28B99D0-0180-415B-89DA-84D11C53F870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57" creationId="{835AF909-495F-4308-965C-0D4E164AB1CC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58" creationId="{EC1406F1-888F-4279-AB38-F92EEFEEC85A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59" creationId="{7526DFE0-D008-4556-91FE-5E3281FA815A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60" creationId="{627D4989-4D16-4A1A-9508-57E3FDF828E8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61" creationId="{D21F3A5C-3364-4C8E-9C65-CBCDCBD5E31C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62" creationId="{262CCDC0-5C94-4005-90BB-0B5794B01B48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63" creationId="{219032C1-AA95-48B8-8F4C-4583A71602F4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64" creationId="{009EA60A-4528-4695-9196-BBBD3A4F60FC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65" creationId="{41F653EF-6F03-4C91-868A-915D5D81272E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66" creationId="{01BD98FF-D4B3-4282-8D38-5F879C7CA0B4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69" creationId="{276B6AE7-389B-40D2-B120-4CEE71A4EA42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70" creationId="{E63F72AB-4534-4C0E-B1FD-77E19387A87E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71" creationId="{C8AAF244-3891-4998-97D1-6C28AE684C31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72" creationId="{063D5E20-C3BE-4B97-B61F-84CF3D0458AF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73" creationId="{D2AAFEAD-6F1B-4AA4-BC8C-44B9DF5D2420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74" creationId="{2E983C39-26C1-4C81-A09D-059530963E8B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75" creationId="{88CD3C24-EE84-4AAD-A899-8148A32CC486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76" creationId="{865E0E88-3453-43CF-936B-3D2A838C3856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77" creationId="{BAAAD8D5-6C7A-4C5E-B19A-440CBC7D648B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78" creationId="{7CBFD026-792D-4CEB-BFA5-9D46E395FC0D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79" creationId="{5A5C6CE3-08A9-4D9E-A473-FA62700971E0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80" creationId="{57A2E59D-E29E-4955-9EB3-157AFAFE2D19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81" creationId="{0DA911CE-3C59-4361-ADF4-7A4727D17E41}"/>
          </ac:inkMkLst>
        </pc:inkChg>
        <pc:inkChg chg="add mod">
          <ac:chgData name="Alka Chadha" userId="105748f0b4cff5e2" providerId="LiveId" clId="{B93C058A-9968-4F81-964A-A6C74484C961}" dt="2021-11-25T06:25:44.851" v="1617"/>
          <ac:inkMkLst>
            <pc:docMk/>
            <pc:sldMk cId="820777332" sldId="294"/>
            <ac:inkMk id="182" creationId="{FDCDF468-A59E-40DA-8C86-69DCDF8BD8F6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84" creationId="{BA67CDE3-95FB-4D96-B3B6-6EE1851C620D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85" creationId="{51DC0032-88B5-4D76-927E-37D6000A0FFC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86" creationId="{6CF4F157-1471-4E14-9FFC-15ACA5BFD8F8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87" creationId="{80195428-161B-4C7B-8860-73060E844D62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88" creationId="{26C37CC2-B71B-4976-9311-08957BBFCF38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89" creationId="{7916FD32-BBF6-4FC0-9FE4-0389FBF7957F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90" creationId="{049DFE48-E2EB-439A-B943-6AF1EFAE81C4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91" creationId="{76915470-94C6-4294-9F34-B0606E7CF917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92" creationId="{8268A44B-73C4-4BAF-8AA2-02B6D6CD462E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93" creationId="{8BE83E24-AB6C-4A60-BF65-D762C566C6DC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94" creationId="{D6E90BCB-B1C1-411D-9874-DDFA58892EB9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95" creationId="{9C3F7482-1BB5-41F9-9E66-018CB3B0AFD6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96" creationId="{FB553CDE-8DA1-4C71-ADA4-8E1C4C48E497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97" creationId="{2987DC00-D4E4-4ADE-9EBD-7FF9122E1F6F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98" creationId="{DB39580A-1EF9-4C5B-A9B1-079D6D3F4DBA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199" creationId="{27F784C3-8087-4322-9357-2FB8A0509E0F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200" creationId="{3243989E-0558-4647-A010-18EA671A4924}"/>
          </ac:inkMkLst>
        </pc:inkChg>
        <pc:inkChg chg="add mod">
          <ac:chgData name="Alka Chadha" userId="105748f0b4cff5e2" providerId="LiveId" clId="{B93C058A-9968-4F81-964A-A6C74484C961}" dt="2021-11-25T06:25:53.435" v="1637"/>
          <ac:inkMkLst>
            <pc:docMk/>
            <pc:sldMk cId="820777332" sldId="294"/>
            <ac:inkMk id="203" creationId="{6AF108BB-590D-4B01-960C-2212708B5F86}"/>
          </ac:inkMkLst>
        </pc:inkChg>
        <pc:inkChg chg="add mod">
          <ac:chgData name="Alka Chadha" userId="105748f0b4cff5e2" providerId="LiveId" clId="{B93C058A-9968-4F81-964A-A6C74484C961}" dt="2021-11-25T06:25:58.390" v="1647"/>
          <ac:inkMkLst>
            <pc:docMk/>
            <pc:sldMk cId="820777332" sldId="294"/>
            <ac:inkMk id="205" creationId="{810F4A57-1FDB-4C1D-AF31-1652453831C7}"/>
          </ac:inkMkLst>
        </pc:inkChg>
        <pc:inkChg chg="add mod">
          <ac:chgData name="Alka Chadha" userId="105748f0b4cff5e2" providerId="LiveId" clId="{B93C058A-9968-4F81-964A-A6C74484C961}" dt="2021-11-25T06:25:58.390" v="1647"/>
          <ac:inkMkLst>
            <pc:docMk/>
            <pc:sldMk cId="820777332" sldId="294"/>
            <ac:inkMk id="206" creationId="{A54D2154-652E-4D29-8A49-DF52CC8FFA4E}"/>
          </ac:inkMkLst>
        </pc:inkChg>
        <pc:inkChg chg="add mod">
          <ac:chgData name="Alka Chadha" userId="105748f0b4cff5e2" providerId="LiveId" clId="{B93C058A-9968-4F81-964A-A6C74484C961}" dt="2021-11-25T06:25:58.390" v="1647"/>
          <ac:inkMkLst>
            <pc:docMk/>
            <pc:sldMk cId="820777332" sldId="294"/>
            <ac:inkMk id="207" creationId="{EF6F6667-A8A6-44B1-AADB-6C08BC0C3A09}"/>
          </ac:inkMkLst>
        </pc:inkChg>
        <pc:inkChg chg="add mod">
          <ac:chgData name="Alka Chadha" userId="105748f0b4cff5e2" providerId="LiveId" clId="{B93C058A-9968-4F81-964A-A6C74484C961}" dt="2021-11-25T06:25:58.390" v="1647"/>
          <ac:inkMkLst>
            <pc:docMk/>
            <pc:sldMk cId="820777332" sldId="294"/>
            <ac:inkMk id="208" creationId="{E066CA3D-D2CF-4765-B675-C34353BC3867}"/>
          </ac:inkMkLst>
        </pc:inkChg>
        <pc:inkChg chg="add mod">
          <ac:chgData name="Alka Chadha" userId="105748f0b4cff5e2" providerId="LiveId" clId="{B93C058A-9968-4F81-964A-A6C74484C961}" dt="2021-11-25T06:25:58.390" v="1647"/>
          <ac:inkMkLst>
            <pc:docMk/>
            <pc:sldMk cId="820777332" sldId="294"/>
            <ac:inkMk id="209" creationId="{9CF6B5CE-F6B2-4D9E-89E6-55A74BDD2C33}"/>
          </ac:inkMkLst>
        </pc:inkChg>
        <pc:inkChg chg="add mod">
          <ac:chgData name="Alka Chadha" userId="105748f0b4cff5e2" providerId="LiveId" clId="{B93C058A-9968-4F81-964A-A6C74484C961}" dt="2021-11-25T06:25:58.390" v="1647"/>
          <ac:inkMkLst>
            <pc:docMk/>
            <pc:sldMk cId="820777332" sldId="294"/>
            <ac:inkMk id="210" creationId="{283FE339-7BA8-41FC-83CD-AD67DE5F3EE9}"/>
          </ac:inkMkLst>
        </pc:inkChg>
        <pc:inkChg chg="add mod">
          <ac:chgData name="Alka Chadha" userId="105748f0b4cff5e2" providerId="LiveId" clId="{B93C058A-9968-4F81-964A-A6C74484C961}" dt="2021-11-25T06:25:58.390" v="1647"/>
          <ac:inkMkLst>
            <pc:docMk/>
            <pc:sldMk cId="820777332" sldId="294"/>
            <ac:inkMk id="211" creationId="{3F929324-960E-4AC5-9DF8-9184B0F6BAD1}"/>
          </ac:inkMkLst>
        </pc:inkChg>
        <pc:inkChg chg="add mod">
          <ac:chgData name="Alka Chadha" userId="105748f0b4cff5e2" providerId="LiveId" clId="{B93C058A-9968-4F81-964A-A6C74484C961}" dt="2021-11-25T06:25:58.390" v="1647"/>
          <ac:inkMkLst>
            <pc:docMk/>
            <pc:sldMk cId="820777332" sldId="294"/>
            <ac:inkMk id="212" creationId="{05E9E664-6329-4A3D-9B4A-A2017F19E7C7}"/>
          </ac:inkMkLst>
        </pc:inkChg>
        <pc:inkChg chg="add mod">
          <ac:chgData name="Alka Chadha" userId="105748f0b4cff5e2" providerId="LiveId" clId="{B93C058A-9968-4F81-964A-A6C74484C961}" dt="2021-11-25T06:25:58.390" v="1647"/>
          <ac:inkMkLst>
            <pc:docMk/>
            <pc:sldMk cId="820777332" sldId="294"/>
            <ac:inkMk id="213" creationId="{1B32B65F-5D55-4B96-BFDD-7199B6A764DD}"/>
          </ac:inkMkLst>
        </pc:inkChg>
      </pc:sldChg>
      <pc:sldChg chg="addSp delSp modSp new mod">
        <pc:chgData name="Alka Chadha" userId="105748f0b4cff5e2" providerId="LiveId" clId="{B93C058A-9968-4F81-964A-A6C74484C961}" dt="2021-11-25T06:27:47.831" v="1808"/>
        <pc:sldMkLst>
          <pc:docMk/>
          <pc:sldMk cId="2510421281" sldId="295"/>
        </pc:sldMkLst>
        <pc:grpChg chg="mod">
          <ac:chgData name="Alka Chadha" userId="105748f0b4cff5e2" providerId="LiveId" clId="{B93C058A-9968-4F81-964A-A6C74484C961}" dt="2021-11-25T06:26:11.142" v="1664"/>
          <ac:grpSpMkLst>
            <pc:docMk/>
            <pc:sldMk cId="2510421281" sldId="295"/>
            <ac:grpSpMk id="17" creationId="{3C0C9DC8-9BC6-4349-8740-24226631DAB4}"/>
          </ac:grpSpMkLst>
        </pc:grpChg>
        <pc:grpChg chg="del mod">
          <ac:chgData name="Alka Chadha" userId="105748f0b4cff5e2" providerId="LiveId" clId="{B93C058A-9968-4F81-964A-A6C74484C961}" dt="2021-11-25T06:26:11.142" v="1664"/>
          <ac:grpSpMkLst>
            <pc:docMk/>
            <pc:sldMk cId="2510421281" sldId="295"/>
            <ac:grpSpMk id="18" creationId="{819291F1-DEF2-48B8-9076-B825BB151B50}"/>
          </ac:grpSpMkLst>
        </pc:grpChg>
        <pc:grpChg chg="del mod">
          <ac:chgData name="Alka Chadha" userId="105748f0b4cff5e2" providerId="LiveId" clId="{B93C058A-9968-4F81-964A-A6C74484C961}" dt="2021-11-25T06:26:11.142" v="1664"/>
          <ac:grpSpMkLst>
            <pc:docMk/>
            <pc:sldMk cId="2510421281" sldId="295"/>
            <ac:grpSpMk id="19" creationId="{FC5932EA-B559-4228-824A-880D418E14FA}"/>
          </ac:grpSpMkLst>
        </pc:grpChg>
        <pc:grpChg chg="mod">
          <ac:chgData name="Alka Chadha" userId="105748f0b4cff5e2" providerId="LiveId" clId="{B93C058A-9968-4F81-964A-A6C74484C961}" dt="2021-11-25T06:26:11.142" v="1664"/>
          <ac:grpSpMkLst>
            <pc:docMk/>
            <pc:sldMk cId="2510421281" sldId="295"/>
            <ac:grpSpMk id="20" creationId="{E0676DB0-50AF-46C8-AC8D-CCBBC9CE0995}"/>
          </ac:grpSpMkLst>
        </pc:grpChg>
        <pc:grpChg chg="mod">
          <ac:chgData name="Alka Chadha" userId="105748f0b4cff5e2" providerId="LiveId" clId="{B93C058A-9968-4F81-964A-A6C74484C961}" dt="2021-11-25T06:26:11.142" v="1664"/>
          <ac:grpSpMkLst>
            <pc:docMk/>
            <pc:sldMk cId="2510421281" sldId="295"/>
            <ac:grpSpMk id="21" creationId="{5FB8EC25-3833-4CA3-B226-B7E119E4A07B}"/>
          </ac:grpSpMkLst>
        </pc:grpChg>
        <pc:grpChg chg="del mod">
          <ac:chgData name="Alka Chadha" userId="105748f0b4cff5e2" providerId="LiveId" clId="{B93C058A-9968-4F81-964A-A6C74484C961}" dt="2021-11-25T06:26:15.858" v="1673"/>
          <ac:grpSpMkLst>
            <pc:docMk/>
            <pc:sldMk cId="2510421281" sldId="295"/>
            <ac:grpSpMk id="26" creationId="{ED561A07-B33D-4537-913A-10A9660689CB}"/>
          </ac:grpSpMkLst>
        </pc:grpChg>
        <pc:grpChg chg="mod">
          <ac:chgData name="Alka Chadha" userId="105748f0b4cff5e2" providerId="LiveId" clId="{B93C058A-9968-4F81-964A-A6C74484C961}" dt="2021-11-25T06:26:15.858" v="1673"/>
          <ac:grpSpMkLst>
            <pc:docMk/>
            <pc:sldMk cId="2510421281" sldId="295"/>
            <ac:grpSpMk id="30" creationId="{C9CFA250-BF50-44D0-AFA7-AE70137178C5}"/>
          </ac:grpSpMkLst>
        </pc:grpChg>
        <pc:grpChg chg="mod">
          <ac:chgData name="Alka Chadha" userId="105748f0b4cff5e2" providerId="LiveId" clId="{B93C058A-9968-4F81-964A-A6C74484C961}" dt="2021-11-25T06:26:18.399" v="1678"/>
          <ac:grpSpMkLst>
            <pc:docMk/>
            <pc:sldMk cId="2510421281" sldId="295"/>
            <ac:grpSpMk id="35" creationId="{F52434A0-91E4-4831-905D-E4C6FA4B6E27}"/>
          </ac:grpSpMkLst>
        </pc:grpChg>
        <pc:grpChg chg="mod">
          <ac:chgData name="Alka Chadha" userId="105748f0b4cff5e2" providerId="LiveId" clId="{B93C058A-9968-4F81-964A-A6C74484C961}" dt="2021-11-25T06:26:18.399" v="1678"/>
          <ac:grpSpMkLst>
            <pc:docMk/>
            <pc:sldMk cId="2510421281" sldId="295"/>
            <ac:grpSpMk id="36" creationId="{FFDD49E2-F4C0-4425-B2F0-5A9651333B3D}"/>
          </ac:grpSpMkLst>
        </pc:grpChg>
        <pc:grpChg chg="del mod">
          <ac:chgData name="Alka Chadha" userId="105748f0b4cff5e2" providerId="LiveId" clId="{B93C058A-9968-4F81-964A-A6C74484C961}" dt="2021-11-25T06:26:31.320" v="1705"/>
          <ac:grpSpMkLst>
            <pc:docMk/>
            <pc:sldMk cId="2510421281" sldId="295"/>
            <ac:grpSpMk id="55" creationId="{8AC1CF92-E21B-4133-AE88-8ABA4D0D478D}"/>
          </ac:grpSpMkLst>
        </pc:grpChg>
        <pc:grpChg chg="mod">
          <ac:chgData name="Alka Chadha" userId="105748f0b4cff5e2" providerId="LiveId" clId="{B93C058A-9968-4F81-964A-A6C74484C961}" dt="2021-11-25T06:26:26.868" v="1697"/>
          <ac:grpSpMkLst>
            <pc:docMk/>
            <pc:sldMk cId="2510421281" sldId="295"/>
            <ac:grpSpMk id="56" creationId="{7E15D99A-3036-4295-8D02-12473D104BE0}"/>
          </ac:grpSpMkLst>
        </pc:grpChg>
        <pc:grpChg chg="mod">
          <ac:chgData name="Alka Chadha" userId="105748f0b4cff5e2" providerId="LiveId" clId="{B93C058A-9968-4F81-964A-A6C74484C961}" dt="2021-11-25T06:26:26.868" v="1697"/>
          <ac:grpSpMkLst>
            <pc:docMk/>
            <pc:sldMk cId="2510421281" sldId="295"/>
            <ac:grpSpMk id="57" creationId="{AB46220D-928D-486A-BCB6-1BF22249FFD6}"/>
          </ac:grpSpMkLst>
        </pc:grpChg>
        <pc:grpChg chg="del mod">
          <ac:chgData name="Alka Chadha" userId="105748f0b4cff5e2" providerId="LiveId" clId="{B93C058A-9968-4F81-964A-A6C74484C961}" dt="2021-11-25T06:26:31.320" v="1705"/>
          <ac:grpSpMkLst>
            <pc:docMk/>
            <pc:sldMk cId="2510421281" sldId="295"/>
            <ac:grpSpMk id="65" creationId="{9F4E2FAD-C0C9-4C2B-A49A-FD90E94F8845}"/>
          </ac:grpSpMkLst>
        </pc:grpChg>
        <pc:grpChg chg="mod">
          <ac:chgData name="Alka Chadha" userId="105748f0b4cff5e2" providerId="LiveId" clId="{B93C058A-9968-4F81-964A-A6C74484C961}" dt="2021-11-25T06:26:31.320" v="1705"/>
          <ac:grpSpMkLst>
            <pc:docMk/>
            <pc:sldMk cId="2510421281" sldId="295"/>
            <ac:grpSpMk id="66" creationId="{2364A85F-35A9-4D8C-A45B-5F21880D1965}"/>
          </ac:grpSpMkLst>
        </pc:grpChg>
        <pc:grpChg chg="mod">
          <ac:chgData name="Alka Chadha" userId="105748f0b4cff5e2" providerId="LiveId" clId="{B93C058A-9968-4F81-964A-A6C74484C961}" dt="2021-11-25T06:26:36.301" v="1713"/>
          <ac:grpSpMkLst>
            <pc:docMk/>
            <pc:sldMk cId="2510421281" sldId="295"/>
            <ac:grpSpMk id="74" creationId="{EF30592D-FCE4-4E87-9DFD-E2A2331094CB}"/>
          </ac:grpSpMkLst>
        </pc:grpChg>
        <pc:grpChg chg="del mod">
          <ac:chgData name="Alka Chadha" userId="105748f0b4cff5e2" providerId="LiveId" clId="{B93C058A-9968-4F81-964A-A6C74484C961}" dt="2021-11-25T06:26:57.103" v="1742"/>
          <ac:grpSpMkLst>
            <pc:docMk/>
            <pc:sldMk cId="2510421281" sldId="295"/>
            <ac:grpSpMk id="93" creationId="{A2371304-5BF4-43CF-8C22-F9A615A66CC8}"/>
          </ac:grpSpMkLst>
        </pc:grpChg>
        <pc:grpChg chg="mod">
          <ac:chgData name="Alka Chadha" userId="105748f0b4cff5e2" providerId="LiveId" clId="{B93C058A-9968-4F81-964A-A6C74484C961}" dt="2021-11-25T06:26:51.044" v="1732"/>
          <ac:grpSpMkLst>
            <pc:docMk/>
            <pc:sldMk cId="2510421281" sldId="295"/>
            <ac:grpSpMk id="94" creationId="{EE0A4B92-C37D-4EF9-8FDE-1B492A892F39}"/>
          </ac:grpSpMkLst>
        </pc:grpChg>
        <pc:grpChg chg="mod">
          <ac:chgData name="Alka Chadha" userId="105748f0b4cff5e2" providerId="LiveId" clId="{B93C058A-9968-4F81-964A-A6C74484C961}" dt="2021-11-25T06:26:51.044" v="1732"/>
          <ac:grpSpMkLst>
            <pc:docMk/>
            <pc:sldMk cId="2510421281" sldId="295"/>
            <ac:grpSpMk id="95" creationId="{19B2246D-8D9A-4017-82D7-8DBEA8BE19C3}"/>
          </ac:grpSpMkLst>
        </pc:grpChg>
        <pc:grpChg chg="mod">
          <ac:chgData name="Alka Chadha" userId="105748f0b4cff5e2" providerId="LiveId" clId="{B93C058A-9968-4F81-964A-A6C74484C961}" dt="2021-11-25T06:26:57.103" v="1742"/>
          <ac:grpSpMkLst>
            <pc:docMk/>
            <pc:sldMk cId="2510421281" sldId="295"/>
            <ac:grpSpMk id="105" creationId="{77005896-443A-4B33-857E-74BEEA68F666}"/>
          </ac:grpSpMkLst>
        </pc:grpChg>
        <pc:grpChg chg="mod">
          <ac:chgData name="Alka Chadha" userId="105748f0b4cff5e2" providerId="LiveId" clId="{B93C058A-9968-4F81-964A-A6C74484C961}" dt="2021-11-25T06:27:01.424" v="1750"/>
          <ac:grpSpMkLst>
            <pc:docMk/>
            <pc:sldMk cId="2510421281" sldId="295"/>
            <ac:grpSpMk id="113" creationId="{1C5731B3-A89D-4AD5-A203-3E9AD287C3CB}"/>
          </ac:grpSpMkLst>
        </pc:grpChg>
        <pc:grpChg chg="mod">
          <ac:chgData name="Alka Chadha" userId="105748f0b4cff5e2" providerId="LiveId" clId="{B93C058A-9968-4F81-964A-A6C74484C961}" dt="2021-11-25T06:27:01.424" v="1750"/>
          <ac:grpSpMkLst>
            <pc:docMk/>
            <pc:sldMk cId="2510421281" sldId="295"/>
            <ac:grpSpMk id="114" creationId="{FE70F37E-C13D-4C8F-9F89-612992522E8E}"/>
          </ac:grpSpMkLst>
        </pc:grpChg>
        <pc:grpChg chg="mod">
          <ac:chgData name="Alka Chadha" userId="105748f0b4cff5e2" providerId="LiveId" clId="{B93C058A-9968-4F81-964A-A6C74484C961}" dt="2021-11-25T06:27:15.755" v="1779"/>
          <ac:grpSpMkLst>
            <pc:docMk/>
            <pc:sldMk cId="2510421281" sldId="295"/>
            <ac:grpSpMk id="143" creationId="{2CB0B406-CA0E-45B6-99B6-41E4249B29BF}"/>
          </ac:grpSpMkLst>
        </pc:grpChg>
        <pc:grpChg chg="mod">
          <ac:chgData name="Alka Chadha" userId="105748f0b4cff5e2" providerId="LiveId" clId="{B93C058A-9968-4F81-964A-A6C74484C961}" dt="2021-11-25T06:27:15.755" v="1779"/>
          <ac:grpSpMkLst>
            <pc:docMk/>
            <pc:sldMk cId="2510421281" sldId="295"/>
            <ac:grpSpMk id="144" creationId="{62DCB070-760E-4CEF-AEE0-31FC1AC57D18}"/>
          </ac:grpSpMkLst>
        </pc:grpChg>
        <pc:grpChg chg="mod">
          <ac:chgData name="Alka Chadha" userId="105748f0b4cff5e2" providerId="LiveId" clId="{B93C058A-9968-4F81-964A-A6C74484C961}" dt="2021-11-25T06:27:15.755" v="1779"/>
          <ac:grpSpMkLst>
            <pc:docMk/>
            <pc:sldMk cId="2510421281" sldId="295"/>
            <ac:grpSpMk id="145" creationId="{56DF58D6-291F-4FB1-B54F-FA6514E400ED}"/>
          </ac:grpSpMkLst>
        </pc:grpChg>
        <pc:grpChg chg="mod">
          <ac:chgData name="Alka Chadha" userId="105748f0b4cff5e2" providerId="LiveId" clId="{B93C058A-9968-4F81-964A-A6C74484C961}" dt="2021-11-25T06:27:15.755" v="1779"/>
          <ac:grpSpMkLst>
            <pc:docMk/>
            <pc:sldMk cId="2510421281" sldId="295"/>
            <ac:grpSpMk id="146" creationId="{384A1543-9EBB-47C4-A4B5-97CA20B0BC96}"/>
          </ac:grpSpMkLst>
        </pc:grpChg>
        <pc:grpChg chg="mod">
          <ac:chgData name="Alka Chadha" userId="105748f0b4cff5e2" providerId="LiveId" clId="{B93C058A-9968-4F81-964A-A6C74484C961}" dt="2021-11-25T06:27:15.755" v="1779"/>
          <ac:grpSpMkLst>
            <pc:docMk/>
            <pc:sldMk cId="2510421281" sldId="295"/>
            <ac:grpSpMk id="147" creationId="{9D027D07-7216-4A3D-9602-12629E53E349}"/>
          </ac:grpSpMkLst>
        </pc:grpChg>
        <pc:grpChg chg="mod">
          <ac:chgData name="Alka Chadha" userId="105748f0b4cff5e2" providerId="LiveId" clId="{B93C058A-9968-4F81-964A-A6C74484C961}" dt="2021-11-25T06:27:34.548" v="1787"/>
          <ac:grpSpMkLst>
            <pc:docMk/>
            <pc:sldMk cId="2510421281" sldId="295"/>
            <ac:grpSpMk id="155" creationId="{81A36860-85EC-4E0C-8AE9-2A0BB9A3989A}"/>
          </ac:grpSpMkLst>
        </pc:grpChg>
        <pc:grpChg chg="mod">
          <ac:chgData name="Alka Chadha" userId="105748f0b4cff5e2" providerId="LiveId" clId="{B93C058A-9968-4F81-964A-A6C74484C961}" dt="2021-11-25T06:27:41.178" v="1795"/>
          <ac:grpSpMkLst>
            <pc:docMk/>
            <pc:sldMk cId="2510421281" sldId="295"/>
            <ac:grpSpMk id="163" creationId="{54BB9CE4-7957-4465-8DE3-AE94445C288C}"/>
          </ac:grpSpMkLst>
        </pc:grpChg>
        <pc:grpChg chg="mod">
          <ac:chgData name="Alka Chadha" userId="105748f0b4cff5e2" providerId="LiveId" clId="{B93C058A-9968-4F81-964A-A6C74484C961}" dt="2021-11-25T06:27:41.178" v="1795"/>
          <ac:grpSpMkLst>
            <pc:docMk/>
            <pc:sldMk cId="2510421281" sldId="295"/>
            <ac:grpSpMk id="164" creationId="{91E06EBB-8796-4572-BFEA-F96AA838EDED}"/>
          </ac:grpSpMkLst>
        </pc:grpChg>
        <pc:grpChg chg="del mod">
          <ac:chgData name="Alka Chadha" userId="105748f0b4cff5e2" providerId="LiveId" clId="{B93C058A-9968-4F81-964A-A6C74484C961}" dt="2021-11-25T06:27:47.831" v="1808"/>
          <ac:grpSpMkLst>
            <pc:docMk/>
            <pc:sldMk cId="2510421281" sldId="295"/>
            <ac:grpSpMk id="177" creationId="{88C6C91B-98E8-4692-B357-4E60FC693195}"/>
          </ac:grpSpMkLst>
        </pc:grpChg>
        <pc:grpChg chg="mod">
          <ac:chgData name="Alka Chadha" userId="105748f0b4cff5e2" providerId="LiveId" clId="{B93C058A-9968-4F81-964A-A6C74484C961}" dt="2021-11-25T06:27:47.831" v="1808"/>
          <ac:grpSpMkLst>
            <pc:docMk/>
            <pc:sldMk cId="2510421281" sldId="295"/>
            <ac:grpSpMk id="178" creationId="{29CFB278-8079-47CE-8D74-19EA84818F30}"/>
          </ac:grpSpMkLst>
        </pc:grpChg>
        <pc:grpChg chg="mod">
          <ac:chgData name="Alka Chadha" userId="105748f0b4cff5e2" providerId="LiveId" clId="{B93C058A-9968-4F81-964A-A6C74484C961}" dt="2021-11-25T06:27:47.831" v="1808"/>
          <ac:grpSpMkLst>
            <pc:docMk/>
            <pc:sldMk cId="2510421281" sldId="295"/>
            <ac:grpSpMk id="179" creationId="{2F6B574F-9081-47BA-98EE-07358C697982}"/>
          </ac:grpSpMkLst>
        </pc:grp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2" creationId="{E9FD4F70-D62E-43FB-930F-97B45658A677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3" creationId="{53AE72C3-46B1-4F6C-9FA5-8E3AA009CC16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4" creationId="{9D0EB71C-B7E4-4A9B-9140-C3274B40C48C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5" creationId="{80E62D0C-5F27-47A0-A288-6E4EFB249D45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6" creationId="{4CE15216-0ACA-4D56-A5CC-7CB7B883E45F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7" creationId="{B25AE9A1-9BA9-4073-AF74-0E8983A95997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8" creationId="{D61473A0-A6B5-42FC-8732-746D4A531E68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9" creationId="{57D79DEE-44D8-4CF8-92AD-8B884BBEFE25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10" creationId="{2EBC1ED2-255F-49CA-BEAE-86FE7BD96730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11" creationId="{FC245571-C3DB-477D-95DA-EE5AA062A45C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12" creationId="{E962A411-E2C6-4E6A-B657-111F6E432B0C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13" creationId="{9C711CC5-A305-4A2F-9F05-2B1A86F2E630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14" creationId="{1631B802-9993-4E6D-B09A-7D5F36767033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15" creationId="{8DF609CE-5DDA-4B1F-A72F-BE1813530CBA}"/>
          </ac:inkMkLst>
        </pc:inkChg>
        <pc:inkChg chg="add mod">
          <ac:chgData name="Alka Chadha" userId="105748f0b4cff5e2" providerId="LiveId" clId="{B93C058A-9968-4F81-964A-A6C74484C961}" dt="2021-11-25T06:26:11.142" v="1664"/>
          <ac:inkMkLst>
            <pc:docMk/>
            <pc:sldMk cId="2510421281" sldId="295"/>
            <ac:inkMk id="16" creationId="{342DB6E6-D4C9-494F-86D1-8A9F5FA193E9}"/>
          </ac:inkMkLst>
        </pc:inkChg>
        <pc:inkChg chg="add mod">
          <ac:chgData name="Alka Chadha" userId="105748f0b4cff5e2" providerId="LiveId" clId="{B93C058A-9968-4F81-964A-A6C74484C961}" dt="2021-11-25T06:26:15.858" v="1673"/>
          <ac:inkMkLst>
            <pc:docMk/>
            <pc:sldMk cId="2510421281" sldId="295"/>
            <ac:inkMk id="22" creationId="{798290C6-BABB-4627-958C-17A70915127B}"/>
          </ac:inkMkLst>
        </pc:inkChg>
        <pc:inkChg chg="add mod">
          <ac:chgData name="Alka Chadha" userId="105748f0b4cff5e2" providerId="LiveId" clId="{B93C058A-9968-4F81-964A-A6C74484C961}" dt="2021-11-25T06:26:15.858" v="1673"/>
          <ac:inkMkLst>
            <pc:docMk/>
            <pc:sldMk cId="2510421281" sldId="295"/>
            <ac:inkMk id="23" creationId="{4EB3CA3A-812A-404B-961C-BBCAD086D648}"/>
          </ac:inkMkLst>
        </pc:inkChg>
        <pc:inkChg chg="add mod">
          <ac:chgData name="Alka Chadha" userId="105748f0b4cff5e2" providerId="LiveId" clId="{B93C058A-9968-4F81-964A-A6C74484C961}" dt="2021-11-25T06:26:15.858" v="1673"/>
          <ac:inkMkLst>
            <pc:docMk/>
            <pc:sldMk cId="2510421281" sldId="295"/>
            <ac:inkMk id="24" creationId="{E7ABA2C1-AE88-4C5F-8E24-90EF9C99E425}"/>
          </ac:inkMkLst>
        </pc:inkChg>
        <pc:inkChg chg="add mod">
          <ac:chgData name="Alka Chadha" userId="105748f0b4cff5e2" providerId="LiveId" clId="{B93C058A-9968-4F81-964A-A6C74484C961}" dt="2021-11-25T06:26:15.858" v="1673"/>
          <ac:inkMkLst>
            <pc:docMk/>
            <pc:sldMk cId="2510421281" sldId="295"/>
            <ac:inkMk id="25" creationId="{51606C52-E51D-4FDF-821E-E8E189A846F2}"/>
          </ac:inkMkLst>
        </pc:inkChg>
        <pc:inkChg chg="add mod">
          <ac:chgData name="Alka Chadha" userId="105748f0b4cff5e2" providerId="LiveId" clId="{B93C058A-9968-4F81-964A-A6C74484C961}" dt="2021-11-25T06:26:15.858" v="1673"/>
          <ac:inkMkLst>
            <pc:docMk/>
            <pc:sldMk cId="2510421281" sldId="295"/>
            <ac:inkMk id="27" creationId="{047D484E-54DA-4BCB-82CC-155E98F30442}"/>
          </ac:inkMkLst>
        </pc:inkChg>
        <pc:inkChg chg="add mod">
          <ac:chgData name="Alka Chadha" userId="105748f0b4cff5e2" providerId="LiveId" clId="{B93C058A-9968-4F81-964A-A6C74484C961}" dt="2021-11-25T06:26:15.858" v="1673"/>
          <ac:inkMkLst>
            <pc:docMk/>
            <pc:sldMk cId="2510421281" sldId="295"/>
            <ac:inkMk id="28" creationId="{E29D99F0-176D-428A-B548-80BC910D8A0C}"/>
          </ac:inkMkLst>
        </pc:inkChg>
        <pc:inkChg chg="add mod">
          <ac:chgData name="Alka Chadha" userId="105748f0b4cff5e2" providerId="LiveId" clId="{B93C058A-9968-4F81-964A-A6C74484C961}" dt="2021-11-25T06:26:15.858" v="1673"/>
          <ac:inkMkLst>
            <pc:docMk/>
            <pc:sldMk cId="2510421281" sldId="295"/>
            <ac:inkMk id="29" creationId="{6457B8A6-AB52-4B22-B5D6-AC84D46E2288}"/>
          </ac:inkMkLst>
        </pc:inkChg>
        <pc:inkChg chg="add mod">
          <ac:chgData name="Alka Chadha" userId="105748f0b4cff5e2" providerId="LiveId" clId="{B93C058A-9968-4F81-964A-A6C74484C961}" dt="2021-11-25T06:26:18.399" v="1678"/>
          <ac:inkMkLst>
            <pc:docMk/>
            <pc:sldMk cId="2510421281" sldId="295"/>
            <ac:inkMk id="31" creationId="{337C6425-9AF7-46E5-9BD9-B550EAB407C3}"/>
          </ac:inkMkLst>
        </pc:inkChg>
        <pc:inkChg chg="add mod">
          <ac:chgData name="Alka Chadha" userId="105748f0b4cff5e2" providerId="LiveId" clId="{B93C058A-9968-4F81-964A-A6C74484C961}" dt="2021-11-25T06:26:18.399" v="1678"/>
          <ac:inkMkLst>
            <pc:docMk/>
            <pc:sldMk cId="2510421281" sldId="295"/>
            <ac:inkMk id="32" creationId="{66B11B47-6678-44D0-8F4E-505989ED1423}"/>
          </ac:inkMkLst>
        </pc:inkChg>
        <pc:inkChg chg="add mod">
          <ac:chgData name="Alka Chadha" userId="105748f0b4cff5e2" providerId="LiveId" clId="{B93C058A-9968-4F81-964A-A6C74484C961}" dt="2021-11-25T06:26:18.399" v="1678"/>
          <ac:inkMkLst>
            <pc:docMk/>
            <pc:sldMk cId="2510421281" sldId="295"/>
            <ac:inkMk id="33" creationId="{6C3ADBFB-E479-412B-A281-03BE86CF559D}"/>
          </ac:inkMkLst>
        </pc:inkChg>
        <pc:inkChg chg="add mod">
          <ac:chgData name="Alka Chadha" userId="105748f0b4cff5e2" providerId="LiveId" clId="{B93C058A-9968-4F81-964A-A6C74484C961}" dt="2021-11-25T06:26:18.399" v="1678"/>
          <ac:inkMkLst>
            <pc:docMk/>
            <pc:sldMk cId="2510421281" sldId="295"/>
            <ac:inkMk id="34" creationId="{78F6E951-F865-4828-8EEC-DD43380F0B34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37" creationId="{DE46303C-755D-404D-BBE5-7DCBC072579E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38" creationId="{BB727F5F-84D3-45D6-B4BC-8D6B3D510DE1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39" creationId="{406BF411-AD01-4EDA-877B-28156F6DBE16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40" creationId="{0C1933A6-23C1-4930-8BC0-BF0D98DA667A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41" creationId="{F72EA87B-63C4-4A49-8D8B-C19F25E8E67D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42" creationId="{D0E90881-4236-49F3-8092-9D9FC67A175C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43" creationId="{5BDC1F5F-3D7A-4652-A019-3B0B2B6097AF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44" creationId="{66253266-BCC4-4074-90C2-3DAB0157AE2F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45" creationId="{6517FC78-51D2-4231-879E-57AE7EF654BE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46" creationId="{A8054DDF-DF84-42CC-AB7F-5A0D70973A14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47" creationId="{9958B579-787F-443F-92DA-1CB9BDB674CD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48" creationId="{6E82DCAA-B9B6-4DB8-A1FA-E439649FA65C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49" creationId="{CF71534D-B6D4-4A3B-82F4-844DCAF08DEF}"/>
          </ac:inkMkLst>
        </pc:inkChg>
        <pc:inkChg chg="add mod">
          <ac:chgData name="Alka Chadha" userId="105748f0b4cff5e2" providerId="LiveId" clId="{B93C058A-9968-4F81-964A-A6C74484C961}" dt="2021-11-25T06:26:26.868" v="1697"/>
          <ac:inkMkLst>
            <pc:docMk/>
            <pc:sldMk cId="2510421281" sldId="295"/>
            <ac:inkMk id="50" creationId="{0D47AD97-C35A-4D9B-9ECD-4F13E5C600FA}"/>
          </ac:inkMkLst>
        </pc:inkChg>
        <pc:inkChg chg="add mod">
          <ac:chgData name="Alka Chadha" userId="105748f0b4cff5e2" providerId="LiveId" clId="{B93C058A-9968-4F81-964A-A6C74484C961}" dt="2021-11-25T06:26:31.320" v="1705"/>
          <ac:inkMkLst>
            <pc:docMk/>
            <pc:sldMk cId="2510421281" sldId="295"/>
            <ac:inkMk id="51" creationId="{A982FC95-ECE3-45B6-8B0A-8D05A796D6EB}"/>
          </ac:inkMkLst>
        </pc:inkChg>
        <pc:inkChg chg="add mod">
          <ac:chgData name="Alka Chadha" userId="105748f0b4cff5e2" providerId="LiveId" clId="{B93C058A-9968-4F81-964A-A6C74484C961}" dt="2021-11-25T06:26:31.320" v="1705"/>
          <ac:inkMkLst>
            <pc:docMk/>
            <pc:sldMk cId="2510421281" sldId="295"/>
            <ac:inkMk id="52" creationId="{13456C17-159A-46FB-B66B-8148BF39931F}"/>
          </ac:inkMkLst>
        </pc:inkChg>
        <pc:inkChg chg="add mod">
          <ac:chgData name="Alka Chadha" userId="105748f0b4cff5e2" providerId="LiveId" clId="{B93C058A-9968-4F81-964A-A6C74484C961}" dt="2021-11-25T06:26:31.320" v="1705"/>
          <ac:inkMkLst>
            <pc:docMk/>
            <pc:sldMk cId="2510421281" sldId="295"/>
            <ac:inkMk id="53" creationId="{C97870C7-9B7D-43C4-A669-B3B86D8497EF}"/>
          </ac:inkMkLst>
        </pc:inkChg>
        <pc:inkChg chg="add mod">
          <ac:chgData name="Alka Chadha" userId="105748f0b4cff5e2" providerId="LiveId" clId="{B93C058A-9968-4F81-964A-A6C74484C961}" dt="2021-11-25T06:26:31.320" v="1705"/>
          <ac:inkMkLst>
            <pc:docMk/>
            <pc:sldMk cId="2510421281" sldId="295"/>
            <ac:inkMk id="54" creationId="{4811767C-1ADD-4A93-80EF-5B6AFF502291}"/>
          </ac:inkMkLst>
        </pc:inkChg>
        <pc:inkChg chg="add mod">
          <ac:chgData name="Alka Chadha" userId="105748f0b4cff5e2" providerId="LiveId" clId="{B93C058A-9968-4F81-964A-A6C74484C961}" dt="2021-11-25T06:26:31.320" v="1705"/>
          <ac:inkMkLst>
            <pc:docMk/>
            <pc:sldMk cId="2510421281" sldId="295"/>
            <ac:inkMk id="58" creationId="{4FCB88AC-5E57-42F7-9F2E-7C680E7401C1}"/>
          </ac:inkMkLst>
        </pc:inkChg>
        <pc:inkChg chg="add mod">
          <ac:chgData name="Alka Chadha" userId="105748f0b4cff5e2" providerId="LiveId" clId="{B93C058A-9968-4F81-964A-A6C74484C961}" dt="2021-11-25T06:26:31.320" v="1705"/>
          <ac:inkMkLst>
            <pc:docMk/>
            <pc:sldMk cId="2510421281" sldId="295"/>
            <ac:inkMk id="59" creationId="{26F0A50E-474D-43FF-949A-D30797384ABD}"/>
          </ac:inkMkLst>
        </pc:inkChg>
        <pc:inkChg chg="add mod">
          <ac:chgData name="Alka Chadha" userId="105748f0b4cff5e2" providerId="LiveId" clId="{B93C058A-9968-4F81-964A-A6C74484C961}" dt="2021-11-25T06:26:31.320" v="1705"/>
          <ac:inkMkLst>
            <pc:docMk/>
            <pc:sldMk cId="2510421281" sldId="295"/>
            <ac:inkMk id="60" creationId="{771C2D74-B3BF-4D48-AB4A-F0B8837A9E1D}"/>
          </ac:inkMkLst>
        </pc:inkChg>
        <pc:inkChg chg="add mod">
          <ac:chgData name="Alka Chadha" userId="105748f0b4cff5e2" providerId="LiveId" clId="{B93C058A-9968-4F81-964A-A6C74484C961}" dt="2021-11-25T06:26:31.320" v="1705"/>
          <ac:inkMkLst>
            <pc:docMk/>
            <pc:sldMk cId="2510421281" sldId="295"/>
            <ac:inkMk id="61" creationId="{8A29401A-3FCA-49DF-BD58-F13BB2F47FC2}"/>
          </ac:inkMkLst>
        </pc:inkChg>
        <pc:inkChg chg="add mod">
          <ac:chgData name="Alka Chadha" userId="105748f0b4cff5e2" providerId="LiveId" clId="{B93C058A-9968-4F81-964A-A6C74484C961}" dt="2021-11-25T06:26:31.320" v="1705"/>
          <ac:inkMkLst>
            <pc:docMk/>
            <pc:sldMk cId="2510421281" sldId="295"/>
            <ac:inkMk id="62" creationId="{3414F0A1-DF39-4FCA-80E9-7756AD3C293A}"/>
          </ac:inkMkLst>
        </pc:inkChg>
        <pc:inkChg chg="add mod">
          <ac:chgData name="Alka Chadha" userId="105748f0b4cff5e2" providerId="LiveId" clId="{B93C058A-9968-4F81-964A-A6C74484C961}" dt="2021-11-25T06:26:31.320" v="1705"/>
          <ac:inkMkLst>
            <pc:docMk/>
            <pc:sldMk cId="2510421281" sldId="295"/>
            <ac:inkMk id="63" creationId="{63C5D892-F81F-4DCB-A312-724E0A0FC9D8}"/>
          </ac:inkMkLst>
        </pc:inkChg>
        <pc:inkChg chg="add mod">
          <ac:chgData name="Alka Chadha" userId="105748f0b4cff5e2" providerId="LiveId" clId="{B93C058A-9968-4F81-964A-A6C74484C961}" dt="2021-11-25T06:26:31.320" v="1705"/>
          <ac:inkMkLst>
            <pc:docMk/>
            <pc:sldMk cId="2510421281" sldId="295"/>
            <ac:inkMk id="64" creationId="{85BB2827-BDA4-40CA-9575-D55292AEB1C9}"/>
          </ac:inkMkLst>
        </pc:inkChg>
        <pc:inkChg chg="add mod">
          <ac:chgData name="Alka Chadha" userId="105748f0b4cff5e2" providerId="LiveId" clId="{B93C058A-9968-4F81-964A-A6C74484C961}" dt="2021-11-25T06:26:36.301" v="1713"/>
          <ac:inkMkLst>
            <pc:docMk/>
            <pc:sldMk cId="2510421281" sldId="295"/>
            <ac:inkMk id="67" creationId="{592E5297-1A9C-4018-9ABE-DCDBF6835CBE}"/>
          </ac:inkMkLst>
        </pc:inkChg>
        <pc:inkChg chg="add mod">
          <ac:chgData name="Alka Chadha" userId="105748f0b4cff5e2" providerId="LiveId" clId="{B93C058A-9968-4F81-964A-A6C74484C961}" dt="2021-11-25T06:26:36.301" v="1713"/>
          <ac:inkMkLst>
            <pc:docMk/>
            <pc:sldMk cId="2510421281" sldId="295"/>
            <ac:inkMk id="68" creationId="{07F89D8F-D660-4D86-88D5-D7B75BC7437E}"/>
          </ac:inkMkLst>
        </pc:inkChg>
        <pc:inkChg chg="add mod">
          <ac:chgData name="Alka Chadha" userId="105748f0b4cff5e2" providerId="LiveId" clId="{B93C058A-9968-4F81-964A-A6C74484C961}" dt="2021-11-25T06:26:36.301" v="1713"/>
          <ac:inkMkLst>
            <pc:docMk/>
            <pc:sldMk cId="2510421281" sldId="295"/>
            <ac:inkMk id="69" creationId="{FB37A418-214A-43B8-9353-5100D0C73096}"/>
          </ac:inkMkLst>
        </pc:inkChg>
        <pc:inkChg chg="add mod">
          <ac:chgData name="Alka Chadha" userId="105748f0b4cff5e2" providerId="LiveId" clId="{B93C058A-9968-4F81-964A-A6C74484C961}" dt="2021-11-25T06:26:36.301" v="1713"/>
          <ac:inkMkLst>
            <pc:docMk/>
            <pc:sldMk cId="2510421281" sldId="295"/>
            <ac:inkMk id="70" creationId="{C5F5BA30-44E7-4A1C-A800-8F10DE0EDE6A}"/>
          </ac:inkMkLst>
        </pc:inkChg>
        <pc:inkChg chg="add mod">
          <ac:chgData name="Alka Chadha" userId="105748f0b4cff5e2" providerId="LiveId" clId="{B93C058A-9968-4F81-964A-A6C74484C961}" dt="2021-11-25T06:26:36.301" v="1713"/>
          <ac:inkMkLst>
            <pc:docMk/>
            <pc:sldMk cId="2510421281" sldId="295"/>
            <ac:inkMk id="71" creationId="{C60A7437-6996-42C2-8A96-FC58C8B3588B}"/>
          </ac:inkMkLst>
        </pc:inkChg>
        <pc:inkChg chg="add mod">
          <ac:chgData name="Alka Chadha" userId="105748f0b4cff5e2" providerId="LiveId" clId="{B93C058A-9968-4F81-964A-A6C74484C961}" dt="2021-11-25T06:26:36.301" v="1713"/>
          <ac:inkMkLst>
            <pc:docMk/>
            <pc:sldMk cId="2510421281" sldId="295"/>
            <ac:inkMk id="72" creationId="{D3F52759-1307-44A9-8374-DB0A0EA08EB8}"/>
          </ac:inkMkLst>
        </pc:inkChg>
        <pc:inkChg chg="add mod">
          <ac:chgData name="Alka Chadha" userId="105748f0b4cff5e2" providerId="LiveId" clId="{B93C058A-9968-4F81-964A-A6C74484C961}" dt="2021-11-25T06:26:36.301" v="1713"/>
          <ac:inkMkLst>
            <pc:docMk/>
            <pc:sldMk cId="2510421281" sldId="295"/>
            <ac:inkMk id="73" creationId="{2B97DB4E-D8C1-4C68-A0E1-419303DD94FF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75" creationId="{0273E181-1E7D-4972-8EDB-EA4F42BF2C9D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76" creationId="{75A78CAD-AD4A-469C-A8DE-A8E445115608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77" creationId="{A6C8F47E-9195-4CA2-B343-96882DC8184E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78" creationId="{08203485-894D-41B2-A980-C4878BBF9E02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79" creationId="{2184D993-E2ED-4AC3-B80F-76B684F3F235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80" creationId="{7FCBBDB9-486D-4B81-A86B-4D1C326B641B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81" creationId="{27486E09-F35E-4EBC-B385-6486C648DA57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82" creationId="{CF60D373-78B3-4152-973C-1AAAEF28BB3B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83" creationId="{86CB2CBB-E444-44D2-9794-BE0C80972205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84" creationId="{25EC28AB-C272-4CC9-BD41-5BC34711DDEF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85" creationId="{6A1291FD-347C-4C02-986D-3C8F940965A3}"/>
          </ac:inkMkLst>
        </pc:inkChg>
        <pc:inkChg chg="add mod">
          <ac:chgData name="Alka Chadha" userId="105748f0b4cff5e2" providerId="LiveId" clId="{B93C058A-9968-4F81-964A-A6C74484C961}" dt="2021-11-25T06:26:51.044" v="1732"/>
          <ac:inkMkLst>
            <pc:docMk/>
            <pc:sldMk cId="2510421281" sldId="295"/>
            <ac:inkMk id="86" creationId="{9C1C138D-E969-4108-A8F3-2DFD3525C2F9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87" creationId="{534CC973-30B0-4826-9F4E-2DFCEB701ACF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88" creationId="{F9B1D7F2-49CD-4D6D-87C3-BFD57467013A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89" creationId="{4300A820-EF50-4C54-A606-B1E810E51EF3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90" creationId="{A49CEE57-5BD6-4060-9A02-54EE443BD579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91" creationId="{3CBE32B3-DA1B-42CC-9148-9BE2D8D056AB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92" creationId="{FC39AD0C-47B2-48FB-853E-BC5C0A779579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96" creationId="{8AFB6EB7-2E54-4FB1-91F4-644766F72B87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97" creationId="{540F03F9-6B34-4A74-B0AC-F9BE3481E19A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98" creationId="{0B032E61-F119-4264-9939-2141530D2D53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99" creationId="{FC261AC0-F60D-40D6-9431-B504D745A748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100" creationId="{D5D0FE7D-95B8-4A12-BE7B-FCC734724460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101" creationId="{F2C3E3D4-1EF7-4BA1-BE72-6CB2E5E666A5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102" creationId="{723751E0-6C52-4DAF-95FE-4BA730A1A83F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103" creationId="{077E7D55-CA69-4399-B9DA-EBA455B6B91E}"/>
          </ac:inkMkLst>
        </pc:inkChg>
        <pc:inkChg chg="add mod">
          <ac:chgData name="Alka Chadha" userId="105748f0b4cff5e2" providerId="LiveId" clId="{B93C058A-9968-4F81-964A-A6C74484C961}" dt="2021-11-25T06:26:57.103" v="1742"/>
          <ac:inkMkLst>
            <pc:docMk/>
            <pc:sldMk cId="2510421281" sldId="295"/>
            <ac:inkMk id="104" creationId="{14175B37-818F-46AD-89A0-AA5AB641FE1B}"/>
          </ac:inkMkLst>
        </pc:inkChg>
        <pc:inkChg chg="add">
          <ac:chgData name="Alka Chadha" userId="105748f0b4cff5e2" providerId="LiveId" clId="{B93C058A-9968-4F81-964A-A6C74484C961}" dt="2021-11-25T06:26:57.953" v="1743" actId="9405"/>
          <ac:inkMkLst>
            <pc:docMk/>
            <pc:sldMk cId="2510421281" sldId="295"/>
            <ac:inkMk id="106" creationId="{6027516B-B4DB-46B0-A9B3-55C5FFB92A68}"/>
          </ac:inkMkLst>
        </pc:inkChg>
        <pc:inkChg chg="add mod">
          <ac:chgData name="Alka Chadha" userId="105748f0b4cff5e2" providerId="LiveId" clId="{B93C058A-9968-4F81-964A-A6C74484C961}" dt="2021-11-25T06:27:01.424" v="1750"/>
          <ac:inkMkLst>
            <pc:docMk/>
            <pc:sldMk cId="2510421281" sldId="295"/>
            <ac:inkMk id="107" creationId="{A1DA4E16-EE5F-4CC2-9F1B-CFAB0CDB3D05}"/>
          </ac:inkMkLst>
        </pc:inkChg>
        <pc:inkChg chg="add mod">
          <ac:chgData name="Alka Chadha" userId="105748f0b4cff5e2" providerId="LiveId" clId="{B93C058A-9968-4F81-964A-A6C74484C961}" dt="2021-11-25T06:27:01.424" v="1750"/>
          <ac:inkMkLst>
            <pc:docMk/>
            <pc:sldMk cId="2510421281" sldId="295"/>
            <ac:inkMk id="108" creationId="{973B8280-A770-49FC-AB73-DBD3E80CA583}"/>
          </ac:inkMkLst>
        </pc:inkChg>
        <pc:inkChg chg="add mod">
          <ac:chgData name="Alka Chadha" userId="105748f0b4cff5e2" providerId="LiveId" clId="{B93C058A-9968-4F81-964A-A6C74484C961}" dt="2021-11-25T06:27:01.424" v="1750"/>
          <ac:inkMkLst>
            <pc:docMk/>
            <pc:sldMk cId="2510421281" sldId="295"/>
            <ac:inkMk id="109" creationId="{C31C9F55-432A-49B0-9D4A-AEF2EAA14C67}"/>
          </ac:inkMkLst>
        </pc:inkChg>
        <pc:inkChg chg="add mod">
          <ac:chgData name="Alka Chadha" userId="105748f0b4cff5e2" providerId="LiveId" clId="{B93C058A-9968-4F81-964A-A6C74484C961}" dt="2021-11-25T06:27:01.424" v="1750"/>
          <ac:inkMkLst>
            <pc:docMk/>
            <pc:sldMk cId="2510421281" sldId="295"/>
            <ac:inkMk id="110" creationId="{730CF268-A947-40E3-BFFC-76E6BD987696}"/>
          </ac:inkMkLst>
        </pc:inkChg>
        <pc:inkChg chg="add mod">
          <ac:chgData name="Alka Chadha" userId="105748f0b4cff5e2" providerId="LiveId" clId="{B93C058A-9968-4F81-964A-A6C74484C961}" dt="2021-11-25T06:27:01.424" v="1750"/>
          <ac:inkMkLst>
            <pc:docMk/>
            <pc:sldMk cId="2510421281" sldId="295"/>
            <ac:inkMk id="111" creationId="{F74BD804-217B-4D56-B33E-633602EE1540}"/>
          </ac:inkMkLst>
        </pc:inkChg>
        <pc:inkChg chg="add mod">
          <ac:chgData name="Alka Chadha" userId="105748f0b4cff5e2" providerId="LiveId" clId="{B93C058A-9968-4F81-964A-A6C74484C961}" dt="2021-11-25T06:27:01.424" v="1750"/>
          <ac:inkMkLst>
            <pc:docMk/>
            <pc:sldMk cId="2510421281" sldId="295"/>
            <ac:inkMk id="112" creationId="{76CA55FC-FF92-4BB4-B72C-55F5B5DAC132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15" creationId="{D294AAEB-4CD4-4137-B72C-530DB252B268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16" creationId="{512E8614-8DCE-4435-B5FC-D58F09E9ECD7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17" creationId="{7AC7AE43-7843-4C4A-84A3-B3ECE1F971B0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18" creationId="{82AF736B-545A-4E66-A6B7-FD9491405C3C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19" creationId="{39AE1C76-5C4B-4668-AE74-A133150A3DBA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20" creationId="{09E032A5-CF4C-4279-95CE-58A9F09B16D8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21" creationId="{F27EEF94-CB8B-4713-83A3-FC50C58D925F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22" creationId="{BD974F44-14B6-4CE6-BFF0-0CE801584B9C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23" creationId="{E5C6C8C4-B307-4BE3-807B-F1441DBB474C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24" creationId="{6503718F-33E9-408F-BE08-D5110EEF04FC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25" creationId="{833D15D3-8D82-4C37-9631-461A7FB783B7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26" creationId="{2F0F4D3B-9A12-4594-9A7C-9D5DF82ABA4E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27" creationId="{BCCCCD00-4A64-41A0-8C49-A10691A89215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28" creationId="{D015B958-9E32-4119-8213-EC6731DEE6D2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29" creationId="{54FD5A58-69FE-4321-BCC9-B648FD352AFC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30" creationId="{A10F0595-D0B3-4F5D-B1A0-2628A740E4BC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31" creationId="{69BEE86B-627F-4504-BA0E-1B8749022EB4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32" creationId="{7CB22EA2-1632-4729-8039-952C6816B381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33" creationId="{A9D61BFF-8B14-4F09-A14A-AD85235EDD37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34" creationId="{698CEC2A-6B0D-46CE-AFBA-CA38E2790943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35" creationId="{8D3DD929-6C51-4620-86DB-31906E1BE2FC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36" creationId="{95A4CC68-95E3-4638-9504-20B15FB7D9B9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37" creationId="{BA640C0C-2E46-4AED-BDFE-DD93ECE8496E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38" creationId="{4C604A8F-FD4C-44E9-BDD5-6F0177C34DFF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39" creationId="{AA96AF55-251A-44C2-AE6A-1021909975D6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40" creationId="{45346D86-644C-48EA-95E1-AF263E1BAB6C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41" creationId="{E8525587-5354-4C7F-943B-9EEC7EF3D2BE}"/>
          </ac:inkMkLst>
        </pc:inkChg>
        <pc:inkChg chg="add mod">
          <ac:chgData name="Alka Chadha" userId="105748f0b4cff5e2" providerId="LiveId" clId="{B93C058A-9968-4F81-964A-A6C74484C961}" dt="2021-11-25T06:27:15.755" v="1779"/>
          <ac:inkMkLst>
            <pc:docMk/>
            <pc:sldMk cId="2510421281" sldId="295"/>
            <ac:inkMk id="142" creationId="{93C4A9E9-025E-4999-BAB6-85FB28488A94}"/>
          </ac:inkMkLst>
        </pc:inkChg>
        <pc:inkChg chg="add mod">
          <ac:chgData name="Alka Chadha" userId="105748f0b4cff5e2" providerId="LiveId" clId="{B93C058A-9968-4F81-964A-A6C74484C961}" dt="2021-11-25T06:27:34.548" v="1787"/>
          <ac:inkMkLst>
            <pc:docMk/>
            <pc:sldMk cId="2510421281" sldId="295"/>
            <ac:inkMk id="148" creationId="{B53186B3-8402-4246-A2B8-0AFCCA4A1F44}"/>
          </ac:inkMkLst>
        </pc:inkChg>
        <pc:inkChg chg="add mod">
          <ac:chgData name="Alka Chadha" userId="105748f0b4cff5e2" providerId="LiveId" clId="{B93C058A-9968-4F81-964A-A6C74484C961}" dt="2021-11-25T06:27:34.548" v="1787"/>
          <ac:inkMkLst>
            <pc:docMk/>
            <pc:sldMk cId="2510421281" sldId="295"/>
            <ac:inkMk id="149" creationId="{52D6F8C9-426D-4EDE-9A90-B27A732AF877}"/>
          </ac:inkMkLst>
        </pc:inkChg>
        <pc:inkChg chg="add mod">
          <ac:chgData name="Alka Chadha" userId="105748f0b4cff5e2" providerId="LiveId" clId="{B93C058A-9968-4F81-964A-A6C74484C961}" dt="2021-11-25T06:27:34.548" v="1787"/>
          <ac:inkMkLst>
            <pc:docMk/>
            <pc:sldMk cId="2510421281" sldId="295"/>
            <ac:inkMk id="150" creationId="{BE697F48-2B75-4629-8432-31D312EE3DA3}"/>
          </ac:inkMkLst>
        </pc:inkChg>
        <pc:inkChg chg="add mod">
          <ac:chgData name="Alka Chadha" userId="105748f0b4cff5e2" providerId="LiveId" clId="{B93C058A-9968-4F81-964A-A6C74484C961}" dt="2021-11-25T06:27:34.548" v="1787"/>
          <ac:inkMkLst>
            <pc:docMk/>
            <pc:sldMk cId="2510421281" sldId="295"/>
            <ac:inkMk id="151" creationId="{64B98361-AF79-49BC-BA65-134605697FDF}"/>
          </ac:inkMkLst>
        </pc:inkChg>
        <pc:inkChg chg="add mod">
          <ac:chgData name="Alka Chadha" userId="105748f0b4cff5e2" providerId="LiveId" clId="{B93C058A-9968-4F81-964A-A6C74484C961}" dt="2021-11-25T06:27:34.548" v="1787"/>
          <ac:inkMkLst>
            <pc:docMk/>
            <pc:sldMk cId="2510421281" sldId="295"/>
            <ac:inkMk id="152" creationId="{FD9B456F-FCEA-4D50-8E33-6647E7E1031F}"/>
          </ac:inkMkLst>
        </pc:inkChg>
        <pc:inkChg chg="add mod">
          <ac:chgData name="Alka Chadha" userId="105748f0b4cff5e2" providerId="LiveId" clId="{B93C058A-9968-4F81-964A-A6C74484C961}" dt="2021-11-25T06:27:34.548" v="1787"/>
          <ac:inkMkLst>
            <pc:docMk/>
            <pc:sldMk cId="2510421281" sldId="295"/>
            <ac:inkMk id="153" creationId="{4C69CB5C-4971-432F-B650-4842263098D1}"/>
          </ac:inkMkLst>
        </pc:inkChg>
        <pc:inkChg chg="add mod">
          <ac:chgData name="Alka Chadha" userId="105748f0b4cff5e2" providerId="LiveId" clId="{B93C058A-9968-4F81-964A-A6C74484C961}" dt="2021-11-25T06:27:34.548" v="1787"/>
          <ac:inkMkLst>
            <pc:docMk/>
            <pc:sldMk cId="2510421281" sldId="295"/>
            <ac:inkMk id="154" creationId="{49961D0D-80C2-44DB-B65E-84B5BEFBFBD0}"/>
          </ac:inkMkLst>
        </pc:inkChg>
        <pc:inkChg chg="add mod">
          <ac:chgData name="Alka Chadha" userId="105748f0b4cff5e2" providerId="LiveId" clId="{B93C058A-9968-4F81-964A-A6C74484C961}" dt="2021-11-25T06:27:41.178" v="1795"/>
          <ac:inkMkLst>
            <pc:docMk/>
            <pc:sldMk cId="2510421281" sldId="295"/>
            <ac:inkMk id="156" creationId="{8399E7E7-B482-4FCF-8885-856CF72B47BB}"/>
          </ac:inkMkLst>
        </pc:inkChg>
        <pc:inkChg chg="add mod">
          <ac:chgData name="Alka Chadha" userId="105748f0b4cff5e2" providerId="LiveId" clId="{B93C058A-9968-4F81-964A-A6C74484C961}" dt="2021-11-25T06:27:41.178" v="1795"/>
          <ac:inkMkLst>
            <pc:docMk/>
            <pc:sldMk cId="2510421281" sldId="295"/>
            <ac:inkMk id="157" creationId="{4242B546-DE8E-49B0-B3FE-AB5B028FAD41}"/>
          </ac:inkMkLst>
        </pc:inkChg>
        <pc:inkChg chg="add mod">
          <ac:chgData name="Alka Chadha" userId="105748f0b4cff5e2" providerId="LiveId" clId="{B93C058A-9968-4F81-964A-A6C74484C961}" dt="2021-11-25T06:27:41.178" v="1795"/>
          <ac:inkMkLst>
            <pc:docMk/>
            <pc:sldMk cId="2510421281" sldId="295"/>
            <ac:inkMk id="158" creationId="{11F6E38A-478C-4A8E-8A9A-18C71B44CDD0}"/>
          </ac:inkMkLst>
        </pc:inkChg>
        <pc:inkChg chg="add">
          <ac:chgData name="Alka Chadha" userId="105748f0b4cff5e2" providerId="LiveId" clId="{B93C058A-9968-4F81-964A-A6C74484C961}" dt="2021-11-25T06:27:38.652" v="1791" actId="9405"/>
          <ac:inkMkLst>
            <pc:docMk/>
            <pc:sldMk cId="2510421281" sldId="295"/>
            <ac:inkMk id="159" creationId="{58CFA770-D23C-40EB-B5A5-D160D8100BD3}"/>
          </ac:inkMkLst>
        </pc:inkChg>
        <pc:inkChg chg="add mod">
          <ac:chgData name="Alka Chadha" userId="105748f0b4cff5e2" providerId="LiveId" clId="{B93C058A-9968-4F81-964A-A6C74484C961}" dt="2021-11-25T06:27:41.178" v="1795"/>
          <ac:inkMkLst>
            <pc:docMk/>
            <pc:sldMk cId="2510421281" sldId="295"/>
            <ac:inkMk id="160" creationId="{E3636F35-B4C1-4C8C-99CE-B3062CA3E4AF}"/>
          </ac:inkMkLst>
        </pc:inkChg>
        <pc:inkChg chg="add mod">
          <ac:chgData name="Alka Chadha" userId="105748f0b4cff5e2" providerId="LiveId" clId="{B93C058A-9968-4F81-964A-A6C74484C961}" dt="2021-11-25T06:27:41.178" v="1795"/>
          <ac:inkMkLst>
            <pc:docMk/>
            <pc:sldMk cId="2510421281" sldId="295"/>
            <ac:inkMk id="161" creationId="{D478B618-CE07-4937-8632-E28132E6F653}"/>
          </ac:inkMkLst>
        </pc:inkChg>
        <pc:inkChg chg="add mod">
          <ac:chgData name="Alka Chadha" userId="105748f0b4cff5e2" providerId="LiveId" clId="{B93C058A-9968-4F81-964A-A6C74484C961}" dt="2021-11-25T06:27:41.178" v="1795"/>
          <ac:inkMkLst>
            <pc:docMk/>
            <pc:sldMk cId="2510421281" sldId="295"/>
            <ac:inkMk id="162" creationId="{7F62CDEB-492D-432A-9C2A-E593D5E2EDBC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65" creationId="{9B353AAB-9121-4372-94F7-B07A21187089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66" creationId="{51DE2BCA-C9F4-499D-907B-31728CCAF3F7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67" creationId="{73556F03-48E9-488F-B198-22D348F480D6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68" creationId="{17A20BA2-9EBB-4AD8-A252-9DF883C01BA8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69" creationId="{005768D4-696A-49F3-9857-808A2876741F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70" creationId="{F8B60015-F5C8-44F5-9B16-832D921FEE4F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71" creationId="{59B5E005-8C84-4304-AA67-1777CF4C4728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72" creationId="{2ACEA9DD-71BF-4CA8-B9A3-B6383A873C72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73" creationId="{A73E33E2-4010-4FCD-B359-800EFD46E4EB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74" creationId="{C2926F10-EB98-41F5-B3EA-C326EDB9CFAB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75" creationId="{44BD7A67-E72C-4AA2-AA96-CDDE364E160D}"/>
          </ac:inkMkLst>
        </pc:inkChg>
        <pc:inkChg chg="add mod">
          <ac:chgData name="Alka Chadha" userId="105748f0b4cff5e2" providerId="LiveId" clId="{B93C058A-9968-4F81-964A-A6C74484C961}" dt="2021-11-25T06:27:47.831" v="1808"/>
          <ac:inkMkLst>
            <pc:docMk/>
            <pc:sldMk cId="2510421281" sldId="295"/>
            <ac:inkMk id="176" creationId="{F24855B3-7E67-4CAB-BF53-2D5D8413FDEF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2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33 3394,'0'0'7334,"0"-7"-6161,0-6-2084,0 1 4556,0 37 1412,-11 175-4905,11-200-150,0 1-1,0-1 1,0 0 0,0 1 0,0-1 0,0 0 0,0 1-1,0-1 1,0 0 0,0 1 0,1-1 0,-1 0-1,0 1 1,0-1 0,0 0 0,0 0 0,1 1 0,-1-1-1,0 0 1,0 0 0,1 1 0,-1-1 0,0 0 0,1 0-1,-1 0 1,0 0 0,1 1 0,-1-1 0,0 0-1,1 0 1,-1 0 0,0 0 0,1 0 0,-1 0 0,0 0-1,1 0 1,-1 0 0,0 0 0,1 0 0,-1 0 0,0 0-1,1 0 1,-1 0 0,0 0 0,1 0 0,-1-1-1,0 1 1,1 0 0,-1 0 0,0 0 0,0 0 0,1-1-1,-1 1 1,1-1 0,15-12 263,-12 1-251,0 0-1,0 0 0,-1-1 1,-1 0-1,0 1 0,-1-1 1,0 0-1,-1 0 0,-1 0 1,-2-13-1,1 20 0,0 0-1,-1 1 1,0-1 0,0 1-1,-1 0 1,0 0-1,-8-8 1,7 6-2,5 7-13,0-1-1,-1 1 1,1 0-1,0 0 1,0 0 0,0 0-1,0-1 1,-1 1-1,1 0 1,0 0 0,0 0-1,0 0 1,-1 0-1,1-1 1,0 1-1,0 0 1,0 0 0,-1 0-1,1 0 1,0 0-1,0 0 1,-1 0 0,1 0-1,0 0 1,0 0-1,-1 0 1,1 0 0,0 0-1,0 0 1,-1 0-1,1 0 1,0 0-1,0 0 1,0 0 0,-1 0-1,1 1 1,0-1-1,0 0 1,0 0 0,-1 0-1,1 0 1,0 0-1,0 1 1,0-1-1,-1 0 1,1 0 0,0 0-1,0 0 1,0 1-1,0-1 1,0 0 0,0 1-1,-6 12-59,6-11 52,-10 25-11,2 1 0,0-1 0,2 1 0,1 0 0,2 1 0,1-1 0,1 40 0,2-61 23,0-1-1,0 0 1,1 0 0,0 0 0,0-1 0,1 1-1,0 0 1,0-1 0,0 0 0,0 1-1,1-1 1,0 0 0,0-1 0,0 1-1,0-1 1,1 0 0,0 0 0,0 0 0,9 5-1,-11-7 6,1 0-1,0 0 1,0 0 0,0-1-1,0 1 1,0-1-1,0 0 1,0 0-1,0 0 1,0-1-1,0 0 1,1 1 0,-1-2-1,0 1 1,0 0-1,1-1 1,-1 1-1,0-1 1,0-1-1,0 1 1,0 0 0,0-1-1,0 0 1,0 0-1,-1 0 1,1 0-1,-1-1 1,1 1-1,2-4 1,1-2 6,-1-1 0,1 1 0,-2-1 0,1-1 0,-1 1 0,-1-1 0,1 0 0,-2 0 0,1 0 0,2-20 0,-2 10-36,-1-1 0,0 0 0,-2-37 0,11 605-79,-11-537 98,-2 1-1,1 0 0,-1-1 1,-1 1-1,0 0 1,-1-1-1,0 0 0,0 1 1,-1-1-1,-6 10 1,7-15 0,0 0 1,0-1 0,-1 1 0,0-1 0,0 0 0,-1 0-1,1 0 1,-1 0 0,1-1 0,-1 0 0,0 0-1,0 0 1,-1-1 0,1 1 0,-1-1 0,1-1 0,-1 1-1,1-1 1,-1 0 0,-7 1 0,2-1 44,0 0 0,-1 0 0,1-1 0,-1-1 0,1 0 0,0 0 0,-1-1 0,-17-5 0,25 5-155,0 0 0,0 1 1,1-1-1,-1 0 0,1-1 0,-1 1 1,1-1-1,0 1 0,0-1 1,0 0-1,0 0 0,1-1 1,-1 1-1,1 0 0,0-1 1,0 0-1,0 1 0,0-1 0,1 0 1,-1 0-1,1 0 0,0 0 1,0 0-1,1 0 0,-1 0 1,1 0-1,0-5 0,-1 3-666,1-1-1,0 1 1,1-1-1,-1 1 1,1 0-1,0-1 1,1 1-1,-1 0 1,1 0-1,4-8 1,27-31-4366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98 3490,'0'0'8259,"-15"7"-7632,7-3-536,-3 2 102,0-1 0,1 2 0,-1-1 0,-10 10 0,18-13-119,-1 0 1,1 0 0,0 1-1,0-1 1,0 1 0,0 0-1,1-1 1,0 1-1,-1 0 1,1 1 0,1-1-1,-1 0 1,1 1-1,-1-1 1,1 0 0,1 1-1,-1 0 1,0 4-1,1-7-62,0-1 0,1 0 0,-1 1 0,0-1 0,1 1-1,-1-1 1,1 1 0,-1-1 0,1 0 0,0 1-1,-1-1 1,1 0 0,0 0 0,0 1 0,0-1 0,0 0-1,0 0 1,0 0 0,0 0 0,0 0 0,1 0-1,-1-1 1,0 1 0,0 0 0,1-1 0,-1 1 0,1-1-1,-1 1 1,0-1 0,1 1 0,-1-1 0,3 0 0,7 2 44,-1-1 1,1-1 0,18-1 0,-11 0 72,-13 1-38,1 0-1,-1-1 1,0 0-1,1 0 1,-1 0-1,0 0 1,0-1-1,0 0 1,0 0-1,0 0 1,0-1-1,0 0 1,-1 0-1,0 0 1,1 0-1,-1-1 1,0 0-1,-1 1 1,1-1-1,-1-1 1,1 1-1,-1 0 1,-1-1-1,1 0 1,-1 0-1,1 0 1,-1 0-1,-1 0 1,1 0-1,-1 0 1,0 0-1,0-1 0,0 1 1,-1 0-1,0-11 1,-1 14-61,1 0 0,-1-1-1,1 1 1,-1 0 0,0 0 0,0 1-1,0-1 1,0 0 0,0 0 0,0 0-1,0 1 1,-1-1 0,1 0 0,-1 1 0,1-1-1,-1 1 1,1 0 0,-1 0 0,-2-2-1,-42-15 274,41 17-519,1 0 0,-1 0-1,0-1 1,0 1 0,1-1 0,-1-1-1,1 1 1,0-1 0,0 1 0,0-1-1,-7-7 1,4-8-3884,6-8-1866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7363,'0'0'5619,"19"-9"-2962,1 0-1394,40-13 1,-57 22-1177,0-1 1,-1 1 0,1-1 0,-1 1 0,1 0 0,-1 0-1,1 0 1,-1 1 0,1-1 0,0 1 0,-1-1 0,1 1-1,-1 0 1,0 0 0,1 0 0,-1 0 0,0 0 0,3 2-1,-1 1 7,1 0-1,-1 0 1,1 0-1,-2 1 1,6 7-1,0-1 31,9 13-7,-1 0 0,-1 2 0,-1 0 0,-1 1 0,-1 0 1,-2 1-1,0 0 0,10 49 0,-13-33-109,-1 1 0,-2 0 0,-3 1 0,-1-1 0,-6 50 0,3-76-8,-1 0 0,-1-1 0,-1 0 0,-1 1 0,0-2 0,-1 1 0,-11 19 0,3-11-88,-2 0 1,0-2-1,-35 40 1,47-59-446,1 0 0,-1 0-1,0 0 1,0-1 0,-1 0 0,1 0-1,-9 4 1,5-6-6259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5587,'0'0'6208,"8"2"-5619,-4-1-542,-1 0 0,1 0 0,-1 0 0,0 0 0,0 1-1,1-1 1,-1 1 0,4 3 0,-6-4-31,0 0 0,0 0 0,0 0-1,0 0 1,-1 1 0,1-1 0,0 0 0,0 0 0,-1 1-1,1-1 1,-1 0 0,1 1 0,-1-1 0,0 0 0,0 1 0,1-1-1,-1 1 1,0-1 0,0 0 0,0 1 0,0-1 0,-1 1-1,1-1 1,0 0 0,0 1 0,-1-1 0,1 0 0,-1 1 0,0-1-1,1 0 1,-1 1 0,0-1 0,-1 2 0,-2 2 32,0 0 1,0 0-1,-1 0 0,1-1 1,-1 0-1,0 0 1,0 0-1,-10 5 1,-51 25 372,55-29-347,3-1-27,-10 5 50,-2 0 1,1-2-1,-1 0 0,-32 7 0,86-18 273,1 2-1,-1 1 1,1 2-1,-1 1 1,47 9-1,-30-2-319,87 2-1,-56-10-3661,-38-1-1593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2225,'0'0'9909,"101"109"-8117,-73-44-447,-4 2 80,-8 2-465,-8 4-304,-8 0-544,-17-2 0,-29 0-112,-18-8 16,-8-8-16,-5-7-176,3-11-2641,6-15-2673,13-16-1009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3842,'0'0'10148,"-147"122"-8083,94-45-304,9 2-496,20 0-641,15-2-256,9-6-80,0-8-256,13-8-32,14-8 48,8-13-96,11-12-2737,11-18-3650,11-4-272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8036,'0'0'1488,"22"-10"-300,6-2-592,39-13 0,-61 23-537,-1 1 0,0 1-1,0-1 1,1 1 0,-1 0-1,0 0 1,1 0 0,-1 1-1,0 0 1,1 0 0,-1 0 0,0 0-1,0 1 1,0 0 0,0 0-1,0 1 1,-1-1 0,1 1-1,-1 0 1,1 0 0,-1 1 0,6 6-1,-6-8-26,5 6-3,-1 0 0,1 0 0,-1 0-1,-1 1 1,0 0 0,0 0 0,-1 1 0,0 0 0,0 0 0,-1 1-1,-1-1 1,0 1 0,0 0 0,2 13 0,-5-16-29,0 1 1,0-1-1,-1 1 0,0 0 1,0 0-1,-1-1 0,0 1 1,-1 0-1,0-1 1,0 0-1,0 1 0,-1-1 1,-1 0-1,0 0 0,0 0 1,0-1-1,-1 0 1,0 1-1,-7 6 0,-1 1-3,-1 0 0,0-2 0,-1 1 0,-1-2 0,0 0 0,0-1 0,-34 17 0,39-27 200,15-10-79,15-13-115,124-96-763,-43 40 554,-72 54 230,17-13 225,-1-1 0,66-78 0,-107 113-54,17-27 896,-14 8 3962,-8 23-5021,1-1-1,-1 1 1,0 0 0,1 0-1,-1 0 1,1 0 0,-1 0-1,1 0 1,0 1 0,-1-1-1,1 0 1,-1 2 0,-3 3 23,-13 11 47,1 2 1,1 0 0,0 1-1,2 0 1,1 1-1,-13 26 1,17-29-69,1 0 1,1 0-1,1 1 0,1 0 1,0 0-1,1 1 0,1-1 1,0 28-1,3-33-54,-1-5 19,1 0 0,1 0 1,2 16-1,-2-22-30,0 0 1,0 0-1,0 0 1,1 0-1,-1 0 1,1 0-1,0 0 0,-1 0 1,1-1-1,1 1 1,-1 0-1,0-1 1,5 4-1,2 0-482,1 0 1,-1 0-1,1-1 1,0 0-1,1-1 0,-1 0 1,1-1-1,-1 0 1,22 3-1,6-2-3399,56-1 0,-93-3 3851,68 0-4549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4418,'0'0'3951,"-19"17"-2748,-61 51-5,55-40-385,25-27-796,-1-1 0,1 0 1,0 1-1,0-1 0,-1 1 0,1-1 0,0 1 1,0-1-1,0 1 0,0-1 0,-1 1 0,1-1 0,0 0 1,0 1-1,0-1 0,0 1 0,0-1 0,0 1 0,0-1 1,0 1-1,1-1 0,-1 1 0,0-1 0,0 1 1,0-1-1,0 1 0,1-1 0,-1 1 0,0-1 0,3 1 15,-1 0 0,0 0 0,0 0 0,1 0 0,-1-1 0,0 1 0,1-1 0,-1 0-1,0 0 1,1 0 0,-1 0 0,4 0 0,1-1-9,10 1 31,0-1 1,0 0-1,21-6 0,-33 6-33,0 0-1,0 0 1,0-1 0,-1 1 0,1-1 0,-1-1 0,1 1-1,-1 0 1,0-1 0,0 0 0,0 0 0,0 0-1,0-1 1,-1 1 0,7-9 0,-9 11 48,0 0 0,0 0 1,0 0-1,-1-1 0,1 1 0,0 0 0,-1-1 0,1 1 1,-1-1-1,1 1 0,-1-1 0,1 1 0,-1-1 0,0 1 1,0-1-1,0 1 0,0-1 0,0 1 0,0-1 1,0 1-1,-1-1 0,1 1 0,0-1 0,-1 1 0,0-1 1,1 1-1,-1-1 0,0 1 0,1 0 0,-1-1 0,0 1 1,0 0-1,0 0 0,0 0 0,0 0 0,0 0 1,-1 0-1,1 0 0,0 0 0,0 0 0,-1 0 0,1 1 1,0-1-1,-1 1 0,1-1 0,-1 1 0,1-1 1,-4 0-1,-38-6-948,6 6-5428,36 1 6200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7619,'0'0'2546,"139"0"-337,-98 0 528,3 0-880,4 0-689,-2-8-527,-2 0-369,-4 4-272,-5 4-176,-5-2-3730,1-4-3778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4082,'0'0'8478,"25"-7"-7341,4 0-861,48-8 0,-72 15-264,-1 0 0,1 0 0,-1 1 0,1-1 0,-1 1 0,0 0 0,1 0 0,-1 0 0,0 1 0,1 0 0,-1-1 0,0 2 0,0-1 0,-1 0 0,1 1 0,0-1 0,3 4 1,-1 1-1,0-1 1,0 1-1,-1 0 1,0 0-1,0 0 1,4 9-1,-6-9-19,0 0 0,0 0 0,0 0 0,-1 1-1,0-1 1,0 1 0,-1 0 0,0-1 0,-1 1 0,1 0-1,-1 0 1,-1 0 0,0-1 0,0 1 0,0 0-1,-5 12 1,0-4 8,-1 0 0,0 0-1,-1-1 1,-1 1 0,-1-2-1,-13 17 1,5-8-62,-1-2-1,-25 24 396,47-78-542,3 25 267,0 1 1,0 0-1,1 1 0,0-1 1,1 1-1,-1 1 1,1-1-1,0 1 1,10-4-1,25-18 272,-13 3 176,0-1 0,-2-1 0,36-42 0,-50 50-456,0-2 1,-1 1 0,-1-1 0,-1-1 0,-1 0 0,14-42 0,-18 43 17,-1 6 78,0-1 1,-1 1-1,-1-1 0,2-24 689,-8 61-508,-14 16-239,-1 1 1,-36 56-1,1-4 40,50-86-124,-11 21-4,-16 43 0,27-61-10,1 1 0,0-1 0,0 1-1,0 0 1,1-1 0,1 1 0,0 0 0,0 0-1,2 14 1,-2-21-110,1 0 1,-1 0-1,1 0 1,0 0-1,-1 0 0,1-1 1,0 1-1,0 0 0,0-1 1,0 1-1,1-1 0,-1 1 1,0-1-1,1 1 0,-1-1 1,1 0-1,-1 0 0,1 0 1,-1 0-1,4 2 0,0-1-964,0-1 0,0 1 0,0-1 0,1 1 0,-1-1-1,8 0 1,27 0-6427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87 8436,'0'0'5077,"0"4"-5013,0 0-48,0 1 0,-1 0-1,1-1 1,-1 1 0,0 0 0,0-1 0,-1 0 0,1 1-1,-1-1 1,-4 8 0,4-10 18,1 0-1,-1 0 1,0 0-1,1 0 1,-1 0-1,0 0 1,-1 0-1,1-1 1,0 1-1,0-1 1,-1 0-1,1 0 0,0 1 1,-1-1-1,1-1 1,-1 1-1,0 0 1,1-1-1,-1 1 1,0-1-1,1 0 1,-4 0-1,6-28 1451,0 22-1409,1-1 0,1 1 0,-1-1 1,1 1-1,0-1 0,0 1 0,1 0 1,0 0-1,0 0 0,1 1 0,-1-1 1,1 1-1,0 0 0,7-6 0,-7 6 49,0 0-1,1 0 0,0 1 0,0 0 1,0 0-1,1 1 0,-1-1 0,1 1 1,0 0-1,0 1 0,0-1 0,0 1 1,1 1-1,10-3 0,-12 3-129,0 1-1,0 0 1,0 0-1,0 0 1,0 1 0,0 0-1,0 0 1,0 0-1,0 0 1,-1 1 0,10 4-1,-11-4 3,0 0-1,0 1 0,-1 0 0,1 0 1,0-1-1,-1 1 0,0 1 0,1-1 1,-1 0-1,-1 1 0,1-1 0,0 1 1,-1-1-1,0 1 0,0 0 0,1 3 1,1 1 4,-1-1 1,-1 1-1,1 0 1,-1-1 0,-1 1-1,1 0 1,-1 0-1,0 0 1,-1-1-1,0 1 1,0 0 0,-1-1-1,0 1 1,0-1-1,-1 1 1,0-1-1,0 0 1,-1 0 0,0 0-1,0-1 1,0 1-1,-9 8 1,-5 3 19,-1-1 1,-27 18-1,36-28-16,0 0 0,0-1 0,-1-1-1,0 1 1,0-2 0,-23 7 0,27-10 31,8-27 392,0 24-438,0 0 0,1 0 0,-1 0 0,0 0 0,1 1 0,0-1 1,-1 0-1,1 1 0,0-1 0,0 1 0,0 0 0,0 0 1,0 0-1,0 0 0,0 0 0,0 0 0,0 0 0,0 0 1,1 1-1,-1-1 0,0 1 0,0 0 0,1 0 0,-1 0 1,0 0-1,1 0 0,-1 0 0,0 0 0,1 1 0,-1-1 0,0 1 1,0 0-1,0 0 0,0 0 0,1 0 0,-1 0 0,0 0 1,-1 0-1,1 1 0,0-1 0,0 1 0,-1-1 0,1 1 1,0 0-1,-1 0 0,2 1 0,0 7 9,0-1 0,0 1 0,-1-1 0,0 1 0,-1 0 0,0 0 0,0 0 0,-1 0 1,-1 0-1,-1 12 0,1-20 4,1-1 1,-1 1 0,0-1 0,0 1 0,0-1 0,0 1 0,0-1 0,0 0-1,0 1 1,0-1 0,0 0 0,0 0 0,-1 0 0,1 0 0,-1 0-1,1 0 1,-1 0 0,1-1 0,-1 1 0,1 0 0,-1-1 0,1 1-1,-4-1 1,-41 8 102,2-5-11,0-2 1,-57-5-1,98 4-155,0 0 0,0-1-1,0 1 1,0-1 0,0 0 0,1 0 0,-1 0 0,0 0 0,0 0 0,1-1-1,-1 1 1,1-1 0,-1 0 0,1 1 0,0-1 0,-4-4 0,4 2-492,0 1 0,0-1 0,0 0 1,1 1-1,-1-1 0,1 0 0,0 0 1,0 0-1,0 0 0,1 0 0,-1 0 1,1-4-1,-1-43-7253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8052,'0'0'1248,"71"156"513,-54-81 592,-6 2-688,-11 0-993,0-6-144,-20-2-432,-19-6-31,-14-6-65,-6-4 0,-4-1-97,-8-7-2208,-1-6-1712,-5-5 623,-2-14-1504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6243,'0'0'5232,"24"6"-3677,-14-3-1406,22 5 182,0-1 0,0-1 0,61 3 0,1-8-1,1-3 1,146-24 0,-227 24-498,8-1 604,-21 2-1514,-11 0-1816,-44 1-3163,29 0 989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11749,'0'0'3970,"-44"174"-2369,7-74-304,2 11-337,2 1-176,14-3-191,10-11-241,9-11-112,0-12-208,11-14 80,13-12-112,4-13-64,12-16-1665,12-18-3857,21-2-3379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6179,'0'0'3383,"-1"18"-2439,7 230 4021,-4 194-1153,-3-323-2763,3-132-1109,0-14-7478,-2 12 647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7331,'0'0'4819,"138"6"-3779,-59-20-384,15-17-352,11-9-111,2-7-97,-1-4-96,-12 1-192,-24 5-2354,-26 8-271,-29 7-192,-15 8-225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1 439 6691,'0'0'3938,"120"-38"-2369,-39 1-513,11-10-624,1-3-288,-4-3-128,-7 2 0,-15 3-32,-14 5-512,-20 9-1537,-20 7-640,-13 17-1921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0 514 5202,'0'0'9461,"132"-93"-8661,-67 42-176,10-3-287,-1 1-177,-4 0-160,-15 5 0,-17 3-48,-21 4-2802,-17 3-1584,-4 1-1232</inkml:trace>
  <inkml:trace contextRef="#ctx0" brushRef="#br0" timeOffset="1">217 12 5042,'0'0'8420,"-11"14"-8420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645 336 3073,'-644'-336'0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69 864,'-651'-69'0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1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7539,'0'0'9266,"1"0"-8562,40 6-550,0-2-1,1-1 1,65-5-1,-28 0-97,-50 2-127,49 2-961,-32 8-4006,-36-5 1596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1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6595,'0'0'4786,"-22"154"-2849,22-67-816,-2 9-753,-2 3-176,4-10-192,0-18 0,0-18-3666,33-25-1632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1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9652,'0'0'6499,"-37"132"-5026,28-55-464,3 8-433,4 4-272,2-4-160,0-10-96,6-14-96,16-12 48,13-14-2353,7-17-3362,4-18 17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1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 8996,'0'0'6878,"11"11"-6606,-5-5-240,1 0-12,0 2 0,0-1 0,0 1-1,-1 0 1,-1 0 0,1 0 0,-1 1 0,0 0-1,-1 0 1,0 1 0,3 12 0,-3-5-21,-1 0 1,-1 0-1,-1 0 1,0 0-1,-1 0 1,-1 0-1,-1 0 1,0 0 0,-1 0-1,-1-1 1,-1 1-1,0-1 1,-1 0-1,-1 0 1,0-1-1,-1 0 1,-15 22 0,-21 15 154,76-92-526,7-9 139,-2-1 1,53-95-1,-83 132 438,38-86-563,-40 87 918,-1-1 0,0 0-1,-1 1 1,0-1 0,-1 0-1,0-16 1,-12 46 136,-13 21-567,1 1 0,-31 75 1,44-89-116,1 0 0,1 0 1,2 1-1,0 0 1,2 1-1,-1 32 0,4-42 16,0 1 0,1-1 0,1 1-1,6 27 1,-6-39-257,0-1 0,0 1 0,1 0 0,0-1 0,0 1 0,0-1 0,1 0 0,-1 0 0,1-1 0,0 1 0,1-1 0,-1 0-1,1 0 1,0 0 0,0 0 0,9 4 0,-9-5-662,-1-1-1,1 0 1,0-1-1,-1 1 1,1-1-1,6 1 0,32 0-5563</inkml:trace>
  <inkml:trace contextRef="#ctx0" brushRef="#br0" timeOffset="1">490 421 8756,'0'0'8900,"118"-20"-8820,-61 14-112,-2 0 32,-2 0-2081,10 2-3681,1-2 415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12310,'0'0'5519,"22"-2"-5305,-9 0-209,-5 1-6,0 0 1,0 0 0,1 1-1,-1 0 1,0 1 0,9 1-1,-14-2-2,-1 1 0,1 0 0,0 0 0,-1 0 0,1 0 0,-1 0 0,0 0 0,1 1 0,-1-1 0,0 1 0,0 0 0,0 0 0,0 0 0,0 0 0,0 0-1,0 0 1,-1 0 0,1 0 0,-1 1 0,0-1 0,0 1 0,0-1 0,0 1 0,0-1 0,0 1 0,0 3 0,3 12 1,-1 0 1,-1 1-1,-1-1 0,0 1 1,-1-1-1,-6 36 1,4-41-1,-1 0 1,-1-1 0,0 1 0,-1-1 0,0 0 0,-1 0 0,0 0-1,-1-1 1,0 0 0,-12 13 0,8-13 1,-6 9-43,17-18-32,13-10-58,41-35-1439,81-81 0,-83 72 1372,81-61 1,-125 107 887,0 0 0,1 1 0,0 0 0,0 0 0,1 1 0,-1 0 0,13-3 0,-20 7 302,-4 2-555,-62 67-146,48-53-197,0 1 1,1 0 0,1 1-1,-20 32 1,27-36-86,0 0-1,1 0 1,0 1-1,2 0 1,-1 0-1,2 0 1,0 0-1,1 1 1,0-1-1,2 26 1,0-37-85,0 0-1,1 0 1,-1 0 0,1 0-1,0 0 1,0 0-1,0 0 1,1 0 0,-1 0-1,1-1 1,0 1 0,0-1-1,4 6 1,-3-5-497,1-1-1,-1 0 1,1 0 0,-1 0 0,1 0 0,0 0 0,5 2-1,20 6-6755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1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32 120 2817,'0'0'10301,"-6"-18"-9421,-16-55-207,22 72-653,-1 0 0,1 0 0,0 1 0,-1-1 0,1 0 0,0 0 0,0 0 0,-1 1 0,1-1 0,0 0 0,0 0 0,0 0 0,0 1 0,0-1 0,0 0 0,0 0 0,0 0 0,1 0 0,-1 1 0,0-1 0,0 0 0,1 0 0,-1 1 0,0-1 0,1 0 1,-1 0-1,1 1 0,-1-1 0,1 0 0,-1 1 0,1-1 0,-1 1 0,1-1 0,0 1 0,-1-1 0,1 1 0,1-1 0,24 2-84,-20 0 98,-2-1-45,0 0 1,-1 1 0,1 0-1,0 0 1,0 0-1,0 0 1,0 1 0,-1-1-1,1 1 1,-1 0-1,1 0 1,-1 0 0,0 1-1,0-1 1,0 1 0,4 3-1,-3 0 4,0-1 1,0 1-1,0 0 0,-1 1 1,0-1-1,0 0 0,0 1 0,2 11 1,-1 1 9,-1 1 1,-1 0-1,0 0 1,-1 0-1,-4 33 1,1-38 3,-1 0 1,0-1-1,-1 1 1,-1-1 0,0 0-1,-1 0 1,-1-1 0,-8 14-1,0-4 18,-1 0 0,-1-1 0,-28 28 0,43-50 142,4-6-126,8-13-52,103-104-604,-19 24 595,-37 35 149,69-89 609,-113 131 676,-22 26 183,-27 32-950,23-22-639,1 0 0,0 1-1,1 0 1,1 0 0,0 2 0,1-1 0,1 1 0,1 0 0,0 1-1,1 0 1,1 0 0,1 0 0,0 0 0,1 1 0,2 0-1,0 32 1,1-45-36,1-1 0,0 1 0,0 0-1,0-1 1,1 1 0,0-1 0,0 0 0,0 0-1,1 1 1,0-1 0,0-1 0,0 1-1,1 0 1,-1-1 0,1 0 0,0 0 0,0 0-1,1 0 1,-1 0 0,1-1 0,0 0 0,0 0-1,0-1 1,0 1 0,0-1 0,1 0-1,6 2 1,7 1-1305,1 0-1,0-2 1,0 0-1,0-1 1,0-1-1,30-2 1,-42 0 1091,-1 0 1,1 0 0,-1 0 0,0-1-1,1-1 1,-1 1 0,0-1 0,-1 0-1,1 0 1,0-1 0,-1 0 0,0 0-1,0-1 1,0 1 0,0-1-1,-1 0 1,5-7 0,-6 7 494,0 0 1,-1 0-1,0 0 1,0-1-1,-1 1 0,1-1 1,-1 0-1,-1 1 1,1-1-1,-1 0 0,0 0 1,0 0-1,0-9 1,-1 14-190,0 1 0,0 0 0,0 0 0,0-1 0,0 1 0,0 0 0,0-1 0,0 1 0,0 0 0,0 0 0,0-1 0,0 1 0,0 0 0,0-1 0,0 1 0,0 0 0,0 0 0,0-1 1,0 1-1,-1 0 0,1 0 0,0-1 0,0 1 0,0 0 0,0 0 0,-1-1 0,1 1 0,0 0 0,0 0 0,-1 0 0,1 0 0,0-1 0,0 1 0,-1 0 0,1 0 0,0 0 0,0 0 0,-1 0 0,-11 6 558,-8 17-204,20-22-394,-1 1 0,0-1 0,0 1 0,0-1 0,0 1 0,1-1 0,-1 1-1,1-1 1,-1 1 0,1 0 0,0-1 0,0 1 0,0 0 0,0-1 0,0 1 0,0 0-1,0-1 1,0 1 0,0 0 0,1-1 0,-1 1 0,1-1 0,-1 1 0,1 0 0,0-1 0,0 1-1,-1-1 1,1 0 0,0 1 0,0-1 0,0 0 0,1 0 0,-1 1 0,0-1 0,0 0 0,1 0-1,-1 0 1,1 0 0,-1-1 0,0 1 0,1 0 0,0-1 0,-1 1 0,1-1 0,-1 1-1,1-1 1,0 0 0,1 1 0,8 0 38,-1 0 0,0 0 0,1-1-1,-1 0 1,0-1 0,19-4 0,-25 4-9,0 0 0,0 0 0,0-1 1,-1 1-1,1-1 0,0 0 1,-1 0-1,1-1 0,-1 1 0,0-1 1,1 1-1,-1-1 0,0 0 0,-1 0 1,1-1-1,-1 1 0,1 0 0,-1-1 1,0 0-1,0 1 0,-1-1 1,1 0-1,-1 0 0,1 0 0,-1 0 1,-1 0-1,1 0 0,-1 0 0,1-8 1,-1 11-28,-1-1 0,1 1 1,0 0-1,-1-1 0,1 1 0,-1 0 1,1-1-1,-1 1 0,0 0 1,1 0-1,-1-1 0,0 1 1,0 0-1,0 0 0,0 0 0,0 0 1,0 0-1,0 0 0,0 1 1,-1-1-1,1 0 0,0 0 0,0 1 1,-1-1-1,1 1 0,-1-1 1,1 1-1,0 0 0,-1-1 0,1 1 1,-3 0-1,-7-2 146,-1 1-1,-22 1 1,21 0-141,1 0-899,-1 1-1,0 0 1,1 1-1,-1 0 1,1 1 0,0 0-1,-16 6 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1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6995,'0'0'7340,"22"1"-7279,-9 0-53,-4-2-8,0 2 0,1-1 0,-1 2 0,0-1 0,12 4 1,-17-3 2,0-1 0,0 1 0,0 0 1,0 0-1,0 0 0,-1 1 0,1-1 0,-1 1 1,1 0-1,-1 0 0,0 0 0,0 1 1,-1-1-1,1 1 0,-1-1 0,0 1 0,3 6 1,5 13 67,-2 0 1,-1 0-1,0 1 0,-2 0 1,2 28-1,1 122 314,-8-158-340,-1 0 0,-1 0 0,0 0 0,-1 0 0,0-1 0,-2 1 0,1-1 0,-2 0 0,0 0 0,-1 0 0,-1-1 0,0 0 0,-1-1 0,-12 16 0,-68 70 326,88-98-730,-1 0 1,0 0-1,0 0 1,0-1-1,0 1 0,0-1 1,1 1-1,-1-1 0,0 0 1,0 0-1,0 0 0,0 0 1,0 0-1,0 0 0,-2-1 1,-5 1-2134,-8 0-2639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1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10693,'0'0'5779,"-55"166"-4707,36-65-272,3 9-319,5-3-289,9-11-80,2-11 0,4-10-80,23-12-32,10-13-2353,11-17-1697,7-21-1745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10 121 10693,'0'0'731,"-2"-17"814,-5-51 413,9 49 300,-2 19-2239,1 0 0,-1 0 0,0-1 0,0 1-1,1 0 1,-1 0 0,0 0 0,0 0 0,1-1-1,-1 1 1,0 0 0,1 0 0,-1 0 0,0 0-1,1 0 1,-1 0 0,0 0 0,1 0 0,-1 0-1,0 0 1,1 0 0,-1 0 0,0 0 0,0 0 0,1 0-1,-1 0 1,0 0 0,1 1 0,-1-1 0,20 15-204,-20-14 241,8 8-76,0 1 0,0 0 0,-2 0 0,1 1 0,-1 0 0,-1 0-1,0 1 1,0-1 0,-1 1 0,3 17 0,-2-5 9,-1 1 1,-1 0-1,-2-1 0,-1 35 1,-1-48-7,0 1 0,-1-1 0,0 0 0,-1 0 0,0 0 0,0-1 0,-11 21 0,-1-5-519,-32 41-1,41-59 340,7-18-468,6-9 286,1 0 0,1 0 1,0 1-1,2 0 0,13-18 0,0 0 315,163-289 1730,-169 292-389,-19 47 2408,-9 18-3942,-16 39 542,-20 89 0,38-124-179,2 0 0,1 0 0,3 0-1,2 64 1,0-95-189,0-1-1,1 1 0,-1-1 0,1 0 0,0 1 0,1-1 0,-1 0 1,1 0-1,0 0 0,0 0 0,0 0 0,0 0 0,1-1 0,-1 1 1,1-1-1,0 0 0,0 1 0,1-1 0,-1-1 0,6 5 1,-2-3-367,1-1 0,-1 0 1,1 0-1,-1 0 0,1-1 1,0 0-1,0-1 0,0 0 1,0 0-1,11 0 0,48-1-7457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6787,'0'0'12454,"53"-22"-12406,1 14 64,10 4-112,-3 0-3314,-8-2-3633,-9-6-2161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8516,'0'0'4026,"21"-2"-3762,-8 0-237,-4 0-15,0 1 0,0 0 1,0 0-1,16 1 0,-22 1-3,1-1 0,-1 1 1,1 0-1,-1 0 0,1 0 0,-1 0 1,0 1-1,1-1 0,-1 1 1,0 0-1,0 0 0,0 0 0,0 0 1,0 0-1,-1 1 0,1 0 0,-1-1 1,4 6-1,0 3 33,0 0-1,0 1 1,-1 0 0,0 0-1,-1 1 1,-1-1 0,0 1-1,0 0 1,-2 0 0,1-1-1,-2 1 1,0 16 0,-1-14-3,0 0-1,-1-1 1,-1 1 0,0 0 0,-1 0-1,0-1 1,-1 0 0,-1 0 0,-1 0 0,-8 14-1,-33 35 120,36-48 174,40-45 8,24-31-259,-2-2 0,41-70 0,-67 94 7,50-77 171,-61 99 375,0 1 1,1 0-1,0 1 0,23-19 1,-51 49-450,1 0-1,0 1 1,1 1-1,0 0 1,2 0 0,0 1-1,1 0 1,1 1 0,0 0-1,1 0 1,2 1 0,0 0-1,-4 34 1,9-44-218,0 1-1,0 0 1,1-1-1,1 1 1,0-1-1,0 0 1,1 0-1,0 0 1,1 0-1,0 0 1,1-1-1,0 1 1,0-1-1,11 13 1,-9-14-758,0 0-1,1-1 1,11 10 0,-9-10-1020,-1 0 1,2-1 0,11 6-1,27 6-7663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236 201 7908,'0'0'11021,"-11"-14"-9519,-35-45-718,45 57-766,0 0 0,0 0 0,0-1 0,0 1-1,0 0 1,0 0 0,1-1 0,-1 1 0,1 0 0,-1-1 0,1 1 0,0-1 0,0 1-1,0 0 1,0-1 0,0 1 0,1-1 0,-1 1 0,1 0 0,0-1 0,0 1 0,-1 0-1,4-4 1,-1 0 11,1 1 0,0 0 0,0 0-1,1 0 1,-1 1 0,6-5 0,-8 8-25,1-2-15,0 0 0,0 0 1,1 1-1,-1 0 0,1-1 0,-1 1 0,1 1 1,0-1-1,-1 0 0,1 1 0,0 0 0,0 0 0,0 0 1,0 0-1,0 1 0,1-1 0,-1 1 0,0 0 1,0 1-1,7 0 0,-6 1 5,-1 0 0,0-1 1,1 2-1,-1-1 0,0 0 0,0 1 1,0 0-1,-1 0 0,1 0 0,-1 0 1,1 1-1,-1-1 0,0 1 0,-1 0 0,1 0 1,-1 0-1,3 5 0,-1-2 7,-1 0 0,0 0 0,-1 0 0,0 0 0,0 0 0,0 0 0,-1 1 0,0-1 0,0 1 0,-1-1 0,0 1-1,0-1 1,-1 1 0,-3 13 0,2-11-2,-2-1-1,1 1 0,-1-1 0,-1 0 0,1 0 1,-2-1-1,1 0 0,-1 1 0,0-2 1,-12 12-1,-19 15-10,-1-2-1,-1-2 1,-2-2 0,-53 28-1,93-56 12,-4 4-25,0-1 1,-1 0 0,1-1 0,-1 1-1,0-1 1,1 0 0,-1-1-1,-8 2 1,13-3 27,1 0 0,-1 0 0,1 0 0,-1 0 1,1 0-1,0 0 0,-1 0 0,1-1 0,-1 1 0,1 0 0,0 0 0,-1 0 0,1-1 0,0 1 1,-1 0-1,1 0 0,0-1 0,-1 1 0,1 0 0,0-1 0,0 1 0,-1 0 0,1-1 0,0 1 1,0 0-1,-1-1 0,1 1 0,0-1 0,0 1 0,0 0 0,0-1 0,0 1 0,0-1 0,0 1 1,0 0-1,0-1 0,0 0 0,1-19 91,-1 16-85,1 1-10,-1 0 0,1-1 0,0 1 0,0 0 0,0 0 0,0 0-1,1 0 1,-1 0 0,1 0 0,0 0 0,0 1 0,0-1 0,0 1-1,0-1 1,1 1 0,-1 0 0,1 0 0,-1 0 0,1 0 0,0 0-1,0 1 1,0-1 0,0 1 0,0-1 0,0 1 0,0 0-1,0 1 1,4-2 0,10-1-71,0 0-1,1 1 1,32 1-1,-48 1 73,38 2-26,0 3-1,0 1 1,0 1 0,41 15-1,-6-3-1084,-64-17-852,0 0-1,0 0 0,0-1 1,14 0-1,8-3-5593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6947,'0'0'11037,"22"4"-10428,-14-3-576,3 0 34,1 1-1,0 1 1,-1 0-1,15 6 1,-20-7-34,-1 1 0,0 0-1,0 0 1,0 1 0,0-1 0,0 1 0,-1 0 0,0 0-1,0 0 1,0 1 0,0-1 0,0 1 0,-1 0 0,3 6 0,2 7 11,-1 0 1,0 1-1,-1 0 1,-1 0-1,-1 0 1,-1 1-1,-1-1 1,0 1 0,-2 0-1,0 0 1,-1-1-1,-1 1 1,-1 0-1,0-1 1,-2 0-1,0 0 1,-1 0 0,-1 0-1,-10 18 1,-28 34 51,-2-3 0,-66 73 0,95-118-254,13-17-610,-6 7 228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13494,'0'0'6243,"140"-13"-4850,-74 13-833,10 0-272,19 0-288,3 0 0,-8 0 0,-17 2-32,-27 4-1297,-22-6-2096,-11 0-3714</inkml:trace>
  <inkml:trace contextRef="#ctx0" brushRef="#br0" timeOffset="1">371 1 8724,'0'0'7721,"-5"29"-7356,3-19-295,-7 45 523,2 0 0,-1 63 0,13 72 409,-4 136-550,-2-315-396,0 0-1,-1 0 1,-4 14-1,-7 1-1294,12-24 784,0 0 0,-1-1 0,1 1 0,0-1-1,-1 1 1,0-1 0,1 0 0,-1 0 0,0 1-1,-2 0 1,-6 0-5934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10821,'0'0'5875,"-27"179"-4499,6-84-479,-1 7-465,6 1-320,12-6 144,4-13-256,0-9 0,20-8-32,17-9-2129,7-15-1969,11-17-816,-1-22-3170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7619,'0'0'8364,"12"13"-8118,-4-4-220,-3-5-19,0 0 0,-1 1 0,0 0 0,0 0 1,0 0-1,0 0 0,-1 1 0,0 0 0,0-1 0,-1 1 0,1 0 1,-1 0-1,0 1 0,-1-1 0,0 0 0,0 0 0,0 7 1,0 1 4,-1-1 0,0 0 0,-1 0 1,0 0-1,-1 0 0,-1 0 0,0-1 1,-1 1-1,-10 23 0,2-15 16,-2-1 1,0-1-1,-1 0 0,-1-1 0,-1-1 0,-23 19 1,40-35 32,42-9 658,-35 6-678,0 0 1,0 1-1,1 0 0,9-1 1,199 15 1548,-137-10-6318,-75-3 4077,36 0-7280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9460,'0'0'5926,"23"9"-4977,-8-3-888,-3-2-48,1 0 0,-1 2 0,20 11 0,-27-14-17,0 0 0,0 1 0,0 0 0,-1 0 0,1 0 0,-1 1 0,0 0 0,-1-1 0,1 1 0,-1 1 0,0-1 0,0 0 0,3 10 0,-1 2-26,0-1 1,-1 1 0,-1 0 0,-1 0 0,0 1 0,-1-1 0,-2 23 0,0-29 21,0 0 0,-1 0 0,0-1 0,-1 1 0,0-1 0,-1 0 0,0 0 0,0 0 0,-1-1 0,-1 1 0,1-1 0,-13 15 0,8-13 54,-1 1 0,-1-1 0,1-1 0,-25 17 0,36-27-39,0 0 0,0 0 0,-1 1 1,1-1-1,0 0 0,-1 0 0,1 0 1,0 0-1,-1 0 0,1 1 0,0-1 0,-1 0 1,1 0-1,-1 0 0,1 0 0,0 0 1,-1 0-1,1 0 0,0 0 0,-1 0 0,1 0 1,0 0-1,-1 0 0,1 0 0,0-1 1,-1 1-1,1 0 0,0 0 0,-1 0 0,1 0 1,0-1-1,-1 1 0,1 0 0,0 0 1,-1-1-1,1 1 0,0 0 0,0 0 0,0-1 1,-1 1-1,1 0 0,0-1 0,0 1 0,0 0 1,0-1-1,-1 1 0,1 0 0,0-1 1,0 1-1,0 0 0,0-1 0,0 1 0,0-1 1,0 1-1,0 0 0,0-1 0,0 1 1,0 0-1,0-1 0,0 1 0,1 0 0,-1-1 1,0 1-1,0 0 0,1-1 0,5-28 2,2 10-203,1-1 0,1 1 0,18-26 0,5-9 31,167-325 1110,-168 315 2009,-31 62-2102,-4 18-430,-24 65-394,16-53 67,2 0 1,0 1-1,-8 57 0,14-62-41,1 0 0,2 0 0,0-1 0,1 1 0,7 33 0,-6-50-174,0 1 0,0-1 0,1 0 0,0 1 0,0-1-1,1-1 1,0 1 0,0 0 0,0-1 0,1 0 0,0 0 0,0 0-1,1-1 1,0 0 0,0 0 0,0 0 0,0-1 0,1 1-1,0-2 1,10 6 0,-2-4-1522,0 0 0,0-2 0,1 1 0,-1-2 0,1 0 0,24 0 0,36-2-3301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10133,'0'0'8163,"117"-61"-8931,-49 47-3810,6-2-1137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10997,'0'0'7750,"16"-8"-7638,-8 3-100,-2 2-4,0-1-1,0 1 1,0 0-1,1 0 1,9-2-1,-14 4-6,0 1-1,0 0 1,1-1-1,-1 1 0,0 0 1,0 0-1,0 0 0,0 0 1,1 1-1,-1-1 0,0 1 1,0-1-1,0 1 1,0 0-1,0 0 0,0 0 1,0 0-1,0 0 0,-1 0 1,1 0-1,0 1 1,0-1-1,-1 1 0,1-1 1,1 3-1,2 2-11,-1 1 0,0 0 1,0 0-1,0 0 0,-1 0 0,0 0 0,0 1 1,-1-1-1,0 1 0,0 0 0,-1 0 0,0 0 1,0 0-1,-1 0 0,0 0 0,-1 0 1,1-1-1,-1 1 0,-4 11 0,0 0 3,-1 0 1,-1-1-1,-1 1 1,-1-1-1,0-1 0,-18 24 1,9-14-7,17-26-90,19-21-341,64-69 371,130-185 1,-199 254 1484,-11 18-548,-3 5-43,-21 32-160,12-18-658,1 1 0,1 0 0,1 0 0,0 1 0,2-1 0,0 2 0,0-1 0,2 0 0,1 1 0,0 0 0,2 30 0,0-44-134,0 1 0,1-1 0,-1 0 1,1 0-1,0 0 0,1 1 0,-1-1 0,1 0 1,1-1-1,-1 1 0,1 0 0,0-1 1,0 1-1,0-1 0,1 0 0,0 0 0,0-1 1,0 1-1,1-1 0,-1 1 0,1-1 1,0-1-1,1 1 0,-1-1 0,0 0 0,1 0 1,8 3-1,1 0-1293,0 0 1,29 7-1,38 1-4412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75 144 7876,'0'0'10322,"-2"-11"-9351,-2-1-647,2 8-294,0-1 1,1 0-1,0 1 1,0-1-1,0 0 1,0 0-1,1-8 1,22-7 457,-19 14-472,1 1 0,1 0 0,-1 0-1,1 0 1,-1 0 0,1 1 0,9-7 0,-12 10-24,0 0 0,-1 0 1,1 0-1,0 0 0,0 1 0,0-1 1,0 0-1,0 1 0,1-1 1,-1 1-1,0 0 0,0 0 1,0-1-1,0 2 0,0-1 1,0 0-1,0 0 0,1 1 1,-1-1-1,0 1 0,0-1 1,0 1-1,0 0 0,0 0 1,-1 0-1,1 0 0,0 0 1,0 0-1,1 2 0,2 2-8,-1-1 0,0 1 0,0 0 0,-1 0 1,1 0-1,-1 0 0,0 1 0,-1-1 0,1 1 0,-1 0 0,0 0 0,-1 0 0,1 0 0,-1 0 0,0 0 0,-1 0 0,1 9 0,-1-8-1,0 0 0,-1 0 0,0 0-1,0 0 1,0 0 0,-1-1 0,0 1-1,0 0 1,-1-1 0,0 1 0,0-1-1,0 0 1,-1 0 0,0 0 0,-6 6-1,-9 6 49,-1 0-1,0-2 1,-1 0-1,-39 21 0,69-42 499,-2 1-482,0 0 0,1 0 0,0 1 1,0 0-1,0 0 0,0 0 0,0 1 0,14-1 0,-16 2-59,1 1 0,-1 0-1,0 1 1,0 0 0,0 0 0,0 0 0,0 0 0,0 1 0,0 0 0,0 0 0,-1 1-1,1 0 1,-1 0 0,0 0 0,6 4 0,-5-1 5,1 0 1,-1 1-1,0-1 0,-1 1 1,0 0-1,0 1 1,0-1-1,-1 1 0,0 0 1,3 9-1,-2-4-14,-1 0 0,-1 1 0,0-1 0,-1 1-1,0 0 1,-1 0 0,0 0 0,-1-1 0,-1 1 0,-2 15 0,1-25 36,1 1 0,-1-1 0,0 0 0,0 0 0,0 0 0,-1 0 0,1 0 0,-1 0 0,0-1 1,0 1-1,0-1 0,-1 0 0,1 0 0,-1 0 0,0 0 0,0 0 0,0-1 0,0 0 0,0 0 0,0 0 0,-1 0 0,-5 1 0,-7 2 114,0-1 0,0 0-1,0-2 1,-29 2 0,34-3-218,3 0 139,-1-1-1,0 0 1,1-1-1,0 1 1,-15-4 0,22 3-188,-1 0 1,1 0 0,0 0 0,-1 0 0,1 0-1,0 0 1,0-1 0,0 1 0,0-1-1,0 0 1,0 1 0,0-1 0,0 0 0,1 0-1,-1 0 1,1 0 0,0-1 0,-1 1-1,1 0 1,0 0 0,0-1 0,1 1-1,-1-1 1,0 1 0,0-4 0,-1-45-6685,2-12-2902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7764,'0'0'3377,"134"105"-1696,-90-38 400,-9 10-641,-9 13-383,-15 7-481,-11 4-368,-31 1-176,-34-7-32,-23 2 0,-15-7 0,-7-1-224,3-10-2961,4-20-2514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8500,'0'0'10661,"-116"21"-10469,63 52-192,-4 20 432,9 12 64,13 1-48,17-7-239,16-11-161,2-11-48,5-10 0,19-7-32,9-17-337,8-15-2608,12-20-3186,10-8-896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10565,'0'0'5594,"22"-9"-4481,-9 2-988,-4 3-74,0 0-1,0 0 1,1 0-1,17-3 1,-23 6-46,0 1 0,0-1 1,1 1-1,-1 0 0,0 0 0,0 1 1,0-1-1,0 1 0,0 0 0,0 0 1,0 0-1,0 1 0,0-1 0,0 1 0,0 0 1,-1 0-1,1 1 0,3 2 0,1 2-19,0 1-1,0 0 0,-1 0 0,0 1 0,0 0 0,-1 0 0,0 0 0,-1 1 0,0 0 0,-1 0 0,0 1 0,0-1 0,-1 1 0,0 0 0,-1 0 0,0 0 0,-1 0 1,0 0-1,-1 0 0,0 0 0,-1 0 0,0 0 0,-1 0 0,0 0 0,-1 0 0,0 0 0,0-1 0,-1 1 0,-1-1 0,0 0 0,0 0 0,-1-1 0,0 0 0,-14 16 1,0-2 32,0-2 0,-2 0 0,-1-1 0,-31 21 0,79-73-223,61-52-1011,-44 45 1073,-2-2 1,53-69-1,-52 50 1250,-2-2-1,34-76 0,-62 111 761,-16 33-506,-22 41-998,7-7-352,2 2-1,2 0 0,1 1 1,3 0-1,1 1 0,3 0 1,1 1-1,-2 66 1,9-109-181,0 1 0,0 0 1,0-1-1,0 1 1,1 0-1,-1 0 1,1-1-1,-1 1 0,1 0 1,0-1-1,0 1 1,0-1-1,0 1 0,1-1 1,-1 0-1,1 1 1,-1-1-1,1 0 1,0 0-1,0 0 0,0 0 1,0-1-1,0 1 1,3 2-1,2-2-792,-1 1 1,1-1-1,0 0 1,0-1-1,0 0 1,0 0-1,0 0 0,11-1 1,37-1-1592,2-6-246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86 912,'0'0'13895,"59"-48"-12743,-46 46-239,9 0-305,13-2-464,13 0-144,9-4-624,4 1-4707,-1-3-1008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9941,'0'0'6701,"21"1"-6405,-7 0-301,-4-1-3,0 1 0,0 0 1,0 1-1,10 2 0,-16-2 5,1-1-1,-1 1 1,0 0-1,0 0 1,0 0-1,-1 0 1,1 1 0,0-1-1,-1 1 1,1 0-1,-1 0 1,0 0-1,0 1 1,4 6-1,-1-1-11,-1 1 0,0 0 0,-1 0-1,0 0 1,0 1 0,-1-1 0,-1 1 0,0 0-1,0 0 1,-1 0 0,0 0 0,-1 0-1,0 0 1,-4 21 0,1-18 10,-1 1 1,0 0-1,-1-1 0,-1 0 1,0 0-1,-1 0 0,0-1 0,-1 0 1,0 0-1,-11 11 0,112-135 715,148-181-422,-232 282-90,-7 8 17,1-1-1,-1 0 0,0 0 0,0 1 0,0-2 0,0 1 1,0 0-1,0 0 0,-1 0 0,1-1 0,-1 1 1,1-7-1,-3 11-182,1 1 0,-1 0 0,0 0 0,0-1 0,0 1 0,0-1 0,0 1 0,-1-1 0,1 1 1,0-1-1,-2 2 0,-4 4-25,-13 18 14,2 1 0,1 1-1,-25 52 1,35-63-26,1 0 1,0 1-1,1-1 0,1 1 0,1 0 0,0 0 1,1 1-1,1 29 0,1-44-89,1 1 0,-1-1 1,1 1-1,-1-1 0,1 0 0,0 1 0,1-1 0,-1 0 1,0 0-1,1 0 0,0 0 0,-1 0 0,1 0 1,0 0-1,1-1 0,-1 1 0,0-1 0,1 0 1,0 1-1,-1-1 0,1 0 0,0 0 0,0-1 1,0 1-1,0-1 0,0 1 0,6 0 0,5 2-1657,0-1 0,0-1 0,0 0-1,0-1 1,19-1 0,19 0-3961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87 7988,'0'0'5656,"-7"19"-4949,-22 61-334,28-79-365,1 0-1,-1 0 1,1 0-1,-1 0 1,1 0-1,0 0 1,-1 0-1,1 0 1,0 0 0,0 0-1,0 0 1,0 0-1,0 0 1,0 1-1,0-1 1,0 0-1,0 0 1,1 0 0,-1 0-1,0 0 1,1 0-1,-1 0 1,1 0-1,-1 0 1,1 0-1,-1-1 1,1 1-1,0 0 1,-1 0 0,1 0-1,0-1 1,0 1-1,-1 0 1,1-1-1,0 1 1,0 0-1,0-1 1,0 1 0,0-1-1,0 0 1,0 1-1,0-1 1,0 0-1,0 1 1,0-1-1,0 0 1,0 0 0,0 0-1,0 0 1,0 0-1,0 0 1,1 0-1,-1-1 1,0 1-1,1-1 1,4 1 52,15 2 92,0-1 0,0-1 1,28-4-1,-44 4-128,1-1 0,0 0-1,0-1 1,-1 1 0,1-1 0,-1 0 0,0-1-1,1 1 1,-1-1 0,0 0 0,0-1 0,-1 1 0,1-1-1,-1 1 1,0-2 0,7-7 0,-10 11 34,0 0-1,0 0 1,0 0 0,0-1 0,-1 1-1,1 0 1,0 0 0,-1-1 0,1 1-1,-1 0 1,0 0 0,1-1 0,-1 1 0,0-1-1,0 1 1,0 0 0,0-1 0,0 1-1,0 0 1,0-1 0,0 1 0,0-1-1,-1 1 1,1 0 0,-1-1 0,1 1 0,-1 0-1,1 0 1,-1 0 0,0-1 0,1 1-1,-1 0 1,0 0 0,0 0 0,0 0-1,0 0 1,0 0 0,-1-1 0,-5-2 44,1 0 0,-1 1 1,0 0-1,0 0 1,-12-3-1,12 3-205,-29-8-76,15 5 201,-35-15 0,49 17-723,0 1 0,1-1 0,-1-1 1,-11-9-1,-5-13-5377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9877,'0'0'11253,"118"-26"-11077,-70 22-176,-2 2 0,-2 0-2033,-4-2-5507,-7-4 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7 12054,'0'0'4543,"21"-2"-2998,-9 0-1368,-3 1-104,-1 0 0,0 0 0,0 1 1,1 0-1,12 2 0,-17-1-54,0 0-1,-1 0 0,1 0 1,0 1-1,-1-1 0,1 1 1,-1 0-1,0 0 1,1 0-1,-1 1 0,0-1 1,0 1-1,0 0 0,-1-1 1,1 1-1,-1 0 1,1 1-1,1 2 0,6 14 13,0-1-1,-1 1 1,-2 0 0,0 1-1,-1 0 1,0 0-1,-2 0 1,-1 0-1,1 26 1,-3-28-37,-1-1 0,-1 1 0,-1 0 0,0 0 0,-1-1 0,-1 1 0,-1-1 0,-1 0 0,0 0 0,-16 30 1,6-23 21,-1-1 1,-1 0 0,0-2-1,-38 36 1,12-20-302,-66 45 1,104-79-1,-4 3-713,0 0 1,-22 10-1,28-15 132,0-1-1,0 1 1,-1-1-1,1 0 1,0-1-1,-1 1 0,-4-1 1,-3 0-5929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5827,'0'0'5912,"3"5"-4277,-1-1-1387,1-1 0,0 1 0,0-1 1,0 0-1,0 0 0,1-1 0,-1 1 0,1-1 0,0 0 0,-1 0 0,1 0 0,0 0 1,0 0-1,1-1 0,-1 0 0,0 0 0,0 0 0,8 0 0,15 3 633,51-2-1,-55-2-715,76 1 134,0-5 0,116-20 0,-102 10-2369,-103 10-1967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10437,'0'0'7227,"-1"18"-6923,-5 329 2465,4-25-1848,-7-241-731,8-76-349,0 0-1,0 0 0,0 0 0,-1 1 1,0-1-1,0-1 0,0 1 0,-1 0 1,0 0-1,0-1 0,0 0 0,-6 7 1,-7-3-4190,0-7-2814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14295,'0'0'4482,"-127"170"-3714,102-86 240,6-1-463,8-6-305,11-4-128,0-4-16,0-6-96,9-7-32,15-15-1713,9-15-3665,13-18-2674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10117,'0'0'1192,"1"-18"580,9-53 226,-10 69-1923,1 1-1,-1-1 1,1 1 0,-1 0-1,1-1 1,0 1-1,0 0 1,0 0 0,0 0-1,0 0 1,0 0 0,0 0-1,0 0 1,0 0 0,1 0-1,-1 0 1,0 1 0,1-1-1,-1 0 1,0 1 0,1-1-1,-1 1 1,1-1 0,-1 1-1,1 0 1,-1 0 0,1 0-1,-1 0 1,0 0 0,1 0-1,-1 0 1,1 0 0,-1 0-1,1 1 1,-1-1-1,3 2 1,2-1 119,-1-1-169,-1 1-1,1 0 1,-1 0-1,1 1 1,-1-1 0,0 1-1,0 0 1,0 0-1,0 1 1,0-1 0,0 1-1,-1-1 1,1 1 0,3 5-1,-2-2-29,0 0-1,0 0 0,-1 1 1,0-1-1,-1 1 0,0 0 0,0 0 1,3 9-1,-3-5-24,0 1-1,-1 0 1,0-1-1,-1 1 1,0 0-1,-1 0 0,0 0 1,-1 0-1,0 0 1,-1 0-1,-4 13 1,0-11 15,-1-1 0,0 0 0,0 0 0,-2-1 0,0 0 1,0 0-1,-1-1 0,-22 20 0,-19 22-385,85-67-1537,5-12 707,-1-2-1,-1-1 0,-1-2 1,59-67-1,6-34 2775,-75 92 1026,27-58 0,-43 78-446,-9 17-1181,-2 5-110,-14 26 962,6-10-2215,-17 32 838,3 2-1,-21 65 1,35-83-283,1 0 0,1 0 0,2 1 1,-2 64-1,7-95-221,0 0 1,0 0-1,0 0 1,0 0-1,1 0 0,-1 0 1,1 0-1,0 0 1,0 0-1,1-1 1,-1 1-1,1 0 1,0-1-1,0 1 1,0-1-1,0 1 1,1-1-1,-1 0 1,1 0-1,0 0 1,0 0-1,0-1 1,0 1-1,0-1 1,1 0-1,-1 0 0,1 0 1,-1 0-1,1-1 1,0 1-1,0-1 1,0 0-1,0 0 1,4 0-1,61 5-4977,8-5-2608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10245,'0'0'11445,"73"-19"-11157,-16 11-288,9 0-176,4 2-2945,-2-2-5507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2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8916,'0'0'8089,"21"-2"-7027,-1 0-893,1 0 0,31 3 0,-48-1-156,-1 1 0,1 0 0,0 0 0,-1 0 0,1 1 0,-1-1 0,1 1 0,-1 0 0,0 0 0,0 0 0,0 0 0,0 1 0,0-1 0,0 1 0,0 0 0,-1-1 0,1 1 0,-1 1 0,0-1 0,3 5 0,-2 0-8,1 0 0,-1 1 1,0-1-1,-1 1 0,0-1 0,2 16 0,-3-13-10,0-1-1,-1 1 0,0-1 1,-1 1-1,0-1 1,0 1-1,-1-1 0,-1 1 1,0-1-1,0 0 1,-1 0-1,0 0 0,-1-1 1,0 0-1,0 1 0,-1-2 1,0 1-1,-13 13 1,-11 9 13,23-24 1,-1 1 1,1 0-1,1 0 1,-10 14 0,26-23 203,13-12-223,0-1 0,0-1 0,-1-1 0,-1-1 0,32-34 0,86-110-71,-118 136 165,-9 11 38,0 0-1,0-1 1,-1-1-1,-1 0 1,-1 0-1,0 0 1,9-28-1,-18 44-84,0 0-1,0-1 0,0 1 1,0 0-1,0 0 1,1 0-1,-1 0 1,0-1-1,0 1 1,0 0-1,0 0 0,0 0 1,0 0-1,0-1 1,0 1-1,0 0 1,0 0-1,0 0 1,0 0-1,-1-1 0,1 1 1,0 0-1,0 0 1,0 0-1,0 0 1,0 0-1,0-1 1,0 1-1,0 0 0,0 0 1,-1 0-1,1 0 1,0 0-1,0 0 1,0-1-1,0 1 1,0 0-1,0 0 0,-1 0 1,1 0-1,0 0 1,0 0-1,0 0 1,0 0-1,-1 0 1,1 0-1,0 0 0,0 0 1,0 0-1,0 0 1,-1 0-1,1 0 1,0 0-1,-11 4-38,1 1 31,1 1 0,0 0 0,0 1 1,0 0-1,1 1 0,0 0 0,1 0 0,0 0 0,0 1 0,-8 13 0,7-9 1,1 1 1,0 0-1,0 0 1,2 0-1,0 1 0,0-1 1,-2 19-1,4-16-939,1 0 0,1 0 0,1 17-1,0-31 634,0 0-1,0 0 1,0 0 0,0 0-1,1-1 1,-1 1-1,1 0 1,0 0 0,0 0-1,0 0 1,0-1-1,1 1 1,-1-1 0,1 1-1,-1-1 1,1 1-1,0-1 1,0 0 0,0 0-1,0 0 1,1 0-1,-1 0 1,0 0-1,1-1 1,2 2 0,21 3-6509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8628,'0'0'6400,"20"1"-5671,1 0-628,0 0 0,21 6 1,-40-7-99,0 1 1,0 0-1,0 0 1,0 0-1,0 0 0,0 0 1,-1 0-1,1 0 1,0 1-1,-1-1 1,1 1-1,-1-1 1,1 1-1,-1-1 1,0 1-1,0 0 1,0 0-1,0 0 1,0-1-1,0 1 0,0 0 1,-1 0-1,1 0 1,-1 0-1,1 0 1,-1 4-1,1 2-5,-1 0 0,0 0 0,-1 0 0,-2 13-1,3-20 3,-1 4-1,-1 0 0,0 0 0,1 0 0,-2 0-1,1-1 1,0 1 0,-1-1 0,0 1 0,0-1 0,0 0-1,-1 0 1,1 0 0,-1-1 0,-4 4 0,-9 6 119,-1-1 1,-23 12-1,-9 7 740,67-43 2503,-10 8-3359,0 0 1,1 0-1,-1 1 0,0-1 1,1 2-1,0-1 1,0 1-1,9-1 0,-11 2-19,0 0-1,0 1 1,1 0-1,-1 1 0,0-1 1,0 1-1,1 0 0,-1 1 1,0-1-1,0 1 1,6 3-1,-8-2 19,0-1 0,0 1 1,-1 0-1,1 0 0,-1 0 1,0 0-1,0 0 0,0 1 1,-1 0-1,1-1 0,-1 1 1,1 0-1,-1 0 0,-1 0 0,1 0 1,1 7-1,0-4-12,-1-1-1,-1 1 1,1 0-1,-1 0 1,0 0-1,-1 0 1,1 0-1,-2 0 1,1 1 0,-1-1-1,0 0 1,-3 12-1,2-15 10,0 0 0,0 0 0,0 0 0,-1 0 0,1 0 0,-1 0 0,0-1 0,0 1 0,0-1 0,-1 0 0,1 0 0,-1 0-1,0 0 1,0-1 0,0 1 0,0-1 0,0 0 0,0 0 0,-1-1 0,-4 2 0,-11 2 21,-1 0 1,0-1-1,0-2 0,0 0 1,-1-1-1,1-1 0,-26-4 1,45 4-171,-1 0 1,0 0 0,1-1 0,-1 0-1,1 1 1,-1-1 0,1 0 0,-1 0-1,1 0 1,-1-1 0,1 1 0,0 0-1,0-1 1,0 0 0,0 1 0,0-1-1,0 0 1,0 0 0,0 0 0,1 0-1,-1 0 1,1-1 0,0 1 0,-2-4-1,-6-33-7063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11381,'0'0'448,"79"118"2002,-41-35-1074,-14 8 113,-11 4-209,-13-5-719,0 1-449,-35-2-32,-29-4-48,-17-4 0,-13-8-32,-5-14-2305,9-22-4018,16-27-4098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9172,'0'0'5859,"-120"81"-5171,67-12 385,7 9 159,11 3-479,13-2-177,13-4-80,9-4-416,0-10 32,9-9-112,17-11-352,14-15-2753,15-14-2418,10-12 161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9220,'0'0'3722,"23"-5"-2321,-3 1-1233,0 0 0,38-3 0,-55 8-164,0-1 0,0 0-1,0 1 1,0-1 0,0 1 0,0 0 0,-1 0 0,1 0 0,0 0-1,0 1 1,-1-1 0,1 1 0,-1 0 0,0 0 0,1-1 0,-1 1 0,4 5-1,-1-1-7,-1 1 0,0 0-1,0-1 1,5 13-1,-6-11 0,4 11 0,-1 0-1,-1 0 0,-1 0 0,0 1 0,-1 0 0,-2 0 0,0-1 1,-1 1-1,-5 40 0,4-53 2,0 1 0,-1-1 0,0 1 0,0-1 0,-1 0 0,0 0 0,0 0 0,-9 12 0,0-2-15,-1-1 1,-16 14-1,8-7 60,77-79-1120,34-39-342,35-56 610,-39 53 3170,-85 96-2009,1 1 0,0-1 0,-1 0 0,1 0 0,-1 0 0,1 0 0,-1 0 0,0-1 0,0 1 0,0 0 0,0 0 0,0-1 0,-1 1 0,1-1 0,0-3 0,-16 5 877,10 2-1202,0 0 1,1 0-1,-1 0 1,0 1-1,1 0 1,0 0-1,-1 0 1,1 0-1,0 1 0,0-1 1,0 1-1,0 0 1,0 0-1,1 1 1,0-1-1,-1 1 1,-4 7-1,-1 1 28,1 0 0,0 1 0,1 0 0,-10 25 0,13-28-22,1-1 1,0 1-1,1-1 1,0 1-1,1 0 1,0 0-1,0 0 1,1 0-1,0 0 1,1 0-1,2 11 1,-2-17-156,0 0 1,1 1-1,-1-1 1,1 0-1,0 0 1,0 0-1,1 0 1,-1 0-1,1-1 1,6 7 0,-6-6-340,1-1 1,0 0 0,0-1 0,0 1 0,0-1 0,1 1 0,-1-1 0,1-1-1,-1 1 1,1-1 0,8 2 0,33 2-6301,5-5-1198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10885,'0'0'4754,"19"1"-4026,-13-1-685,5 1-9,0-1-1,0 1 1,0 1-1,-1 0 1,1 1 0,0 0-1,-1 0 1,1 1-1,-1 1 1,0 0-1,17 11 1,-18-8-43,-1-1-1,1 1 1,-2 1-1,1-1 1,-1 1-1,-1 1 1,0-1-1,0 1 1,-1 0-1,0 0 1,0 1-1,-2-1 1,6 20-1,-8-23-2,1 1 0,-1 0 0,-1 1 0,1-1-1,-1 0 1,-1 0 0,1 0 0,-1 0 0,-1 0 0,0 0-1,0-1 1,0 1 0,-1 0 0,0-1 0,-1 0 0,1 1-1,-1-2 1,-1 1 0,-8 11 0,0-5-1,1 0 1,-1 0 0,-1-2-1,0 0 1,-1 0-1,0-1 1,0-1-1,-26 11 1,41-21-1,0 1-1,0 0 1,1 0 0,-1 0 0,0 0 0,0-1 0,0 1-1,0 0 1,0 0 0,0 0 0,0 0 0,0 0 0,0-1-1,0 1 1,0 0 0,0 0 0,-1 0 0,1 0 0,0-1-1,0 1 1,0 0 0,0 0 0,0 0 0,0 0 0,0 0-1,0 0 1,0-1 0,0 1 0,-1 0 0,1 0 0,0 0-1,0 0 1,0 0 0,0 0 0,0 0 0,0 0 0,-1 0-1,1-1 1,0 1 0,0 0 0,0 0 0,0 0 0,-1 0-1,1 0 1,0 0 0,0 0 0,0 0 0,0 0 0,0 0-1,-1 0 1,1 0 0,0 0 0,0 0 0,0 1 0,0-1-1,-1 0 1,1 0 0,11-14-181,110-111-1306,-35 38 1634,6-3 425,15-17 3559,-146 161-662,22-28-3387,1 2 0,2-1 0,0 2 1,-16 52-1,26-65-84,2-1 0,-1 1 1,2-1-1,0 1 0,1 0 1,1 0-1,3 26 0,-3-39-144,1 0 0,-1-1 0,0 1-1,1 0 1,-1 0 0,1-1 0,0 1 0,0-1 0,0 1-1,0-1 1,1 0 0,-1 0 0,0 0 0,1 0-1,0 0 1,-1-1 0,1 1 0,0-1 0,0 0-1,0 0 1,0 0 0,0 0 0,0 0 0,3 0-1,10 2-1831,1-1 0,-1-1-1,23 0 1,-30-1 933,60 0-4379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3922,'0'0'15655,"89"-23"-15223,-38 21-432,12 0-160,8 2-1665,-3-4-5666,-9-4-705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9572,'0'0'7799,"20"-15"-7365,70-47-332,-85 59-97,0 1 1,0 0-1,0-1 1,0 2-1,0-1 1,1 1-1,-1-1 1,1 2-1,-1-1 1,1 0-1,-1 1 1,1 0-1,-1 1 0,9 0 1,0 1-3,-8-2-11,0 1 1,-1 1-1,1-1 0,0 1 0,-1 0 0,1 0 0,-1 0 0,0 1 1,1 0-1,-1 0 0,-1 0 0,1 1 0,0-1 0,-1 1 0,0 1 1,0-1-1,0 0 0,0 1 0,-1 0 0,1 0 0,-1 0 0,-1 0 1,1 0-1,-1 1 0,0-1 0,3 10 0,-1 2-21,0 0-1,0 0 1,-2 0-1,0 1 1,-1-1-1,-1 1 1,-4 32-1,2-40 27,0 0-1,-1-1 1,0 1-1,-1 0 1,0-1-1,0 1 1,-1-1-1,0-1 1,-1 1-1,0-1 1,0 0-1,-1 0 1,0 0-1,0-1 1,-15 11-1,22-18 15,0 0-1,0 0 1,-1 0 0,1 0 0,0 0-1,0 0 1,0 0 0,0 0-1,-1 0 1,1 0 0,0 0 0,0 0-1,0 0 1,0 0 0,-1 0-1,1 0 1,0 0 0,0 0 0,0 0-1,0 0 1,-1 0 0,1 0-1,0 0 1,0 0 0,0 0 0,0 0-1,0 0 1,-1 0 0,1 0-1,0-1 1,0 1 0,0 0 0,0 0-1,0 0 1,0 0 0,0 0-1,-1-1 1,1 1 0,0 0 0,0 0-1,0 0 1,0 0 0,0 0-1,0-1 1,0 1 0,0 0-1,0 0 1,0 0 0,0 0 0,0-1-1,0 1 1,0 0 0,0 0-1,0 0 1,0 0 0,0-1 0,0 1-1,0 0 1,0 0 0,0 0-1,0 0 1,1-1 0,-1 1 0,3-14 165,3 1-129,1 0-1,1 0 1,0 1 0,1 0 0,13-14 0,-1 1 13,82-101-38,70-91 210,-152 190-199,-12 16 316,-1-1 0,13-21 0,-66 117 769,-23 50-900,58-111-205,1 0 1,1 1-1,1 0 1,-4 29-1,7-10-423,1 61 0,3-99 227,-1-3-76,1 0 0,0-1 1,0 1-1,0 0 0,0-1 0,0 1 0,0 0 0,1-1 0,-1 1 0,1 0 0,-1-1 0,1 1 0,-1-1 0,1 1 0,0-1 0,0 1 0,-1-1 1,1 1-1,0-1 0,1 0 0,-1 1 0,0-1 0,0 0 0,0 0 0,1 0 0,-1 0 0,1 0 0,-1 0 0,0-1 0,1 1 0,0 0 0,-1-1 1,1 1-1,-1-1 0,3 1 0,34 7-5739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75 8644,'0'0'7694,"2"-2"-6891,0 0-625,-1 1 0,0-1-1,0 1 1,0-1 0,0 1-1,0-1 1,0 0 0,0 1-1,0-1 1,-1 0 0,1 0-1,-1 0 1,1 0 0,-1 1-1,0-1 1,0 0 0,0 0-1,0 0 1,0-2 0,0 4-178,0-1-1,1 1 1,-1 0 0,0-1 0,0 1-1,1 0 1,-1 0 0,0-1 0,0 1 0,1 0-1,-1 0 1,0 0 0,1 0 0,-1-1 0,0 1-1,1 0 1,-1 0 0,0 0 0,1 0-1,-1 0 1,0 0 0,1 0 0,-1 0 0,0 0-1,1 0 1,-1 0 0,0 0 0,1 0-1,-1 0 1,0 0 0,1 0 0,-1 0 0,0 1-1,1-1 1,-1 0 0,0 0 0,1 0-1,-1 0 1,0 1 0,0-1 0,1 0 0,-1 0-1,0 1 1,0-1 0,1 0 0,-1 1 0,0-1-1,0 0 1,0 0 0,0 1 0,1-1-1,-1 0 1,0 1 0,0-1 0,0 0 0,0 1-1,0-1 1,0 1 0,0-1 0,0 1-1,1 9-27,0 1-1,-1-1 0,0 1 0,-2 12 0,2-23 41,0 0-1,0 0 1,0 0 0,0-1-1,0 1 1,0 0-1,0 0 1,-1 0-1,1 0 1,0 0-1,0 0 1,0 0-1,0 0 1,0 0-1,0 0 1,0 0-1,0 0 1,0 0 0,0 0-1,-1 0 1,1 0-1,0 0 1,0 0-1,0 0 1,0 0-1,0 0 1,0 0-1,0 0 1,-1 0-1,1 0 1,0 0-1,0 0 1,0 0 0,0 0-1,0 0 1,0 0-1,0 0 1,0 0-1,0 0 1,-1 0-1,1 0 1,0 0-1,0 0 1,0 0-1,0 0 1,-2-11 311,2 7-317,1 1 0,-1-1 0,1 0 1,0 1-1,0-1 0,0 1 0,1-1 0,-1 1 0,1 0 0,0-1 0,0 1 1,0 0-1,0 0 0,0 0 0,1 1 0,-1-1 0,1 1 0,0-1 0,0 1 1,0 0-1,0 0 0,0 0 0,0 0 0,5-1 0,-1-1-12,1 1-1,0 0 1,-1 1 0,1 0-1,1 0 1,-1 1-1,0 0 1,0 0 0,0 1-1,10 0 1,-14 1 2,0 0 1,0 0-1,0 1 1,0-1-1,0 1 1,0 0-1,0 0 1,-1 0-1,1 0 1,-1 1-1,1-1 1,-1 1-1,0 0 1,0 0-1,0 0 1,0 1-1,-1-1 1,1 1-1,-1-1 1,0 1-1,0 0 1,0 0-1,-1 0 1,3 7-1,0 3-9,0 1-1,-1 0 1,0 0 0,-1 0-1,0 25 1,-3-34 12,1 0 0,-1-1 0,0 1 0,0-1 0,0 1 0,-1-1 0,0 0 0,0 1 0,0-1 1,0 0-1,-1 0 0,-6 8 0,3-6-4,0 1-1,-1-1 1,0-1 0,-1 1 0,1-1 0,-17 10 0,8-7 12,-1-1 0,0 0 1,-1-1-1,1-1 0,-1-1 1,-1 0-1,-22 2 0,-23-5 87,63-2-89,0-1 0,-1 1 0,1 0 0,0-1 0,-1 0-1,1 1 1,0-1 0,0 0 0,0 1 0,0-1 0,0 0 0,0 0 0,0 0 0,0 0 0,0 0 0,0 0 0,0 0 0,0 0 0,1-1 0,-1 1 0,0 0 0,1 0 0,-1-1 0,1 1 0,0 0-1,-1-1 1,1-1 0,-1 1 0,1 1-1,-1-1 1,1 0-1,0 1 1,0-1-1,0 0 1,0 1-1,0-1 0,0 0 1,0 1-1,0-1 1,1 1-1,-1-1 1,1 0-1,-1 1 1,1-1-1,0 1 1,-1-1-1,1 1 0,0 0 1,0-1-1,0 1 1,2-3-1,3 2-25,1 0 0,-1 1 0,1-1 1,-1 1-1,1 0 0,-1 1 0,1-1 0,-1 1 0,1 1 0,11 1 0,-7-1 14,14 3 8,-1 0 1,0 2 0,0 0-1,23 11 1,-21-7-279,0-2 1,55 10-1,-41-15-3132,-3-3-3389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12662,'0'0'3713,"151"20"-2192,-107 41-1265,-9 14 337,-9 8-241,-11 2-176,-15 0-176,0-3-32,-26 1-48,-24-4-64,-23-4-2257,-12-10-2242,-9-9-1359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3666,'0'0'3868,"22"2"-3686,266 24 1802,231-15-438,-267-10-1456,1072-13 35,-901 1-57,227-18 8,-578 21-86,509-43-97,-382 37-5061,-101 3-576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4370,'0'0'360,"19"-4"-189,-11 2-140,27-5 293,0 1 0,56-3 0,269 7 1222,751 22 470,-777 3-1381,1452 124 293,-1220-80-680,125 14-102,1-28-121,1597-23 829,-1179-71-825,-495 15 6,276-15-15,-118 5 21,802 20-99,-1053 18 84,-399-2-10,1095-24 24,-176-54 7,-13-63 493,-891 115 823,152-50 1,-281 73-1233,25-10 518,-32 12-633,-1 1 1,0-1-1,0 0 0,0 1 0,0-1 1,0 0-1,0 0 0,0 0 1,0 0-1,0 0 0,-1 0 1,1 0-1,0 0 0,0 0 0,-1 0 1,1-1-1,-1 1 0,1 0 1,-1 0-1,0-1 0,1 1 0,-1-3 1,0 4-25,0-1 0,-1 0 1,1 1-1,0-1 0,-1 0 1,1 0-1,0 1 0,-1-1 0,1 1 1,-1-1-1,1 0 0,-1 1 1,0-1-1,1 1 0,-1-1 0,1 1 1,-1 0-1,0-1 0,0 1 1,1-1-1,-1 1 0,0 0 1,1 0-1,-1 0 0,0-1 0,0 1 1,0 0-1,1 0 0,-1 0 1,0 0-1,-1 0 0,0 0-41,-31-5-642,0 1 0,-1 2 0,-42 3 1,13 0-421,-294 5-3774,103 8 1518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2641,'0'0'7876,"-44"137"-6660,33-55 1153,4 9-272,3 4-688,4-4-240,0-7-625,6-7-384,10-6-128,6-11 32,2-9-64,-2-8-448,13-19-2498,-2-20-2880,4-4-385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6019,'0'0'3866,"1"-18"-1732,0 1-1461,1 0 0,5-22 0,-7 38-616,0 0 0,1-1 0,-1 1 0,1 0 0,0 0 0,-1 0-1,1 0 1,0 0 0,0-1 0,0 2 0,0-1 0,-1 0 0,1 0-1,1 0 1,-1 0 0,0 0 0,0 1 0,0-1 0,0 1 0,0-1-1,1 1 1,-1-1 0,3 0 0,28 1 426,-20 1-402,-4-1-82,0 1 0,0 0 0,0 0 0,0 1 0,0 0 0,0 1 0,-1-1-1,1 1 1,-1 1 0,0 0 0,1 0 0,-2 0 0,1 1 0,0-1 0,-1 2 0,0-1 0,0 1-1,-1 0 1,1 0 0,-1 0 0,-1 1 0,1 0 0,-1 0 0,0 0 0,-1 1 0,0-1 0,0 1-1,4 15 1,-6-10-22,1 1 0,-2-1 1,1 1-1,-2-1 0,0 0 0,-1 1 0,0-1 0,-1 0 0,-4 13 0,4-17 7,0-1 0,-1 0 1,0 0-1,0 0 0,-1-1 0,1 1 0,-2-1 0,1 0 0,-1 0 1,0-1-1,-1 0 0,1 0 0,-1-1 0,-12 8 0,19-12 2,-1-1 0,1 0 0,0 0 0,0 0 0,0 0 0,-1 1 0,1-1 0,0 0 0,0 0 0,0 0 0,-1 0 0,1 0 0,0 0 0,0 0 0,-1 0 0,1 0 0,0 0 0,0 0 0,-1 0 0,1 0 0,0 0 0,0 0 0,-1 0 0,1 0 0,0 0 0,0 0 0,-1 0 0,1 0 0,0 0 0,0-1 0,0 1 0,-1 0 0,1 0 0,0 0 0,0 0 0,0 0 0,-1-1 0,1 1 0,0 0 0,0 0 0,0 0 0,0-1 0,0 1 0,0 0 0,-1 0 0,1-1 0,0 1 0,0 0 0,0 0 0,0 0-1,0-1 1,0 1 0,0 0 0,0 0 0,0-1 0,0 1 0,0 0 0,0 0 0,0-1 0,0 1 0,0-1 0,3-17-477,-2 17 435,5-16-289,1 1 0,0-1 0,2 1 0,0 1 0,0-1 0,15-15 0,-2-1 308,98-151 416,-70 106 5683,-50 76-5995,-1 13 429,-6 15-681,-33 79 1417,-8 31-525,43-119-692,1 0 0,1 0 0,1 1 0,0-1 0,2 0 0,1 20 0,-1-35-83,1 0 1,-1 0 0,1 0 0,-1 0-1,1 0 1,0 0 0,1 0 0,-1 0-1,0 0 1,1 0 0,0-1 0,-1 1-1,1-1 1,0 1 0,5 3 0,-4-3-391,1 0 0,0-1 1,0 1-1,0-1 1,0 0-1,0 0 1,0-1-1,0 1 0,1-1 1,7 1-1,36 2-5795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4258,'0'0'11581,"-3"8"-11205,-2 7 259,1 0 0,1 0 0,0 1-1,-2 24 1,3 75 1231,-2 2-1431,-2-71-303,0 26-2831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34 359 4466,'0'0'13478,"-16"60"-12645,8-25-401,5 1-208,-1-3-144,2-1-48,2-9 0,0-3-32,0-10-3346,9-10-3729</inkml:trace>
  <inkml:trace contextRef="#ctx0" brushRef="#br0" timeOffset="1">419 0 10661,'0'0'7763,"119"83"-7314,-97-14-81,-7 6-96,-8-2-96,-7-2-48,0-6-16,-7-7-112,-21-5-32,-10-6-48,-8-5 48,-4-9-2433,-1-7-3890,3-12-608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4162,'0'0'12168,"10"-3"-11581,97-26-10,-55 13-510,97-16-1,-136 30-482,-28 6 181,-94 42 359,50-19 29,53-24-121,3-3 1,0 1 0,1 0 1,-1 0-1,1 0 1,-1 0-1,1 0 0,-1 0 1,1 1-1,0-1 1,0 1-1,0-1 0,0 1 1,0 0-1,0 0 0,-2 2 1,10-4 163,15-2-28,0 0 0,0-2 0,0-1 0,-1-1 0,21-8 0,10-2-54,9-3-61,-25 7-92,0 2 1,1 1-1,41-4 1,-46 10-1050,32-3-6769,-17-1-1850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7091,'0'0'8882,"20"-9"-7831,66-26-651,-83 34-399,1 0 1,0 0-1,0 1 0,0-1 1,-1 1-1,1 0 0,0 0 1,0 0-1,0 0 0,0 1 1,0-1-1,-1 1 0,1 0 1,0 0-1,-1 1 0,1-1 1,-1 1-1,1 0 0,-1-1 1,0 2-1,1-1 0,-1 0 1,0 1-1,-1-1 0,1 1 1,4 4-1,-2 0-9,0 0 0,-1 0 0,0 0 0,0 1-1,0-1 1,-1 1 0,0 0 0,0 0 0,2 15 0,-3-11-1,-1 0 0,0 1 1,-1-1-1,-1 0 1,0 1-1,0-1 0,-1 0 1,-1 0-1,0 0 1,0 0-1,-1 0 0,-1-1 1,0 0-1,-1 0 1,0 0-1,0-1 0,-15 18 1,-65 79 147,105-131 354,2-2-449,30-28 0,0 5 15,-3-1 0,-2-3-1,-2-2 1,-3-2 0,60-109-1,-98 160 141,0 1 202,0 0 0,0 0-1,-1 0 1,0-1-1,0 0 1,-1 1-1,1-1 1,-1 0-1,1-7 596,-4 15-711,-20 25-17,2 1-1,-24 44 0,38-60-211,0 1 0,0 0 0,1 1 1,1-1-1,1 1 0,0 0 0,0 0 0,-1 27 1,4-35-68,0 0 1,0-1 0,1 1-1,0 0 1,0-1 0,0 1-1,0-1 1,1 1 0,0-1 0,3 7-1,-3-9-121,1 0 1,0 1-1,-1-1 0,1 0 0,0 0 0,1-1 0,-1 1 0,0-1 0,1 1 0,-1-1 1,1 0-1,0-1 0,0 1 0,7 2 0,3 0-1063,0-1 0,1 0 0,-1 0 0,1-2 0,-1 0 0,1-1 0,20-1-1,-25-1 132,0 1-1,1-1 1,-1-1-1,0 0 0,19-8 1,-24 8 857,1 0 0,-1 0 0,0 0 0,0-1 0,-1 1 0,7-8 0,5-15 255,1 1 4207,-15 31-1947,-1 3-1806,1 0 0,0 0 0,1 0 0,0 0 0,0-1 0,7 13 0,-8-18-411,0 1 0,1-1 0,-1 0 1,1 0-1,0 0 0,0 0 1,0 0-1,0-1 0,1 1 0,-1-1 1,1 0-1,-1 0 0,1 0 1,0-1-1,0 1 0,0-1 0,6 2 1,4-1 12,0 0 0,0 0 0,0-2 0,0 0 1,18-2-1,-27 2-27,0-1 0,0 0 0,-1 0 0,1-1 0,0 0 0,0 0 0,-1 0 0,6-3 0,-8 4 38,0-1 0,-1 1 0,1-1 0,0 1 0,0-1 0,-1 0 0,1 0 0,-1 1 0,0-1 0,1 0 0,-1 0 0,0-1 0,0 1 0,0 0 0,-1 0 0,1 0 0,0-5 0,-1 5-79,1 0 1,-2 1-1,1-1 1,0 0-1,0 1 1,0-1-1,-1 0 1,1 1-1,-1-1 0,0 0 1,1 1-1,-1-1 1,0 1-1,0-1 1,0 1-1,0 0 1,0-1-1,0 1 1,0 0-1,0 0 0,-1 0 1,1-1-1,0 1 1,-1 1-1,1-1 1,-1 0-1,1 0 1,-1 0-1,1 1 0,-1-1 1,-2 0-1,-9-2-74,1-1-1,0 2 1,-18-2-1,12 2 113,2-1-286,8 3 154,1-1-1,-1-1 0,1 1 0,-9-4 0,15 4-253,-1 0-1,0 1 1,1-1 0,-1 0-1,1 0 1,-1 0-1,1-1 1,0 1-1,-1 0 1,1 0 0,0-1-1,0 1 1,-2-3-1,-3-16-6437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12310,'0'0'5954,"120"59"-4673,-96 4-97,-6 12-223,-7 10-257,-11 5-496,0 3 0,0-2-144,-29-2-64,-6-1-96,-11-1 16,0-4-1456,0-6-2882,0-22-3234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13014,'0'0'3410,"-88"126"-1201,49-51-481,3 8-671,10 2-257,11 4-144,8-4-383,7-1-273,2-3 208,29-12-208,15-11-144,20-21-1905,8-23-2529,3-14-4274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3410,'0'0'13315,"20"-6"-12659,-8 2-585,-4 1-47,0 0-1,0 0 1,1 1 0,0 1 0,9-1 0,-15 1-20,0 1 1,1 1-1,-1-1 1,0 0-1,0 1 1,0-1 0,1 1-1,-1 0 1,0 0-1,0 1 1,0-1 0,-1 0-1,1 1 1,0 0-1,0 0 1,-1-1-1,1 2 1,-1-1 0,0 0-1,4 5 1,0 0-15,-1 1-1,-1-1 1,1 1 0,-1 0 0,-1 0-1,0 1 1,0-1 0,0 1 0,-1-1-1,0 1 1,-1 0 0,0 0 0,0 0 0,-1 0-1,0 0 1,-1 0 0,0-1 0,-4 18-1,0-7 0,-2 0 0,0 0 0,-1-1 0,-1 0 0,0 0 0,-2-1 0,-14 19 0,-28 38 107,63-77-37,115-95-221,-63 46 57,-23 23 152,-2-3 1,0-1-1,-3-1 1,53-68-1,-84 98 259,0 0 0,-1 0-1,1 0 1,-1 0-1,0 0 1,0 0-1,-1-1 1,1 1 0,-1-1-1,0 1 1,0-1-1,0-8 1,-8 12 638,3 2-920,-1 1 0,1-1-1,0 1 1,-1-1 0,1 1-1,0 1 1,0-1 0,1 0-1,-1 1 1,0 0 0,1 0-1,0 0 1,-1 0 0,-3 6-1,-5 5 71,1 1 1,-12 21-1,14-21-52,1 1 0,1 0 1,0 1-1,1 0 0,1 0 1,-4 21-1,7-30-42,1-1 0,0 0-1,1 0 1,-1 0 0,2 0 0,-1 0 0,1 1 0,0-1 0,0 0-1,1 0 1,-1 0 0,2 0 0,-1-1 0,1 1 0,0-1 0,0 1-1,9 11 1,-4-10-139,1 1-1,0-1 0,0-1 1,1 1-1,0-2 0,0 1 1,0-1-1,1-1 1,0 0-1,0-1 0,0 0 1,22 5-1,-3-4-2349,0-1 0,1-1 0,56-2 1,-77-2 1741,0 1-1,0-2 1,0 1 0,-1-1 0,1-1 0,0 0 0,-1 0 0,0-1-1,11-5 1,-16 6 861,0 1 0,0-1 0,0 0 0,-1 0-1,1-1 1,-1 1 0,0-1 0,5-7 0,3-13 4669,-7-4 4023,-5 39-8411,0 0 1,-1-1 0,0 1 0,-5 11 0,-4 23 389,2 13-1088,3 1 1,2 99-1,8-135-4864,11-13-3696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10149,'0'0'9556,"121"-56"-7667,-62 45-1089,11-1-688,4 2 80,1 6-192,-3 0-1296,-2 0-4611,-10-4-2961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11253,'0'0'7545,"13"7"-7329,-5-3-192,-3-1-15,0-1 0,1 1 0,-1 0 0,-1 1 0,1-1 0,0 1 0,-1 0 0,0 0 0,1 0 0,-2 1 0,1-1 0,0 1 1,-1 0-1,0 0 0,0 0 0,-1 0 0,3 8 0,-2-3-22,-1 0 0,-1 1 0,1-1-1,-2 1 1,0-1 0,0 1 0,0-1 0,-2 1 0,1-1 0,-6 18 0,2-14-2,-1 0 1,0-1-1,-1 0 1,0 0-1,-1 0 1,-17 20-1,-22 23 189,59-63 23,50-45-441,-3-2 0,-2-3 0,94-124 0,-62 75 1636,-97 116 201,-3 2-1303,0 1 0,1 0 0,1 1 0,0 0 0,1 0 0,-13 31 0,17-27-303,1 0-1,0 1 0,1-1 1,2 34-1,0-48-6,0 1-148,0-1-1,0 1 1,0-1 0,1 1-1,0-1 1,0 0-1,0 1 1,1-1 0,0 0-1,-1 0 1,4 5-1,-3-5-481,1-1 0,0 1 0,1-1 0,-1 1 0,1-1 0,-1 0 0,1 0-1,0 0 1,0-1 0,5 3 0,30 12-7180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29 2225,'0'0'17907,"6"-7"-17091,-5 6-804,1-1 7,0 0 0,0 0 0,0 0 1,0 0-1,0 0 0,1 0 0,-1 1 0,0-1 1,4-1-1,-4 3-15,-1 0 1,1-1 0,-1 1-1,0 0 1,1 0-1,-1 0 1,1 0 0,-1 1-1,1-1 1,-1 0-1,1 1 1,-1-1-1,0 1 1,1-1 0,-1 1-1,0 0 1,1-1-1,-1 1 1,0 0 0,0 0-1,0 0 1,0 0-1,1 0 1,-1 0 0,1 2-1,4 4-7,0 0 0,-1 0-1,0 1 1,0-1 0,-1 1 0,0 0-1,0 1 1,-1-1 0,0 1 0,0-1-1,-1 1 1,-1 0 0,1 0 0,-1 0-1,-1 0 1,1 0 0,-1 0 0,-1 0-1,0 0 1,0 0 0,-1 0 0,0 0-1,-1-1 1,0 1 0,0 0 0,-1-1-1,0 0 1,0 0 0,-1 0 0,0-1-1,-8 10 1,-4 4-35,-1-1-1,0-1 1,-2-1-1,0-1 1,-1 0-1,-44 25 1,45-35-336,19-7 376,1 0-1,-1 0 1,1 0-1,-1 0 1,1 0-1,0 0 1,-1 0 0,1 0-1,-1 0 1,1 0-1,-1 0 1,1-1-1,-1 1 1,1 0-1,0 0 1,-1 0-1,1-1 1,0 1 0,-1 0-1,1-1 1,0 1-1,-1 0 1,1-1-1,0 1 1,-1 0-1,1-1 1,0 1 0,0-1-1,0 1 1,-1 0-1,1-1 1,0 1-1,0-1 1,0 1-1,0-1 1,0 1 0,0-1-1,0 1 1,0-1-1,0 1 1,0 0-1,0-1 1,0 1-1,0-1 1,0 1 0,0-1-1,0 1 1,1-1-1,-1 0 1,0 1 3,0-2 1,0 0-1,0 0 1,1 0 0,-1 0 0,1 0-1,-1 0 1,1 0 0,-1 0 0,1 0 0,0 1-1,0-1 1,0 0 0,0 0 0,0 1 0,0-1-1,1 0 1,-1 1 0,3-2 0,-1 0-6,0 1 0,1-1 0,0 1 1,-1 0-1,1 1 0,0-1 0,0 0 0,6 0 1,6-1-7,1 0 1,-1 1 0,26 1-1,-5 2-36,-1 2 0,0 1 0,51 12 0,-73-13-1067,1 0-1,-1-1 0,20 0 0,0-2-6144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4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13462,'0'0'2785,"156"115"-1120,-117-50-336,-8 10-721,-14 8-304,-17 6-304,0 5 0,-41 5-16,-23 0-48,-17-1-2097,-11-7-2145,-7-14-1632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4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11109,'0'0'7764,"-112"27"-7540,77 43 384,0 8 304,13 3-159,16 6-353,6-2-304,4-4 112,27-10-176,10-14-64,16-16-320,11-15-2161,9-20-3426,0-6-2209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10437,'0'0'7521,"-16"24"-6163,-48 79-462,60-96-848,1-1 0,1 1-1,-1 0 1,1 0 0,0 0 0,1 0 0,-1 0-1,1 0 1,1 1 0,0-1 0,0 10 0,1-11-29,0 0 1,0-1-1,1 1 1,0-1-1,0 0 1,0 0 0,1 1-1,-1-1 1,1-1-1,0 1 1,8 8-1,-4-5-25,1-1-1,0-1 1,0 1-1,1-1 1,0-1-1,0 0 1,0 0-1,0 0 1,1-1 0,0-1-1,0 0 1,0 0-1,13 1 1,10 1-214,0-1 0,0-2 1,41-3-1,-63 0 162,1 0-1,0 0 0,-1-1 1,1-1-1,-1 0 0,0-1 1,0 0-1,0 0 0,0-1 1,-1-1-1,0 0 0,15-11 1,-18 10 156,0 0 0,-1-1 1,0 0-1,0 0 0,-1 0 1,0-1-1,-1 1 0,1-1 0,-2 0 1,5-17-1,-3 8 143,-1 0 0,-1-1 0,0 1 0,-1-27 0,6 262 41,-2 117 317,-8-294-430,-2-1-1,-2 0 1,-1 0 0,-3 0 0,0-1 0,-22 49-1,25-72-109,0 0 0,-1 0 0,-1-1 0,-15 19 0,21-29-62,-1 0 0,1 0 0,-1 0 1,0-1-1,0 1 0,0-1 1,0 0-1,-1-1 0,1 1 1,-1-1-1,0 0 0,1 0 0,-1 0 1,0-1-1,0 1 0,0-1 1,0 0-1,-7 0 0,11-1-34,1 0 1,-1 0-1,0-1 0,1 1 0,-1 0 0,0 0 0,1 0 0,-1 0 1,1-1-1,-1 1 0,0 0 0,1 0 0,-1-1 0,1 1 1,-1 0-1,1-1 0,-1 1 0,1-1 0,-1 1 0,1-1 0,-1 1 1,1-1-1,0 1 0,-1-1 0,1 1 0,0-1 0,-1 0 0,1 0 1,-2-24-1379,4 17 679,-1 1-1,1 0 1,0 0-1,1 0 1,5-12-1,4 0-3366,28-33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4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12566,'0'0'4343,"26"-5"-3887,-2-1-367,0 1 0,38-2 0,-58 7-87,1 1 0,-1-1 1,0 1-1,0 0 0,1 0 0,-1 0 1,0 0-1,0 1 0,0 0 0,0 0 0,-1 0 1,1 0-1,0 0 0,-1 1 0,0 0 0,1-1 1,-1 1-1,0 1 0,-1-1 0,1 0 0,0 1 1,-1-1-1,0 1 0,0 0 0,0 0 0,0 0 1,2 7-1,-1-1-13,-1 0-1,1 0 1,-2 0 0,1 0 0,-2 0-1,1 0 1,-1 1 0,-1-1 0,-2 18-1,-1-15 2,0 0 0,0-1 0,-1 1 0,-1-1 0,0 0 0,-1 0 0,0-1 0,-11 14 0,-12 10 6,-36 33 0,23-23-12,34-33-592,20-14 56,20-16-321,-10 3 198,-1-2 0,0 0 1,-1-2-1,-1 0 0,28-39 0,63-117 112,-64 98 642,-34 59 179,0 0 206,18-37 1,-27 49 452,0 0 0,0 0 0,-1 1 0,1-1 0,-1 0 0,0-11 1211,-2 18-2077,-1 0 0,1 0 0,0 1 0,0-1-1,0 0 1,0 1 0,0-1 0,0 1 0,0-1-1,0 1 1,0 1 0,-3 5 9,-13 19 140,1 0 0,2 2-1,-22 58 1,31-73-134,1 1 1,1 0-1,0-1 0,1 1 1,0 0-1,1 0 0,1 1 1,1-1-1,0 0 0,5 26 1,-3-33-74,0 0 1,0 1 0,1-1 0,0-1-1,1 1 1,0-1 0,0 1-1,0-1 1,1-1 0,0 1 0,0-1-1,1 0 1,0 0 0,0-1-1,0 0 1,1 0 0,-1-1-1,1 0 1,13 5 0,0-1-807,0-1 0,1-1 0,0-1 0,0-1 0,0-1 1,37 1-1,-49-4 118,9 1-1060,0-1 1,0-1-1,0-1 0,28-5 0,-36 3 742,-1 0-1,1-1 0,10-6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4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81 2737,'0'0'15047,"2"-80"-14375,-2 117-303,0 10 591,-4 9 49,-1 1-385,-1 2-496,1 0-48,3-2-48,2-7-32,0-11-1697,5-11-5074,16-16-2145</inkml:trace>
  <inkml:trace contextRef="#ctx0" brushRef="#br0" timeOffset="1">300 364 13094,'0'0'4098,"156"-54"-3346,-97 38-752,3 1-80,1-1-5138,1-4-2594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4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10565,'0'0'8297,"24"-2"-8081,-2 1-187,1 0 1,33 3-1,-51-1-27,0 1-1,-1-1 1,1 1-1,-1 0 1,0 0-1,1 1 1,-1-1-1,0 1 1,0 0-1,0 0 1,-1 0-1,1 1 1,-1-1-1,0 1 1,0 0-1,0 0 1,0 0-1,-1 0 0,1 0 1,-1 1-1,0-1 1,-1 1-1,3 5 1,-3-7-3,3 9-18,0-1 1,-1 1-1,0 0 1,0 0 0,-2 0-1,1 0 1,-2 25-1,0-28 2,-1-1 1,0 1-1,-1 0 0,0-1 0,0 1 0,-1-1 0,0 0 1,0 0-1,-1 0 0,0 0 0,-8 12 0,-7 2-157,-2 0-1,0 0 1,-2-2-1,-27 19 1,43-35 21,7-5 118,5-7 33,188-221-160,-136 152 283,44-55-298,-83 111 633,0 2 0,2 0 0,42-32 1,-58 48-291,13-8 1290,-22 15-330,-21 20-934,12-11-123,1 1 0,0 0 1,1 1-1,-12 19 0,19-25-63,0 0 1,1 1-1,0-1 0,0 1 0,1 0 0,1 0 0,-1 1 0,2-1 1,-2 15-1,2-11-186,1 71 296,1-78-680,0-1 1,0 1-1,0 0 0,1-1 1,0 0-1,0 1 0,0-1 1,1 0-1,0 0 0,5 7 1,15 11-8298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4834,'0'0'14988,"6"16"-14747,19 54-209,-24-66-34,0 0 1,0 0 0,-1 1 0,0-1 0,0 0 0,0 1 0,0-1 0,-1 0 0,1 0-1,-1 0 1,0 1 0,-1-1 0,1 0 0,-1 0 0,1 0 0,-1-1 0,0 1 0,-1 0-1,1-1 1,-1 1 0,1-1 0,-1 0 0,0 0 0,-6 5 0,-4 3 40,-1-1 1,-1 0-1,0 0 1,-21 8-1,27-13-14,25-14 280,-7 4-290,1 0-1,-1 0 1,1 1 0,0 0-1,0 0 1,0 1-1,1 1 1,-1 0 0,21-1-1,-24 3-15,-1 0 0,0 0-1,0 1 1,0 0 0,0 0 0,0 1-1,0 0 1,0 0 0,0 0-1,-1 1 1,1 0 0,-1 0 0,10 7-1,-8-3-11,0-1-1,-1 1 1,1 0 0,-2 1-1,1 0 1,-1 0-1,0 0 1,6 13-1,-9-15 5,1 0 0,-1 0 0,0 0 0,0 0 0,-1 0-1,0 1 1,0-1 0,0 0 0,-1 1 0,0-1-1,0 1 1,-2 11 0,1-14 5,-1 0-1,1 1 1,-1-1 0,1 0 0,-1 0-1,0 0 1,-1-1 0,1 1-1,-1 0 1,1-1 0,-1 0-1,0 1 1,0-1 0,-1 0 0,1-1-1,-1 1 1,1 0 0,-1-1-1,-4 2 1,-7 3 16,1-2 0,-1 0 0,0 0 0,-1-1 0,1-1 0,-18 1 0,-96 1 52,120-5-63,2 0 2,-5 0-254,0 0 0,0-1 0,-13-2 0,21 2-143,1 0 1,-1 0-1,1 0 0,0-1 0,-1 1 0,1-1 0,0 0 0,-5-4 0,5 3-627,-1 0 0,1-1 0,0 0 0,0 0 0,1 0 0,-4-6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4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8628,'0'0'4610,"169"142"-2337,-118-69 368,-10 12-1168,-14 4-481,-23 0-767,-6-2-225,-53-5-48,-24 5 16,-20 2-33,-12-4-2400,-10-10-4322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4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8260,'0'0'1859,"-15"18"-1232,-5 4-205,-22 33-1,40-51-342,-1 1 0,1-1 0,0 1 0,0 0 0,1 0 0,-1 0 1,1 0-1,0 0 0,0 0 0,1 0 0,-1 0 0,1 0 0,0 0 0,2 8 0,-1 6 147,-1-12-168,0 0 1,1 0-1,0 0 1,0 0-1,1-1 1,-1 1 0,1-1-1,1 1 1,-1-1-1,1 0 1,7 11-1,-7-13-44,0 0-1,1 0 0,-1 0 0,1-1 0,0 1 0,-1-1 0,2 0 0,-1 0 1,0 0-1,1-1 0,-1 0 0,1 0 0,-1 0 0,1 0 0,0-1 0,0 1 1,6-1-1,1 1-2,0-1 1,1 0 0,-1-1-1,1-1 1,-1 0-1,0-1 1,1 0 0,-1 0-1,0-2 1,0 1-1,-1-2 1,1 1 0,17-11-1,-14 6 30,-2-1-1,1 0 1,-1-1-1,-1 0 1,0-1 0,-1 0-1,0-1 1,-1 0-1,16-27 1,29-72 3353,-54 134-3039,1-9-356,15 166 259,-10 244-1,-9-397-261,-1-1-1,-1 0 0,-1 0 0,-1 0 0,-1-1 1,-2 0-1,0 0 0,-1-1 0,-2 0 1,0-1-1,-30 39 0,31-47 42,0 0-1,-1-1 1,-1-1-1,0 0 1,-1 0-1,0-2 1,-1 0-1,0 0 1,-1-1-1,0-1 1,0-1-1,0 0 1,-1-1-1,0-1 1,0-1-1,-1 0 1,-30 2 0,34-5 18,-1-1 1,1 0 0,0-1-1,0-1 1,0 0 0,0-1 0,-25-8-1,32 8-46,0 0-1,1-1 0,-1 1 0,1-1 1,0 0-1,0-1 0,0 0 1,0 0-1,1 0 0,0 0 1,0-1-1,0 0 0,1 0 1,0 0-1,0-1 0,-4-9 0,6 12-108,1 1-1,-1-1 0,1 0 0,0 1 0,0-1 0,1 0 0,-1 0 0,1 0 1,0 0-1,0 0 0,0 0 0,1-4 0,0 4-323,0 0 1,1 1-1,-1-1 1,1 1-1,0-1 1,0 1-1,0-1 1,0 1-1,1 0 0,-1 0 1,1 0-1,0 1 1,0-1-1,0 1 1,0-1-1,0 1 1,0 0-1,5-2 1,42-21-4670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4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7587,'0'0'9357,"0"16"-9176,1 14-206,1 29 889,-2-1 0,-13 99 0,-9-68-50,13-55-176,1 0 0,1 1 0,-3 62 1,10-97-357,-5-4-741,-14-29-7432,8 5-3434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4706,'0'0'11088,"13"4"-10157,31 8-425,2-3 0,-1-2 1,63 2-1,160-10 145,-92-1-486,-175 2-490,-12 0-5842,-9 0 1692,-6 0-1387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7860,'0'0'11704,"-2"3"-11149,0-1-492,0 1 0,1 0 0,-1 0 1,1 0-1,-1 0 0,1 0 1,0 0-1,1 0 0,-1 0 1,0 0-1,1 0 0,0 6 0,2 45 688,-1-32-388,4 336 1834,-6-236-1942,-3-29-786,-30-93-9609,13 0 4404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10133,'0'0'7571,"-112"91"-7059,90-14 289,11 7-1,0 7-176,9 0-368,2 0-224,0-14-32,11-10-80,13-18-352,7-15-1841,4-17-3409,5-17-593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88 9957,'1'1'12527,"5"-9"-12163,-1 1-250,0-1 1,0 1-1,1 1 1,0-1-1,0 1 0,0 0 1,1 0-1,0 1 1,10-7-1,-15 11-114,0 0 0,0-1 0,0 1 0,1 0-1,-1 0 1,0 0 0,1 1 0,-1-1 0,1 1 0,-1-1 0,0 1-1,1 0 1,-1 0 0,1 0 0,-1 0 0,1 0 0,-1 1 0,1-1-1,-1 1 1,1-1 0,-1 1 0,0 0 0,1 0 0,-1 0 0,0 0-1,0 1 1,0-1 0,0 0 0,0 1 0,0 0 0,0-1 0,0 1 0,-1 0-1,1 0 1,0 0 0,1 3 0,2 4 25,0 0 0,-1 0 0,0 0 0,0 1 0,-1 0 0,0-1 0,-1 1 0,2 13 0,-3-16-31,-1 1 0,1 0 0,-1 0 0,0 0-1,-1-1 1,0 1 0,0 0 0,-1 0 0,0-1 0,0 1 0,-6 11 0,0-7-7,0-1 0,0 0 0,-1 0 0,0-1 1,-1 0-1,-1 0 0,1-1 0,-14 8 0,-7 4-2,-61 31-1,71-42-131,-1 0 0,1-1 0,-1-2 0,0 0 0,-1-1 0,-44 5 0,66-10 137,0-1 0,0 0 0,0 0 1,0 0-1,0 0 0,0 0 1,0 0-1,1 0 0,-1 0 0,0-1 1,0 1-1,0 0 0,0 0 1,0-1-1,1 1 0,-1-1 1,0 1-1,0-1 0,1 1 0,-1-1 1,0 1-1,1-1 0,-1 1 1,-1-2-1,0-20 67,2 20-48,0-1-5,0 0 0,1 1 0,-1-1 0,1 1 0,0-1 0,-1 0 0,1 1 0,0-1 0,0 1 0,1 0 0,-1-1 0,0 1 0,1 0 0,0 0 0,-1 0 0,1 0 0,0 0 0,0 0 0,3-2 0,0 1-28,-1 0-1,1 0 1,0 1-1,1 0 1,-1 0 0,0 0-1,1 1 1,-1 0-1,7-1 1,1 0-6,0 2-1,0-1 1,0 2-1,0 0 1,0 0-1,0 1 1,23 7-1,7 10 34,-1 1 1,-2 3-1,0 1 0,61 48 0,-49-28-2108,-19-13-3572,-24-22 3038,12 9-3956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9140,'0'0'4813,"25"-9"-3156,84-28-835,-101 35-821,0 0 1,0 1 0,0 0 0,0 0 0,0 1 0,0 0-1,0 0 1,0 1 0,0 0 0,0 0 0,0 1-1,-1 0 1,1 1 0,0-1 0,-1 1 0,0 1 0,1 0-1,-1 0 1,-1 0 0,1 1 0,-1 0 0,0 0 0,0 0-1,0 1 1,-1 0 0,1 0 0,-2 0 0,1 1 0,-1 0-1,0 0 1,0 0 0,-1 0 0,0 1 0,0-1 0,0 1-1,-1 0 1,-1 0 0,1 0 0,-1 0 0,-1 0 0,1 0-1,-1 0 1,-1 0 0,1 0 0,-1 0 0,-1 0 0,0-1-1,0 1 1,0 0 0,-5 10 0,-1-5-219,0 1 1,-1-1-1,-1 0 1,0-1-1,0 0 0,-1 0 1,-1-1-1,1-1 1,-2 0-1,-18 11 0,31-20 209,-1-1-1,1 0 0,0 0 0,0 1 0,-1-1 0,1 0 0,0 0 1,0 0-1,-1 1 0,1-1 0,0 0 0,0 0 0,-1 0 0,1 0 1,0 0-1,-1 0 0,1 1 0,0-1 0,-1 0 0,1 0 0,0 0 1,-1 0-1,1 0 0,0 0 0,-1 0 0,1 0 0,0-1 0,0 1 1,-1 0-1,1 0 0,0 0 0,-1 0 0,1 0 0,0 0 0,-1-1 1,1 1-1,0 0 0,0 0 0,-1-1 0,5-12-146,6-3-52,1 1 0,1 0 0,1 0 1,0 1-1,18-15 0,9-10 210,-12 10-19,2-1 859,-1 0-1,-2-2 1,-1-1-1,38-64 1,-61 93-502,-1 0 0,0 0 0,-1-1 0,1 1 1,-1 0-1,0-1 0,0 0 0,1-7 0,-2 10 497,-11 8-254,-14 16-562,1 0 1,0 1-1,2 2 0,1 0 0,1 1 0,1 1 0,1 1 0,2 1 1,-15 32-1,27-50-5,0 0 1,1 0-1,0 0 1,1 1-1,0-1 1,1 1-1,0 0 0,1-1 1,0 1-1,3 19 1,-1-25-109,-1 0-1,1-1 1,-1 1 0,2-1 0,-1 0 0,0 0 0,1 0 0,0 0-1,0 0 1,1 0 0,-1-1 0,1 0 0,0 0 0,0 0 0,1 0-1,-1 0 1,1-1 0,-1 0 0,1 0 0,0 0 0,1-1-1,-1 1 1,8 1 0,7 1-1666,0-1-1,1-1 0,0 0 1,35-2-1,20 0-3241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10165,'0'0'9604,"136"-75"-9860,-73 61-721,5 5-2160,-2-1-1713,-13-2 560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6451,'0'0'4255,"0"-17"-2206,2-54 147,-2 70-2106,0-1 0,1 1 0,-1-1 0,0 1 0,1-1 0,-1 1-1,0-1 1,1 1 0,0-1 0,-1 1 0,1 0 0,0-1 0,0 1 0,-1 0 0,1 0 0,0-1 0,0 1 0,1 0 0,-1 0 0,0 0 0,0 0 0,0 0 0,1 1 0,-1-1 0,2-1 0,0 2-12,0-1 1,1 0-1,-1 1 1,0 0 0,1-1-1,-1 1 1,0 1 0,4-1-1,2 1-3,-4-1-75,0 0-1,-1 1 1,1-1-1,0 1 1,-1 0-1,1 0 1,-1 1-1,0-1 1,1 1-1,-1 0 1,0 1 0,0-1-1,0 0 1,0 1-1,5 5 1,-4-3 0,0 1 1,0 0-1,0 0 1,-1 0 0,0 0-1,-1 1 1,1-1 0,-1 1-1,3 9 1,-2-4-4,-1 1 0,0 0 1,-1 0-1,0 0 0,-1 1 0,-1-1 0,0 0 1,0 0-1,-1 1 0,-6 25 0,0-21-9,-1 0-1,-1 0 0,0-1 1,-1 0-1,-13 15 0,4-3 25,38-51-444,2 0-1,34-27 1,-20 17 246,65-55 9,-50 46 820,-2-2 1,55-65-1,-110 114 1634,-59 57-1878,50-46-311,1 1 1,1 1-1,-23 40 1,33-50-73,0 0 0,0 1 0,0-1 0,1 1 0,1 0 0,0 0 0,0 0 0,1 0 0,0 0 0,0 1 0,3 17 0,-2-25-27,1 1-1,0-1 0,-1 0 0,1 0 0,1 0 0,-1 0 1,0 0-1,1 0 0,0 0 0,-1 0 0,1 0 0,0 0 0,1-1 1,-1 1-1,5 3 0,-2-2-259,1-1 0,-1 1 1,1-1-1,0 0 0,0-1 1,0 1-1,11 2 0,5-1-2255,1-1 0,0 0 0,36-2 0,12-1-4290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8404,'0'0'5098,"-19"13"-3145,-59 40-574,75-50-1306,0-1-1,0 1 0,0-1 0,0 1 0,1 0 0,-1 0 0,1 0 0,-3 4 1,5-6-54,-1 0 0,1 0 0,-1 0 0,1 0 0,0 0 0,0 0 0,-1 0 0,1 0 0,0 0 0,0 0 0,0 0 0,0 0 0,0 0 0,0 0 0,0 0 0,1 0 0,-1 0 0,0 0 0,1 2 0,0-1-4,0-1 1,1 1 0,-1-1-1,1 1 1,-1-1 0,1 0-1,-1 0 1,1 1-1,0-1 1,-1 0 0,1-1-1,0 1 1,0 0 0,0 0-1,0-1 1,0 1-1,0-1 1,0 0 0,3 1-1,17 1 13,0-1 0,0-1 0,44-5 0,-55 3-73,-1 0 1,-1 0-1,1-1 0,0-1 0,-1 1 0,1-1 0,-1-1 0,0 0 0,0 0 0,-1-1 0,9-7 0,-15 12 68,-1-1 0,1 1 0,-1-1 0,1 0-1,-1 1 1,0-1 0,1 0 0,-1 0 0,0 0 0,0 0-1,0 0 1,-1 0 0,1 0 0,0 0 0,-1 0-1,1 0 1,-1 0 0,0 0 0,0-3 0,0 4 2,0-1 1,-1 1 0,1 0 0,-1-1 0,1 1 0,-1 0 0,1 0 0,-1-1-1,0 1 1,0 0 0,0 0 0,0 0 0,0 0 0,0 0 0,0 0 0,0 0 0,0 0-1,0 1 1,0-1 0,-1 0 0,1 1 0,0-1 0,-1 0 0,1 1 0,0 0-1,-1-1 1,1 1 0,0 0 0,-2 0 0,-16-3 110,1 2 0,0 0-1,-21 3 1,-7-1-958,0-5-3923,30-1-2074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10197,'0'0'5042,"127"30"-3906,-66 19-191,-1 16-33,-17 10-511,-30 8-65,-13 2-288,-48 1 16,-17-1 32,-8-4-96,10-6 0,10-8-48,16-16 48,15-11-2033,13-18-2241</inkml:trace>
  <inkml:trace contextRef="#ctx0" brushRef="#br0" timeOffset="1">859 155 12790,'0'0'5154,"-33"126"-4353,5-41-145,-9 8-64,-5-1-192,5-5-176,8-6 97,12-14-305,15-12-16,2-9 0,24-17-593,28-17-1232,14-12-5010,11-14-2465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56 12774,'0'0'5245,"14"16"-5181,-3-4-47,-5-7-12,0 1 0,0 0 0,-1 1 0,0-1 0,0 1 0,0 0 0,-1 0 0,0 1 0,-1-1-1,0 1 1,0 0 0,0-1 0,-1 2 0,0-1 0,0 9 0,-1-7-12,-2 1 1,1-1-1,-1 1 0,-1-1 1,0 0-1,0 1 0,-1-1 1,0 0-1,-1-1 0,0 1 1,-1 0-1,0-1 0,-11 16 1,-7 3 9,0-1 0,-2-1 1,-32 27-1,151-135-778,104-99-206,5-38 2179,-192 205 1082,-24 29-918,-40 48-1331,19-24 360,-43 63 0,69-89-337,0 0 0,2 0-1,-1 0 1,1 1 0,1 0-1,1 0 1,0 0 0,0 1-1,-2 27 1,6-35-53,-1 1 0,1 0 1,0-1-1,1 1 0,0 0 0,0-1 0,4 13 1,-4-17-156,1-1 1,-1 1-1,1-1 1,-1 0-1,1 1 1,0-1-1,0 0 1,0 0-1,0 0 1,0-1-1,0 1 1,1 0 0,-1-1-1,1 1 1,-1-1-1,1 0 1,0 0-1,-1 0 1,1 0-1,0 0 1,0-1-1,-1 1 1,6-1-1,37 2-7580,5-2-3391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11093,'0'0'12326,"64"-43"-12326,-14 29-160,12 4-641,12 0-2384,9-3-5523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9620,'0'0'8495,"23"-4"-8108,-6 1-359,0 1 1,0 1 0,28 0 0,-43 2-27,1-1 0,-1 1 0,0-1 0,1 1 0,-1 0 0,0 0 0,0 0 0,0 0 0,0 0 0,0 1 0,0-1 0,0 1 0,0-1 0,0 1 0,-1-1 0,1 1 0,-1 0 0,1 0 0,-1 0 1,0 0-1,1 0 0,0 3 0,1 3 1,-1-1 0,0 0 1,0 1-1,1 14 1,-3-20-4,1 13 0,0-1 0,0 1 0,-2 0 0,0-1 0,-1 1 0,0-1 0,-1 0 0,-1 0 0,0 0 0,0 0 0,-2 0 0,0-1 0,0 0 0,-14 19 0,3-6 10,11-18-1,1 0 0,-1 0 0,2 1 0,-1-1 0,-2 11 0,7-19-8,-1 0 0,1 0 0,0 0 0,0 0 1,0 1-1,0-1 0,0 0 0,0 0 0,0 0 1,0 0-1,0 1 0,0-1 0,0 0 0,0 0 1,0 0-1,0 1 0,0-1 0,0 0 0,0 0 1,0 0-1,0 0 0,0 1 0,0-1 0,0 0 1,0 0-1,0 0 0,1 0 0,-1 1 0,0-1 0,0 0 1,0 0-1,0 0 0,0 0 0,0 0 0,0 0 1,1 1-1,-1-1 0,0 0 0,0 0 0,0 0 1,0 0-1,1 0 0,-1 0 0,0 0 0,0 0 1,0 0-1,0 0 0,1 0 0,3 1 23,0-1-1,-1 0 1,1-1-1,0 1 1,0-1-1,-1 1 1,1-1 0,0 0-1,-1-1 1,1 1-1,-1 0 1,6-4-1,45-28 91,-40 24-102,23-16 12,-1-2-1,-1-2 1,-1-1-1,-1-2 1,-2-1-1,-2-2 0,0 0 1,33-59-1,-6 4 1087,-61 91-478,-9 8-603,0 0 0,1 1 0,1 1 0,0 0 0,0 1 0,1 1 0,1-1 0,0 1 0,1 1 0,0 0 0,1 0 0,-12 30 0,17-34 23,0 0 1,1 0-1,0 0 1,0 0 0,1 0-1,1 0 1,0 0-1,0 0 1,1 0 0,0 0-1,1 0 1,0 0-1,6 15 1,-6-18-268,1-1 1,0 0 0,1 1-1,-1-1 1,1-1-1,0 1 1,1-1 0,8 10-1,-8-11-656,0 0 0,0 0 0,1-1 0,-1 0 0,1 0-1,-1 0 1,1-1 0,0 1 0,0-2 0,11 4 0,20-3-7037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64 393 10197,'0'0'11205,"-39"121"-10357,30-86-672,2-1-96,1-1-80,3-1 0,3-7-80,0-1-2049,5-12-3505,25-12-2706</inkml:trace>
  <inkml:trace contextRef="#ctx0" brushRef="#br0" timeOffset="1">594 1 8948,'0'0'10037,"125"27"-9669,-85 38 48,-3 12-288,-8 6 224,-7 4-192,-16-2-16,-6-8-112,-9-8 32,-26-6-32,-6-8-32,1-10-128,7-9-1440,14-16-4147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11829,'0'0'7220,"140"0"-5972,-77 2-671,10-2-289,6 0-32,0 0-192,2 0 0,-11 0 16,-13 0-80,-13 0-80,-18-2-1473,-20-4-2145,-6-5-2352,-8-5-2466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80 117 15191,'0'0'8884,"-22"-93"-8948,-3 81-2177,-7 1-7828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5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8596,'0'0'5538,"0"18"-5041,-2 343 2547,1-317-2952,-1 0 0,-3-1 1,-1 0-1,-24 81 0,29-120-356,0-1 0,-1 1 0,1-1-1,-1 1 1,0-1 0,0 1 0,0-1 0,-1 0-1,1 0 1,-1 0 0,0-1 0,-5 5-1,7-6 88,0 0-1,-1 0 1,1-1-1,-1 1 1,0 0-1,1-1 0,-1 1 1,1-1-1,-1 0 1,0 1-1,1-1 0,-1 0 1,0 0-1,1 0 1,-1 0-1,0-1 1,1 1-1,-1 0 0,0-1 1,1 1-1,-1-1 1,1 1-1,-1-1 1,1 0-1,-1 0 0,1 0 1,-1 1-1,1-2 1,0 1-1,-1 0 1,1 0-1,-1-2 0,-16-18-5173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5507,'0'0'6867,"-136"34"-5587,96 23 289,8 14 0,7 8-305,12 2-655,9 0-193,4-4-256,0-6-80,15-6-48,12-10-32,8-11-2081,4-15-3089,3-19 479,-3-10-1920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6883,'0'0'1668,"20"-14"-28,65-38 92,-81 49-1603,1 1 0,-1 0 0,1 0 0,-1 0 0,1 1 0,0 0 0,0 0 0,0 0 0,0 0 1,0 1-1,0-1 0,0 1 0,0 1 0,0-1 0,0 1 0,0 0 0,8 2 0,-9-1-85,0 1 0,0-1 0,0 1 0,0-1 0,-1 1 0,1 0 0,-1 1 0,0-1 0,0 0 0,0 1 0,0 0 0,0 0 0,-1 0 0,0 0 0,3 6 0,-1 2-34,0 0 0,-1 0 0,0 0 0,0 1 0,-2-1 0,1 0 0,-2 1 1,0-1-1,0 1 0,-1-1 0,-5 23 0,0-18-28,-1 1 0,-1-1 0,-1-1 0,0 0 1,-1 0-1,-1-1 0,0 0 0,-1-1 0,-14 14 0,26-33-2656,6-7 2237,52-57-2561,-29 36 2205,26-39 1,-34 41 1061,-3-1 0,21-46 0,-33 62 567,0-1 0,-1 1 0,0-1 0,-1 0 0,-1-1-1,-1 1 1,0-19 0,-4 26 1016,-4 12-212,-7 17-514,11-16-1369,-9 15 352,1 0-1,1 1 1,1 0-1,1 1 1,0 0-1,2 0 1,-4 22-1,4-6 25,1 0-1,2 0 1,4 50-1,0-71-189,0 1-1,1 0 1,0 0-1,1-1 0,10 24 1,-10-29-902,1-1 1,0 0 0,0 0-1,1 0 1,11 13-1,13 4-5710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1201,'0'0'18680,"73"-55"-18680,-18 45-96,6 4-1665,7 0-4514,-2-2 417,-1 0 319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4178,'0'0'7523,"15"-19"-6077,-5 5-1189,-6 8-194,-1 0-1,1 0 1,0 1-1,1-1 1,-1 1 0,1 0-1,0 1 1,0-1-1,1 1 1,-1 0 0,1 0-1,0 1 1,0-1-1,0 1 1,1 1 0,-1-1-1,1 1 1,-1 0 0,1 1-1,11-2 1,-5 2-7,1 1 1,0 1 0,-1 0-1,1 0 1,-1 1 0,1 1-1,19 7 1,-29-8-52,1 0 0,-1 0 1,1 1-1,-1-1 0,0 1 0,0 0 0,0 1 0,0-1 0,-1 0 0,1 1 0,-1 0 1,0 0-1,0 0 0,-1 0 0,1 1 0,-1-1 0,0 1 0,0-1 0,0 1 1,0 0-1,-1 0 0,0 0 0,1 9 0,-1-5 9,-1 0 0,1 0 0,-2-1 0,1 1-1,-1 0 1,0 0 0,-1-1 0,0 1 0,-1-1 0,1 1 0,-2-1 0,1 0 0,-9 13 0,0-2-3,-2-1 0,-1 0 0,0-1 1,-20 16-1,22-24-4,13-9-7,0 0 1,-1 0-1,1 0 0,0 0 0,0 0 0,0 0 0,0 0 1,-1 0-1,1 0 0,0 0 0,0 0 0,0 0 0,0 0 0,-1-1 1,1 1-1,0 0 0,0 0 0,0 0 0,0 0 0,0 0 1,-1 0-1,1-1 0,0 1 0,0 0 0,0 0 0,0 0 0,0 0 1,0-1-1,0 1 0,0 0 0,0 0 0,0 0 0,0 0 0,0-1 1,0 1-1,0 0 0,0 0 0,0 0 0,0-1 0,0 1 1,7-28-26,10-5-1,2 1 0,1 1-1,38-45 1,-22 30 46,7-9 49,-19 26 352,-2-1-1,27-46 1,-69 99 3357,-78 89-2804,89-102-949,1 2 1,0-1 0,1 1 0,1 0 0,0 1 0,0-1 0,1 1 0,1 0 0,0 1 0,1-1 0,0 1 0,1-1 0,1 1 0,0 14 0,1-24-39,0 0-1,0 0 1,1 0 0,0 0-1,-1 0 1,2 0 0,-1 0-1,0 0 1,1-1-1,1 5 1,0-4-387,0 0 0,0 0 0,0 0 0,1-1 0,-1 1 1,1-1-1,0 1 0,0-1 0,0-1 0,0 1 0,8 3 0,2 0-1091,0-1 1,1 0-1,-1-1 1,1-1-1,30 3 1,28-1-3149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 9108,'0'0'9146,"-3"-7"-8410,5 13-730,0 1-1,0 0 1,-1 0 0,0 0-1,0 0 1,0 0 0,-2 11-1,3-18 26,0 1-1,0-1 0,-1 0 1,1 1-1,0-1 0,0 0 0,0 0 1,-1 0-1,1 0 0,0-1 1,0 1-1,-1 0 0,4-2 1,8-1-25,-1 0 0,1 1 0,0 0 0,0 1 0,0 1 1,0 0-1,0 1 0,23 3 0,-32-3-17,1 1 0,-1-1 1,0 1-1,1-1 0,-1 1 0,0 0 0,0 1 0,0-1 1,-1 1-1,1 0 0,0 0 0,-1 0 0,0 0 0,0 1 1,0-1-1,0 1 0,0 0 0,-1-1 0,0 1 0,0 0 1,0 1-1,0-1 0,0 0 0,-1 1 0,0-1 0,0 1 0,0-1 1,0 6-1,0-2 14,-1 0 0,0 0 0,0 1 0,-1-1 0,0 0-1,0 0 1,-1 0 0,0 0 0,0 0 0,-1-1 0,0 1 0,-1-1 0,1 0 0,-1 1 0,-1-2 0,1 1 0,-1 0 0,0-1 0,-1 0 0,0 0 0,0-1 0,0 1-1,0-1 1,-1-1 0,0 1 0,0-1 0,0 0 0,-15 5 0,-1-1 98,1-1 0,-1-1 0,0-1 0,-1-1 0,1-1 0,-1-2 0,-34 0 1,58-1-120,0 0 1,0 0-1,0 0 1,-1 0-1,1-1 1,0 1-1,0 0 0,0 0 1,0 0-1,0 0 1,-1 0-1,1 0 1,0 0-1,0 0 1,0 0-1,0 0 1,0-1-1,0 1 1,-1 0-1,1 0 1,0 0-1,0 0 1,0 0-1,0-1 1,0 1-1,0 0 1,0 0-1,0 0 1,0 0-1,0 0 1,0-1-1,0 1 1,0 0-1,0 0 1,0 0-1,0 0 1,0-1-1,0 1 1,0 0-1,0 0 1,0 0-1,0 0 1,0-1-1,0 1 1,0 0-1,0 0 1,0 0-1,0 0 1,1 0-1,-1 0 1,0-1-1,0 1 1,0 0-1,0 0 1,0 0-1,1 0 1,-1-1-106,2-1-421,0 0-1,0 0 1,0 0-1,0 0 1,0 0-1,1 0 1,-1 1 0,0-1-1,1 1 1,0-1-1,-1 1 1,1 0-1,4-1 1,0-1-523,37-14-3984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4290,'0'0'4509,"5"-8"-4248,-2 4-201,0 0 0,1 0 0,-1 0 1,1 0-1,0 1 0,0-1 0,0 1 0,0 0 0,1 0 0,-1 1 0,1-1 0,-1 1 1,1 0-1,0 0 0,0 1 0,5-2 0,0 1 159,0 0 1,0 1-1,1 0 0,-1 1 0,0 0 1,18 2-1,-25-1-199,1 0-1,-1 0 1,0 0 0,1 0 0,-1 0-1,0 1 1,1-1 0,-1 1 0,0 0-1,0 0 1,0 0 0,-1 1-1,1-1 1,-1 1 0,1-1 0,-1 1-1,0 0 1,0 0 0,0 0-1,0 0 1,2 6 0,1 2-23,-2 0 1,0 1-1,0-1 1,-1 1-1,0 0 0,-1-1 1,0 1-1,-1 0 1,-1 0-1,-2 18 0,1-20-497,0 0-1,-1 0 0,0 0 1,0 0-1,-1 0 0,-1-1 1,-6 12-1,1-5-2058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6419,'0'0'7977,"13"15"-7822,-10-12-155,43 47 137,66 96 1,-100-129-35,-1 0 1,-1 2 0,-1-1-1,0 1 1,-1 1-1,-1-1 1,-1 1-1,-1 0 1,-1 1 0,0-1-1,0 22 1,-4-33-74,0 0 0,0-1 0,-1 1-1,0-1 1,0 1 0,-1-1 0,0 1 0,-1-1 0,0 0 0,0 0 0,-1 0 0,0 0 0,0-1 0,-1 1 0,1-1 0,-2 0 0,1-1 0,-1 1 0,0-1 0,0 0 0,-9 5 0,7-4-63,0 0 1,-1-1-1,0 0 1,0-1-1,-13 6 1,-9-4-3031,19-9-424,6-6-477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10389,'0'0'7667,"-121"168"-6706,95-83 31,4 2-272,5 0-319,6-5-161,4-1-192,7-8-48,0-10-16,20-13-288,21-19-1313,14-19-2369,4-12-2929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9636,'0'0'5480,"21"3"-5128,2 1-278,41 12-1,-60-15-64,0 1 0,0 0 0,0 0-1,-1 0 1,1 1 0,-1-1 0,1 1 0,-1 0-1,0 0 1,0 0 0,0 0 0,0 1 0,0-1 0,-1 1-1,0-1 1,0 1 0,0 0 0,0 0 0,0 0-1,1 8 1,0-1 3,-2 0-1,1 1 0,-1-1 1,-1 0-1,-1 23 1,-1-27-6,1 0 1,-1 0-1,0 0 1,0 0-1,-1-1 0,0 1 1,0-1-1,-1 1 1,0-1-1,0 0 1,0 0-1,-1-1 1,0 1-1,-11 8 1,-19 27 10,34-40-62,2-5-34,1 1 1,0-1-1,-1 1 1,1 0-1,0 0 1,0 0-1,1 0 1,-1 0-1,0 1 1,1-1-1,4-3 0,5-5-283,33-37 109,-1-2 1,-3-2-1,-2-2 0,37-68 0,-42 59 7000,-36 81-5400,-9 9-976,-1-1-1,-1 0 0,-1-1 1,-29 40-1,21-34-62,2 1-1,-17 37 1,32-58-390,0 0 1,1 1 0,1-1 0,0 1-1,0 0 1,1 0 0,1 0 0,0 1 0,1-1-1,1 19 1,-1-29-180,0 0 1,1 1-1,-1-1 0,1 0 1,-1 0-1,1 1 0,0-1 1,0 0-1,0 0 1,0 0-1,0 0 0,0 0 1,0 0-1,1 0 0,-1 0 1,1 0-1,0-1 0,-1 1 1,1-1-1,0 1 0,0-1 1,0 0-1,0 1 0,0-1 1,0 0-1,0-1 0,1 1 1,-1 0-1,3 0 0,37 3-8972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9700,'0'0'6499,"103"134"-4994,-81-67-304,-8 4-705,-14 4-272,0-2 0,-11-2-144,-14-6-80,-1-8 0,4-8 64,9-11-64,11-12-1729,2-15-3089,6-11-880</inkml:trace>
  <inkml:trace contextRef="#ctx0" brushRef="#br0" timeOffset="1">489 407 8516,'0'0'12934,"145"0"-12486,-82-6-368,5 2 16,0 0-96,-11 4-32,-13 0-1937,-20 0-5010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2 113 0,'0'0'17856,"0"-17"-17389,0 7-448,-1 4-15,1 0 0,0 0 0,0-1-1,0 1 1,3-11 0,-3 15-10,1 1 1,0-1 0,-1 0-1,1 1 1,0-1-1,0 0 1,-1 1 0,1-1-1,1 1 1,-1-1-1,0 1 1,0 0 0,0-1-1,1 1 1,-1 0-1,1 0 1,-1 0 0,1 0-1,-1 0 1,1 0-1,-1 1 1,1-1 0,0 0-1,-1 1 1,1-1 0,0 1-1,0 0 1,2-1-1,-2 1 1,17-2-12,-1 1-1,1 0 1,-1 1-1,1 1 1,18 3-1,-32-3 11,-1 0 0,0 1 0,1-1 0,-1 1 0,0 0 0,0 0 0,0 0 0,0 0 0,0 1 0,0-1 0,-1 1 0,1 0 0,-1 0 0,0 1-1,0-1 1,0 1 0,0-1 0,0 1 0,-1 0 0,0 0 0,0 0 0,0 0 0,0 0 0,-1 1 0,3 8 0,-2 1-7,0-1 1,0 1-1,-2 0 0,1 0 1,-2 0-1,0-1 0,0 1 1,-6 19-1,-4 7 7,-24 56 0,26-72-27,-6 22-1000,14-24-2667,13-41 2596,47-55-267,91-88 0,-23 29 1467,-122 126 143,-2 5 73,-1 0 0,0 0 0,0-1-1,0 1 1,0-1 0,0 0-1,0 0 1,-1 0 0,1 1 0,-1-1-1,2-6 1967,-18 25-572,1 1-1566,1 1 0,1 1 0,0 0 0,2 1 0,0 0 0,1 0 0,1 1 0,1 0 0,1 1 1,1-1-1,1 1 0,1 0 0,1 0 0,0 1 0,2-1 0,4 37 0,-3-54-149,0 0 1,0-1 0,0 1-1,0-1 1,1 1-1,0-1 1,0 1 0,0-1-1,1 0 1,-1 0-1,1 0 1,0 0 0,6 6-1,-3-5-235,1 0 0,-1 0 0,1 0-1,0-1 1,1 0 0,-1 0 0,12 4 0,2-2-1057,0 0-1,0-2 1,1 0 0,-1-1 0,27-1 0,25-1-2927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10181,'0'0'10837,"125"-37"-10405,-75 23-432,9-2 0,9 2-2017,2-1-6067,-2-7 785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 4642,'0'0'11846,"8"14"-11542,-7-14-299,5 9 73,0 1 0,-1 0 0,0 0 0,-1 0-1,0 0 1,-1 1 0,0-1 0,0 1 0,1 21 0,-3-20-32,-2 1 0,0-1 0,0 1 0,-1-1 0,0 0 0,-1 0 0,-1 0 0,0 0 0,-7 14 0,-3-1 1,0 1 1,-32 39 0,38-56-26,6-7-18,0 0-1,1 0 1,-1 0 0,0 0 0,1 0-1,-1 1 1,1-1 0,0 1-1,0-1 1,0 1 0,-1 4 0,7-7 108,5-2-65,0 0 1,0 0 0,0-1-1,-1 0 1,1-1 0,-1 0-1,0-1 1,10-6 0,71-52-74,-63 39-69,-1-1 0,-1-1 0,-2-1 0,38-56 0,-38 49 782,1 2 1,2 0 0,33-30-1,-58 61 268,-3 3-442,-16 20-330,0 1-1,2 1 1,-17 30 0,27-43-128,1 0-1,1 1 1,0-1-1,0 1 1,1 0-1,1 0 1,0 0-1,0 1 1,1-1-1,1 18 1,1-26-147,0 0 0,-1 0 0,1-1 1,0 1-1,1 0 0,-1-1 0,1 1 0,-1-1 1,1 1-1,0-1 0,0 0 0,1 0 0,-1 0 0,1 0 1,-1 0-1,1-1 0,0 1 0,0-1 0,0 0 1,4 3-1,1-1-674,1 1 1,0-1 0,-1 0-1,2-1 1,-1 0-1,18 3 1,23-1-7732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50 8692,'0'0'8780,"-13"18"-7382,-38 59-747,50-76-638,0 0-1,0 1 1,1-1 0,-1 0-1,0 1 1,0-1 0,1 1-1,-1-1 1,1 1 0,-1-1-1,1 1 1,0-1 0,0 1 0,-1-1-1,1 1 1,0 0 0,0-1-1,0 1 1,1-1 0,-1 1-1,1 2 1,0-3-5,0 0-1,0 0 1,0 0-1,0-1 1,0 1-1,0 0 1,0 0 0,0-1-1,0 1 1,0 0-1,0-1 1,1 1-1,-1-1 1,2 1-1,3 1 36,10 3-17,0-1 0,1-1 0,-1 0 0,0-1 0,1-1 0,-1 0 0,32-4 0,-46 3-3,-1 0 1,1-1-1,-1 1 0,0-1 0,1 1 1,-1-1-1,0 0 0,0 1 1,1-1-1,-1 0 0,0 0 1,0 0-1,0 0 0,0 0 1,0 0-1,0 0 0,0 0 1,0 0-1,-1-1 0,1 1 1,0 0-1,-1 0 0,1-1 1,-1 1-1,1 0 0,-1-1 0,0 1 1,1-1-1,-1 1 0,0-1 1,0 1-1,0 0 0,0-1 1,0 1-1,-1-1 0,1 1 1,0-1-1,-1 1 0,1 0 1,-1-1-1,1 1 0,-1 0 1,1-1-1,-1 1 0,0 0 1,0 0-1,0 0 0,0 0 0,-1-2 1,-5-2 57,0-1 1,-1 1-1,0 1 1,0-1-1,0 1 0,0 1 1,0 0-1,-1 0 1,-11-2-1,10 2-221,0 0 0,0 0 0,0-1 0,0-1-1,0 1 1,1-2 0,-10-6 0,17 10-345,0 1 0,1-1 0,-1 0 0,1 1-1,-1-1 1,1 0 0,-1 0 0,1 0 0,0 0 0,0 0 0,0 0 0,1-1 0,-1 1-1,0 0 1,1 0 0,-1-1 0,1-3 0,-1-23-6780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4642,'0'0'6979,"134"124"-4786,-105-58-256,-7 1-448,-12 2-673,-10-2-95,0-2-289,-26-2-128,-20-6-80,-9 0-192,-2-1-16,7-7-32,15-10-672,17-11-2626</inkml:trace>
  <inkml:trace contextRef="#ctx0" brushRef="#br0" timeOffset="1">814 582 11813,'0'0'7956,"146"-39"-6739,-71 31-833,6 0-160,4 4-224,-6-2-48,-15 2-192,-14 0-1441,-15-2-2865,-17 0-1889,-11-7-1697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8756,'0'0'4586,"-6"27"-2902,1-4-1267,-5 23 748,-9 84 0,9-9-232,-8 96 429,14-70-5871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10837,'0'0'9156,"-145"154"-8500,110-65-31,4 2-145,10 0-288,12-5-128,9-5 112,0-6-176,15-10-768,20-11-2674,9-19-4465,9-23-129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11701,'0'0'6406,"21"-7"-5403,-9 2-911,-2 1-66,1 1 0,0-1 0,0 2 0,16-3 0,-22 4-28,1 1-1,-1 0 0,0 1 0,0-1 1,1 1-1,-1 0 0,0 0 1,0 0-1,0 1 0,0 0 0,0 0 1,-1 0-1,1 0 0,0 1 1,5 4-1,-3-1-1,0 0 1,0 1-1,0-1 1,-1 1-1,0 1 1,0-1 0,-1 1-1,0 0 1,-1 1-1,1-1 1,-1 1-1,-1-1 1,0 1-1,3 14 1,-5-15-8,1-1 0,-2 1 1,1 0-1,-1-1 0,0 1 0,-1 0 1,0-1-1,0 1 0,-1 0 0,1-1 1,-2 0-1,1 1 0,-1-1 0,0 0 1,-1 0-1,1 0 0,-1-1 0,-6 7 1,-8 7-178,-1-1 1,-1-1-1,0-1 1,-1-1 0,-25 14-1,31-20 123,87-58-1079,-3-2 1,95-91-1,-142 119 1184,103-113 749,-104 109 1245,28-46 1,-46 67-1791,1-2 1688,-12 14-981,-3 4-937,-28 27 309,3 2 1,-54 73-1,82-100-322,0-1 0,0 1 0,2 1 0,-1-1 0,2 1 0,0 0 0,0 1 1,1-1-1,1 1 0,1 0 0,0-1 0,0 1 0,2 0 0,2 30 0,-1-42-224,0 1 0,0-1 0,1 1 0,-1-1 0,1 1 0,0-1 0,0 0 0,0 0 0,0 0 0,0 0 0,1 0 0,0-1 0,-1 1-1,1-1 1,0 0 0,0 1 0,0-1 0,0-1 0,1 1 0,-1 0 0,1-1 0,-1 0 0,1 1 0,-1-1 0,1-1 0,5 2 0,12 1-1851,1 0 0,0-1 0,28-2 0,-37 0 1335,71 0-7049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6371,'0'0'13926,"51"-8"-13718,1 4-208,14 0-2369,4-2-5202,5-6-161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9092,'0'0'9551,"15"-13"-8919,-4 4-587,1 0 0,0 0 0,19-10-1,-30 19-42,1-1-1,-1 0 1,1 1 0,0 0-1,-1-1 1,1 1-1,0 0 1,-1 0 0,1 0-1,0 0 1,0 0-1,-1 1 1,1-1 0,0 0-1,-1 1 1,1-1-1,-1 1 1,1-1 0,-1 1-1,1 0 1,-1 0-1,1 0 1,-1 0 0,1 0-1,1 2 1,1 1-6,0 1 0,0 0 0,0 0 0,6 10 0,-8-11 1,3 4 2,0 1 0,-1 0 0,0 0 0,-1 0 0,0 0-1,0 1 1,-1 0 0,0-1 0,-1 1 0,0 0 0,0 0 0,-1 0 0,0-1 0,-1 1 0,0 0 0,-3 11 0,-1-5-25,1-1 1,-2 1 0,0-1 0,-1 0-1,-1-1 1,0 1 0,-1-2 0,-18 23-1,6-12 8,13-16 6,1 0-1,0 1 0,-9 14 0,16-23 13,0 0-1,0 0 1,0 0 0,0 0 0,0 0-1,0 0 1,0 1 0,0-1-1,-1 0 1,1 0 0,0 0-1,0 0 1,0 0 0,0 0-1,0 0 1,0 0 0,0 1 0,0-1-1,0 0 1,0 0 0,0 0-1,0 0 1,0 0 0,0 0-1,0 0 1,0 0 0,0 1-1,0-1 1,0 0 0,0 0 0,0 0-1,0 0 1,0 0 0,0 0-1,1 0 1,-1 0 0,0 0-1,0 1 1,0-1 0,0 0-1,0 0 1,0 0 0,0 0 0,0 0-1,0 0 1,0 0 0,0 0-1,1 0 1,-1 0 0,0 0-1,0 0 1,0 0 0,0 0-1,0 0 1,0 0 0,0 0 0,0 0-1,1 0 1,-1 0 0,0 0-1,0 0 1,0 0 0,0 0-1,0 0 1,0 0 0,0 0-1,0 0 1,1 0 0,7-2 7,0 0 0,-1-1-1,1 0 1,0 0 0,-1-1 0,0 1 0,0-2 0,0 1 0,0-1-1,8-8 1,4-1-34,41-32 96,-2-2 1,-2-3-1,89-105 0,-137 148 188,-6 5 16,1 0 1,0 0 0,-1 0-1,1 0 1,-1 0 0,0-1-1,0 1 1,0-1 0,0 1-1,-1-1 1,3-7 0,-13 13 662,-2 2-907,1 1-1,-1 0 1,1 1-1,0 0 1,0 0 0,1 1-1,0 1 1,0 0-1,-12 13 1,11-10-22,1 0 0,0 1 1,0 0-1,1 1 0,1-1 1,0 2-1,-7 18 0,10-20-126,1-1 1,1 0-1,0 1 1,0 0-1,1-1 0,1 20 1,0-26-272,1 0 0,-1-1-1,1 1 1,0-1 0,1 1 0,-1-1 0,1 0 0,3 7 0,-3-9-174,-1 1 0,1-1-1,0 0 1,0 0 0,0 0 0,0 0 0,0 0 0,0 0 0,1 0 0,-1-1-1,1 1 1,-1-1 0,1 0 0,4 2 0,39 7-6002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9444,'0'0'9655,"0"7"-9524,0-5-126,0 7 16,0 1-1,0-1 0,-1 0 1,-1 1-1,1-1 0,-2 0 1,-3 10-1,6-16-12,0-2 22,26-1 182,-14-1-193,-1 1 0,1 0 0,-1 1 0,0 0 0,20 5 0,-28-5-24,0 0-1,0 0 0,0 1 1,0-1-1,-1 1 1,1 0-1,0-1 0,-1 1 1,0 1-1,1-1 1,-1 0-1,0 1 1,0-1-1,0 1 0,0-1 1,-1 1-1,1 0 1,-1 0-1,1 0 0,-1 0 1,0 0-1,0 0 1,-1 0-1,1 0 1,0 4-1,0-3-5,-1 1 0,1-1 0,-1 1-1,0-1 1,0 1 0,-1-1 0,1 0 0,-1 1 0,0-1 0,0 1-1,-1-1 1,1 0 0,-1 0 0,0 0 0,0 0 0,0 0-1,-1 0 1,1 0 0,-1-1 0,0 1 0,-4 3 0,-4 2 25,0 0 1,-1-1 0,0 0-1,0-1 1,-20 8 0,8-3 210,0-2 0,0-1 1,-1-1-1,0-1 1,0-1-1,-1-1 1,-41 2-1,65-7-289,6-3-446,55-39-8523,-12 8 1491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106 157 4466,'0'0'12054,"-44"-32"-11398,31 66 512,0 3-431,2 5-433,2 3-144,0 2-112,3 3-48,6-3-16,0-10-3218,6-15-3761</inkml:trace>
  <inkml:trace contextRef="#ctx0" brushRef="#br0" timeOffset="1">415 127 10597,'0'0'8980,"149"-91"-8900,-96 81-80,10 3 0,5 1-2769,0 0-4098,-6 0-961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46 8820,'0'0'10498,"3"-11"-9681,-1 5-765,-2 3-41,1 1-1,-1-1 0,1 1 1,0-1-1,0 1 1,0 0-1,0-1 1,1 1-1,1-3 1,-3 5-11,1-1 0,-1 1 0,0 0 1,0 0-1,1 0 0,-1 0 0,0 0 0,1-1 1,-1 1-1,0 0 0,0 0 0,1 0 1,-1 0-1,0 0 0,1 0 0,-1 0 0,0 0 1,1 0-1,-1 0 0,0 0 0,1 0 0,-1 1 1,0-1-1,1 0 0,-1 0 0,0 0 1,0 0-1,1 0 0,-1 1 0,0-1 0,0 0 1,1 1-1,13 19 22,9 23 28,-3 1 1,-1 1-1,15 57 0,-27-72-25,-1 0-1,-1 0 1,-1 0 0,-2 1-1,-1-1 1,-4 43 0,0-57-25,0-1-1,-1 1 1,-1-1 0,0 0-1,-1 0 1,-1 0 0,0-1-1,-1 0 1,0 0 0,-11 12-1,4-6 0,-1-2-1,-1 1 0,-1-2 1,0-1-1,-39 28 0,42-35-87,-1 0 1,0-2-1,0 1 0,-1-2 0,0 0 0,-1-1 0,-27 4 0,15-4-3581,-54-1 0,33-4-3245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0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5106,'0'0'7502,"5"-18"-6282,18-54 4253,-22 80-4879,0 19-821,-3 708 2654,2-714-2633,1 40 298,-1-57-425,1-1 1,-1 0-1,1 1 0,0-1 1,0 0-1,0 0 1,0 0-1,0 0 0,1 0 1,0 0-1,-1 0 1,1 0-1,0 0 0,3 2 1,17 4-7488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 9636,'0'0'7004,"24"-2"-6436,-5 0-491,0 1 1,0 0-1,26 4 0,-41-2-69,0 0 1,0 0-1,-1 1 0,1-1 0,-1 1 0,1 0 0,-1 0 0,1 0 0,-1 1 0,0-1 0,0 1 1,0 0-1,-1 0 0,1 0 0,-1 0 0,1 0 0,-1 0 0,0 1 0,0-1 0,-1 1 0,3 7 1,1 2 1,-1 1 1,-1 0 0,0-1 0,1 21-1,-4-22-9,0 0-1,0 0 0,-1 0 0,0 0 0,-1 0 0,-1-1 0,0 1 0,0 0 0,-1-1 0,0 0 0,-1 0 1,-1 0-1,0 0 0,-8 11 0,-4 1-11,0-1 0,-1-1 0,-2-1 0,-40 32 0,38-39-74,78-61-154,4-4-461,-1-3-1,50-62 1,-83 86 1331,-1 0 0,-2-2 1,-1 0-1,25-55 0,-42 66 1413,-4 22-2000,0 0 0,-1 0 0,1 0 0,0 0 0,-1 0 0,1 0 0,-1 0 0,1 0 0,0 0 0,-1 0 0,1 0 0,0 0 0,-1 0 0,1 0 0,-1 0 0,1 1 0,0-1 0,-1 0 0,1 0 0,0 0 0,-1 0 0,1 1 0,0-1 0,-1 0 0,1 0 0,0 1 0,0-1 0,-1 0 0,1 1 0,-33 33 615,31-30-763,-10 9 137,2 1 0,0 0 0,0 1 0,1 0 0,1 0 0,1 1 0,0 0 0,1 1 0,1-1 0,0 1 0,1 0 0,1 1 0,1-1 0,0 0 0,1 1 0,3 26-1,-2-37-75,1 1-1,0-1 0,0 0 0,0 0 0,1 0 0,1 0 0,-1 0 0,1 0 0,0-1 0,0 1 0,1-1 0,0 0 0,0 0 0,0 0 0,1-1 0,6 7 0,-6-9-485,-1 1-1,1-1 1,0 1-1,0-1 1,8 3-1,-8-4-659,1 0 1,0 0-1,0-1 1,0 1-1,9 0 1,26-1-6181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10565,'0'0'10084,"165"-36"-10084,-95 32-544,9 2-5122,-1 0-1746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10085,'0'0'2764,"24"-3"-1775,84-7-471,-103 9-498,0 1 0,1 0 0,-1 1 0,0-1-1,0 1 1,0 0 0,0 0 0,0 1 0,0 0 0,0 0 0,0 0 0,0 0 0,-1 1 0,1-1-1,-1 1 1,0 0 0,1 1 0,-2-1 0,1 1 0,0-1 0,-1 1 0,1 0 0,-1 1 0,0-1-1,-1 1 1,1-1 0,-1 1 0,0 0 0,0 0 0,0 0 0,-1 0 0,2 6 0,-1 0 8,-1 0 0,0 0 1,0 0-1,-1 0 0,-1 0 0,0 0 1,0-1-1,-1 1 0,0 0 1,-1 0-1,0-1 0,-10 20 0,-48 68 60,61-97-86,0-1-1,0 0 1,0 0-1,-1 0 0,1 0 1,0 1-1,0-1 1,0 0-1,0 0 0,0 0 1,0 1-1,-1-1 1,1 0-1,0 0 0,0 0 1,0 1-1,0-1 1,0 0-1,0 0 1,0 1-1,0-1 0,0 0 1,0 0-1,0 1 1,0-1-1,0 0 0,0 0 1,0 1-1,0-1 1,0 0-1,0 0 0,1 0 1,-1 1-1,0-1 1,0 0-1,0 0 0,0 0 1,0 1-1,1-1 1,-1 0-1,0 0 0,0 0 1,0 0-1,0 1 1,1-1-1,-1 0 0,0 0 1,1 0-1,15-2 69,18-12 42,-6-4-139,0-2-1,46-40 1,45-57-151,17-15 497,-111 112 101,27-27 2167,-53 47-2520,1 0 0,0 0 0,0-1 0,0 1 0,0 0 0,-1 0 0,1 0 0,0 0 0,0 0 0,-1-1 0,1 1 0,0 0 0,0 0 0,-1 0 0,1 0 0,0 0 0,0 0 0,-1 0 1,1 0-1,0 0 0,0 0 0,-1 0 0,1 0 0,0 0 0,0 0 0,-1 0 0,1 0 0,0 0 0,0 0 0,-1 0 0,1 0 0,0 0 0,0 0 0,-1 1 0,1-1 0,0 0 0,-1 0 0,-9 3 21,0 0 0,0 0 0,0 1-1,0 1 1,0-1 0,1 1 0,-1 1 0,2 0-1,-17 14 1,12-9 8,0 1 0,2 0 0,-1 1 0,1 0 0,-16 27 0,21-28-88,1 1-1,0-1 0,1 1 0,0 0 0,1 1 1,1-1-1,0 0 0,1 1 0,0 24 0,1-34-80,0 0 0,0 0 0,0 0 0,1 0 0,-1 0 0,1 0 0,0-1 0,0 1 0,0 0 0,1 0 0,0-1 0,-1 1 0,1-1 0,0 1 0,0-1 0,1 0 0,-1 0 0,4 3 0,-2-3-342,0 1 1,1-2-1,-1 1 0,1 0 0,-1-1 1,1 0-1,0 0 0,8 2 1,41 4-6018,2-7 135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84 419 9236,'0'0'12710,"-33"124"-12054,24-80-319,0-3-225,-2-2-80,0-7-32,3-2-513,6-13-1808</inkml:trace>
  <inkml:trace contextRef="#ctx0" brushRef="#br0" timeOffset="0.99">638 1 14743,'0'0'2705,"108"152"-1649,-89-77-207,-12 7-209,-7 9-480,-20 6-160,-30-3-16,-16-3-336,-8-8-2337,-12-16-3682,-8-14-1249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6067,'0'0'1246,"11"-10"-996,-5 4-215,-2 2-10,0 0 0,1-1 1,-1 2-1,1-1 1,0 0-1,0 1 0,1 0 1,-1 0-1,1 1 0,-1-1 1,1 1-1,0 1 1,0-1-1,0 1 0,0 0 1,0 0-1,8 0 0,90 6 542,111 19 0,-14 0-316,793 0 136,-288-65-342,-222 6 9,280 20 55,-275 9 2615,-413 3-309,-15 1-3015,-20 1-5188,-12 1-260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2577,'0'0'3399,"22"13"-2892,0 0-366,-11-6-65,-1 0 1,1-1 0,1 0-1,-1 0 1,1-2 0,0 1 0,0-2-1,0 0 1,1 0 0,22 2-1,385 1 1832,-249-8-1265,666-8 981,418 4 511,-578 9-1756,123 4 112,-317 7-129,494 19-172,-774-24-179,785 50 138,41-5-200,24-53 126,984 10-91,-644-4 105,-978-8-71,1411-92 427,-1277 26-184,-7-39 807,-464 87-165,-1-4-1,106-47 1,-142 47-423,-40 22-460,1 0 0,0 0 0,0 0 0,-1-1 0,1 1 0,-1-1 0,1 1 0,-1-1 0,0 1 0,0-1 0,1 0 0,-1 0 0,0 0 0,-1 1 0,1-1 0,0 0 0,0 0 0,-1 0 0,1-3 0,-1 5-25,0-1-1,-1 0 1,1 1-1,0-1 1,0 0-1,-1 1 1,1-1-1,0 1 1,-1-1-1,1 1 1,-1-1-1,1 1 1,-1-1-1,1 1 0,-1-1 1,1 1-1,-1 0 1,1-1-1,-1 1 1,1 0-1,-1-1 1,0 1-1,1 0 1,-1 0-1,1 0 1,-1-1-1,0 1 1,1 0-1,-1 0 1,-1 0-1,-27-1-338,20 1 123,-251 0-9706,114 0 5645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11349,'0'0'3138,"-101"170"-1778,75-76 737,6 5-752,11 0-673,9-7-528,3-11 48,25-12-160,9-9-32,12-15-224,5-15-3169,8-17-2930,1-13 256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9236,'0'0'2004,"22"-13"-1062,-6 1-770,-9 6-123,1 0 1,-1 0 0,1 1-1,1 0 1,-1 1-1,1 0 1,0 0 0,-1 1-1,2 0 1,-1 0-1,0 1 1,1 0 0,-1 1-1,1 0 1,12 0-1,-15 2-45,-1 0 0,0 0-1,1 0 1,-1 0 0,0 1-1,0 0 1,0 1 0,0-1-1,-1 1 1,1 0 0,-1 1-1,0-1 1,1 1 0,-2 0-1,1 0 1,0 1 0,-1-1-1,0 1 1,5 6 0,-5-4-5,-1 1 0,1-1 0,-1 0 0,0 1 0,-1 0 0,0 0 0,0 0 0,-1 0 0,0 0 0,0 0 0,-1 0 0,0 0 0,-1 0 0,-2 15 0,1-13-7,-1 0-1,0 0 1,-1 0 0,0 0-1,0-1 1,-1 0 0,0 0-1,-1 0 1,-10 13 0,-6 3-137,-35 32 0,43-43 51,48-46-329,-1-2 1,-1-1-1,-2-2 0,-2-1 1,-1-1-1,29-58 0,-54 92 488,11-21 553,12-40 0,-22 57 459,-1-1 1,0 1 0,0-1-1,0-16 1,-2 26-1022,-1 0-1,1 0 1,0 0 0,0 0-1,0 0 1,0 0 0,0-1-1,0 1 1,-1 0 0,1 0-1,0 0 1,0 0 0,0 0-1,0 0 1,-1 0 0,1 0-1,0 0 1,0 0 0,0 0-1,0 0 1,-1 0 0,1 0-1,0 0 1,0 0 0,0 0-1,0 0 1,-1 0 0,1 0-1,0 0 1,0 0 0,0 0-1,0 0 1,-1 0 0,1 0-1,0 0 1,0 1 0,0-1-1,0 0 1,0 0 0,-1 0 0,1 0-1,0 0 1,0 0 0,0 1-1,0-1 1,0 0 0,0 0-1,0 0 1,0 0 0,0 0-1,-1 1 1,1-1 0,-12 12 29,-1 0 0,2 1 1,0 0-1,0 1 1,1 0-1,1 1 1,0 0-1,1 0 1,1 1-1,1 0 1,0 0-1,-4 19 1,3-5-220,1 0 0,2 0 0,1 0 0,1 0 0,2 0 0,3 37 0,-2-62-412,-1 0-1,1 0 1,0 1 0,1-1 0,-1 0-1,1 0 1,4 7 0,-2-6-859,1 1-1,-1-1 1,1-1-1,10 9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4914,'0'0'8860,"18"1"-8382,-9-1-459,-2 0-15,-1 0-1,1 0 0,-1 1 0,1-1 0,-1 2 0,7 1 0,-10-2-6,0 0 0,-1 0 0,1 1-1,0-1 1,-1 1 0,0-1 0,1 1 0,-1 0 0,0 0 0,0 0 0,0 0 0,0 0 0,0 1 0,-1-1-1,1 1 1,-1-1 0,1 1 0,-1-1 0,0 1 0,1 3 0,4 17-16,-1-1-1,-1 0 1,-2 1 0,0 0-1,-1 0 1,-1-1 0,-1 1 0,-1 0-1,-1 0 1,-1-1 0,-1 0-1,-9 23 1,14-45 15,0 0-1,1 0 1,-1-1-1,0 1 1,0 0 0,0 0-1,0 0 1,0 0-1,0 0 1,0 0 0,1 0-1,-1 0 1,0 0-1,0 0 1,0 0-1,0 0 1,0 0 0,0 0-1,1 0 1,-1 0-1,0 0 1,0 0 0,0 0-1,0 0 1,0 0-1,0 0 1,0 1 0,0-1-1,1 0 1,-1 0-1,0 0 1,0 0-1,0 0 1,0 0 0,0 0-1,0 0 1,0 0-1,0 0 1,0 1 0,0-1-1,0 0 1,0 0-1,1 0 1,-1 0-1,0 0 1,0 0 0,0 0-1,0 1 1,0-1-1,0 0 1,0 0 0,0 0-1,0 0 1,0 0-1,17-15-704,20-25-823,5-16 184,37-62-1,25-36 2592,-85 130 1228,1 2 1,24-23 1843,-44 54-2794,-2 19-1336,-1 1 1,-2-1 0,-1 0 0,-14 38 0,2-1 149,9-32-315,-25 111 270,31-121-538,0 0 1,1 0-1,1 0 0,3 31 1,-2-53 0,0 1 1,1-1-1,-1 1 0,0-1 1,1 0-1,-1 1 1,0-1-1,1 1 0,0-1 1,-1 0-1,1 1 1,0-1-1,0 0 0,-1 0 1,1 1-1,0-1 1,0 0-1,1 0 1,-1 0-1,0 0 0,0 0 1,0 0-1,1-1 1,-1 1-1,0 0 0,1-1 1,-1 1-1,0-1 1,1 1-1,-1-1 0,1 0 1,-1 1-1,1-1 1,2 0-1,34 1-6305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195 187 6275,'0'0'6803,"-6"-20"-5493,0 2-1143,1 0 0,-4-30 0,9 45-156,0 0-1,0 0 1,1 1-1,-1-1 0,1 0 1,-1 0-1,1 1 1,0-1-1,0 0 0,0 1 1,1-1-1,-1 1 1,0-1-1,1 1 0,0 0 1,0-1-1,-1 1 0,1 0 1,0 0-1,1 1 1,3-4-1,-1 2-14,0 0 0,0 0 0,0 0 0,1 1 1,-1-1-1,1 1 0,10-2 0,-11 3 7,-1 0 1,1 1-1,0 0 1,0-1-1,-1 2 1,1-1-1,0 0 1,-1 1-1,1 0 1,0 0-1,-1 0 1,1 1-1,-1-1 1,0 1-1,1 0 1,-1 1-1,0-1 0,0 1 1,-1-1-1,5 5 1,-4-3 9,0 0 0,-1 1 1,0-1-1,0 1 0,0 0 1,0 0-1,-1 0 0,1 0 0,-1 1 1,-1-1-1,1 0 0,-1 1 1,0-1-1,0 1 0,0 0 0,-1 8 1,-1-4 2,0 0 0,-1-1 1,0 1-1,-1-1 0,0 1 1,0-1-1,-1 0 0,0-1 1,0 1-1,-1-1 0,-1 1 1,1-1-1,-1-1 0,0 1 1,-1-1-1,-10 9 0,-14 11 61,-1-1 0,-52 31 0,75-51-76,5-4-1,-6 5-3,0 0 0,-1 0-1,0-1 1,0-1 0,0 0-1,-1 0 1,-24 5 0,35-10 13,0 0 1,0 0 0,0 0-1,0 0 1,0 0-1,0 0 1,0 0 0,0 0-1,0-1 1,0 1 0,0 0-1,0-1 1,0 1 0,0-1-1,0 1 1,0-1 0,0 1-1,1-1 1,-1 0 0,0 1-1,0-1 1,1 0 0,-1 0-1,-1-1 1,1 0 5,0 0-1,0-1 1,-1 1 0,1-1 0,1 1 0,-1-1-1,0 1 1,1-1 0,-1-5 0,0 6-9,1 0-1,0 0 1,0 0 0,0-1 0,0 1-1,0 0 1,0 0 0,0-1 0,1 1 0,-1 0-1,1 0 1,0 0 0,-1 0 0,1 0-1,0 0 1,0 0 0,0 0 0,1 0 0,-1 0-1,0 1 1,1-1 0,-1 0 0,4-2 0,3 2-24,1 0 0,-1 1 0,0 0 0,1 0 0,-1 1 0,1 0 1,-1 1-1,0 0 0,1 0 0,-1 1 0,0 0 0,0 0 1,13 6-1,12 6 34,58 36 1,-63-33-28,-7-5-47,38 21-1831,-17-17-2399,-7-8-1996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12166,'0'0'6050,"132"-36"-5649,-78 28-305,-3 2-16,-3 1-80,-4 1-289,-9 2-3328,-7-2-2866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9188,'0'0'3575,"20"13"-3545,4 1-18,35 28 0,-56-39-10,-1-1 0,1 1 1,0 0-1,-1 0 0,0 1 1,1-1-1,-2 0 0,1 1 0,0 0 1,0-1-1,-1 1 0,0 0 1,0 0-1,0-1 0,0 1 1,-1 0-1,1 0 0,-1 0 1,0 0-1,0 0 0,-2 6 1,2 5 23,-1 0-2,-1 0-1,0-1 1,-1 1-1,0-1 1,-1 0 0,-1 0-1,0 0 1,-1 0-1,-12 18 1,0 5 12,18-37-51,0 1 0,-1-1 0,1 0 0,0 1 0,-1-1-1,1 1 1,0-1 0,0 1 0,0-1 0,-1 1 0,1-1 0,0 1 0,0 0 0,0-1-1,0 1 1,0-1 0,0 1 0,0-1 0,0 1 0,0-1 0,0 1 0,0-1 0,0 1 0,1 0-1,-1-1 1,0 1 0,0-1 0,1 1 0,14-3-544,19-19-752,0-9 1063,-3-2 0,0-1-1,-2-1 1,33-51-1,-30 35 1755,29-63-1,-54 95 1644,-14 21-3,-15 26-1859,11-7-1283,0 0-1,2 1 0,1 0 0,0 0 1,2 1-1,1 0 0,0 0 1,2 0-1,1 1 0,1-1 0,1 1 1,5 34-1,-4-54-455,0 1 1,0-1-1,0 0 0,1 1 0,0-1 1,0 0-1,1 0 0,-1 0 1,1 0-1,0-1 0,0 1 1,7 6-1,18 12-5268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86 7475,'0'0'9002,"-5"-4"-7911,-17-14-245,21 18-670,1 0 1,-1-1-1,0 1 1,1-1-1,-1 1 1,0-1-1,1 0 1,-1 1-1,1-1 1,-1 0-1,1 1 1,0-1-1,-1 0 1,1 1-1,0-1 1,-1 0-1,1 0 1,0-1-1,-2-1-225,-9 4 69,8 0-28,-1 0-1,1 0 1,-1 0 0,1 1-1,-1-1 1,1 1 0,0 0-1,0 0 1,0 0 0,0 1-1,0-1 1,0 1 0,1-1-1,-5 7 1,-31 45-24,33-45 24,1 0 1,0 1 0,0-1 0,1 1 0,0 0-1,1 0 1,0 0 0,0 0 0,1 0 0,0 0 0,1 0-1,2 19 1,-2-27 3,0 0 1,1 1-1,0-1 0,-1 0 1,1 1-1,0-1 0,0 0 1,0 0-1,1 0 0,-1 0 1,0 0-1,1 0 0,-1 0 1,1 0-1,0 0 0,-1-1 1,5 4-1,-1-3-22,0 1 0,-1-1 1,1 1-1,0-1 0,1-1 0,-1 1 0,9 1 0,7-1-562,-1 0 0,1-2-1,24-1 1,-43 1 485,2-1 33,1 1 0,-1-1 0,1 0-1,-1-1 1,1 1 0,-1-1 0,0 1 0,1-1 0,-1-1 0,0 1 0,0 0 0,-1-1-1,1 0 1,0 0 0,-1 0 0,0 0 0,0-1 0,0 1 0,0-1 0,0 0 0,-1 0-1,1 0 1,-1 0 0,3-7 0,-2 1 241,0 1-1,0-1 1,-1 0-1,0 0 1,0 0-1,-1 0 1,-1 0-1,0-1 1,0 1-1,-3-14 1,2 19-127,0 1 0,0-1 0,-1 1 0,1-1 1,-1 1-1,-1 0 0,1 0 0,0 0 0,-1 0 0,0 0 1,0 1-1,0-1 0,0 1 0,-1-1 0,1 1 0,-1 0 1,0 1-1,0-1 0,-5-2 0,-8-3-217,0 0 0,-1 2-1,-27-8 1,12 4-935,13 0-2470,13-5-2227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9492,'0'0'4819,"66"128"-2658,-35-51-497,-5 8-783,-6 5-433,-5 1-64,-8-6-224,-7-4-64,0-4 16,-18-4-112,-17-6 0,-13-6-112,-11-8-592,0-13-2546,2-19-3825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13526,'0'0'4002,"-140"131"-3074,112-54 97,12 5-257,12 1-320,4-8-127,2-4-257,20-6 96,4-7-160,3-11-48,-1-10-1857,5-17-4114,2-14-480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5683,'0'0'2254,"1"-20"-376,8-63-13,-9 81-1763,0 0-1,1 0 1,-1 0 0,1 1-1,-1-1 1,1 0 0,0 1-1,0-1 1,0 0 0,-1 1 0,2-1-1,-1 1 1,0-1 0,0 1-1,0-1 1,1 1 0,-1 0-1,0 0 1,1 0 0,0 0-1,-1 0 1,1 0 0,-1 0-1,1 0 1,3-1 0,-1 2 22,1-1 0,0 1 0,-1 0 0,1 0 0,0 0 1,-1 0-1,6 2 0,0-1-34,-5 0-86,0-1 1,1 1-1,-1 1 1,0-1-1,0 1 0,1 0 1,-1 0-1,-1 0 1,1 1-1,0 0 0,-1 0 1,1 0-1,-1 0 1,0 1-1,8 8 0,-7-6-11,-1 1 1,1 0-1,-1 0 0,0 1 0,0-1 0,-1 1 0,0 0 0,-1-1 0,3 16 0,-2-10 6,-2 0 0,0 0 0,0 0-1,-1 0 1,-1 1 0,0-1 0,-1-1-1,0 1 1,-1 0 0,-1 0 0,0-1 0,0 0-1,-9 16 1,-7 2 50,-2-1 0,-35 37 0,41-48-73,104-126-4423,37-82 4369,-88 126 200,42-76 7558,-94 182-7332,6-16-147,0 1-1,3-1 0,0 1 0,1 1 0,2-1 0,1 0 0,1 1 0,1-1 0,5 34 0,-4-48-252,1-1-1,0 0 0,1 0 1,1 0-1,0-1 0,0 1 1,1-1-1,12 20 0,-13-24-496,1-1-1,-1 1 1,1-1 0,1 0-1,-1-1 1,1 1-1,0-1 1,1 0-1,-1-1 1,1 1-1,0-1 1,0-1-1,0 1 1,14 3-1,34 2-5823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89 8228,'0'0'6016,"4"-15"-5699,14-44-253,-18 58-66,1 0 0,-1 0 0,1 0-1,0 0 1,-1 1 0,1-1 0,0 0-1,0 0 1,0 0 0,0 1 0,-1-1-1,1 0 1,0 1 0,0-1 0,0 1-1,0-1 1,0 1 0,1 0 0,-1-1-1,0 1 1,0 0 0,0 0 0,0 0-1,0-1 1,0 1 0,0 0 0,1 1-1,-1-1 1,0 0 0,0 0 0,0 0-1,0 1 1,0-1 0,0 0 0,0 1-1,0-1 1,0 1 0,0 0 0,0-1-1,0 1 1,0 0 0,0-1-1,0 1 1,0 1 0,4 2 1,-1 0 1,0 1-1,-1-1 1,1 1-1,-1 0 0,1 0 1,-2 0-1,1 1 1,0-1-1,-1 1 0,0-1 1,0 1-1,-1 0 1,2 8-1,-1 1 26,0 1 1,-1 0-1,-1-1 0,-2 24 0,0-31 2,0 0-1,0-1 0,-1 1 0,0 0 0,0-1 1,-1 0-1,0 0 0,0 0 0,-1 0 1,0 0-1,0-1 0,0 0 0,-13 11 0,1-2 5,-2 0-1,0-1 0,-31 17 1,44-28-16,0 1 1,0-2 0,0 1 0,0 0-1,0-1 1,-1 0 0,1-1 0,-1 1-1,1-1 1,-9 0 0,14-1 6,0-1 1,0 1-1,0-1 0,1 1 0,-1-1 1,0 1-1,0-1 0,1 1 0,-1-1 1,0 1-1,1-1 0,-1 0 0,1 1 1,-1-1-1,1 0 0,-1 0 0,1 0 1,-1 1-1,1-1 0,0 0 0,-1 0 1,1 0-1,0 0 0,0 0 0,0 1 1,0-1-1,0 0 0,0 0 0,0 0 1,0 0-1,0-1 0,0-1 76,0 0 1,0 0-1,0 0 0,0 0 0,1 0 0,-1 0 0,1 0 0,2-5 0,-2 6-67,0 1 1,1-1-1,-1 1 0,1-1 0,-1 1 0,1 0 0,-1 0 0,1 0 0,0 0 0,0 0 0,0 0 0,-1 0 0,1 1 1,0-1-1,0 0 0,0 1 0,0 0 0,0-1 0,3 1 0,44 0 122,-39 1-119,8 0 27,0 2 1,0 0 0,-1 1-1,1 1 1,30 13 0,80 45 171,-96-40-181,6 3-1106,-13-18-7239,-13-7-690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12374,'0'0'4994,"160"-24"-4818,-94 14-176,7-2-96,1-1-5619,-6-1-592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10469,'0'0'6824,"24"-10"-6576,-3 1-234,-1 0-1,43-9 0,-60 17-12,-1 1 0,1 0 0,0 0 0,0 0 0,0 0 0,-1 0 0,1 1 0,0-1 0,0 1 0,0 0 0,-1-1 0,1 1 0,-1 1 0,1-1 0,-1 0 0,1 1-1,-1-1 1,1 1 0,-1 0 0,2 2 0,1 1 2,0 1-1,0 0 0,-1 0 0,0 1 1,4 8-1,-6-12-1,3 7 3,-1 1-1,1 0 1,-2 0-1,1 0 1,-2 0 0,1 0-1,-2 1 1,1-1-1,-1 1 1,-1-1 0,0 1-1,-1 0 1,-4 22-1,1-18 6,-1 0-1,0 0 0,-1 0 1,-1-1-1,0 1 0,-1-2 1,-1 1-1,-18 24 0,-30 31-605,55-69 47,4-1 506,-1-1 0,1 1-1,-1-1 1,1 0 0,-1 0-1,0 0 1,1 1 0,-1-1-1,0 0 1,0-1 0,2-1 0,4-3 18,46-40-18,-2-3 1,-2-2 0,-2-1 0,73-109 0,-101 126 4445,-19 41-3293,-1 5-1090,-1 0 0,-1 1 0,0-1-1,-1 0 1,0 0 0,-9 17-1,-10 32 116,17-42-147,2-1 1,1 0-1,0 1 1,1 0-1,0 0 1,2 0-1,0-1 1,3 19 0,-2-33-153,0 0 0,0 0 0,0 0 0,0 0 0,1 0 0,-1 0 0,1 0 0,0-1 0,0 1 0,0 0 0,0-1 0,0 0 1,1 0-1,-1 0 0,1 0 0,-1 0 0,1 0 0,0 0 0,-1-1 0,6 2 0,0 1-1013,0-2-1,0 1 1,0-1 0,1 0-1,-1-1 1,13 1-1,21-2-3167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32 6803,'0'0'6150,"-18"21"-4827,-56 71-536,71-90-756,1 1 0,-1 0 1,1 1-1,0-1 0,0 0 0,0 1 1,1-1-1,-1 1 0,1-1 0,0 1 1,0 0-1,0 0 0,0-1 0,1 1 1,-1 0-1,1 0 0,1 7 0,-1-2 23,1-6-52,-1-1 1,1 0-1,-1 0 0,1 0 0,0 0 1,0 0-1,0 0 0,0 0 0,0 0 1,0 0-1,1 0 0,-1 0 0,0-1 0,1 1 1,0-1-1,-1 1 0,1-1 0,0 1 1,0-1-1,0 0 0,0 0 0,0 0 1,0 0-1,0 0 0,0-1 0,0 1 1,0 0-1,1-1 0,2 1 0,11 1-127,-1 0 0,1-1 0,18-1 0,-25 0-47,-1 0 41,0 0 1,0-1 0,0-1-1,0 1 1,1-1 0,-2-1 0,1 1-1,0-1 1,-1-1 0,1 1 0,10-8-1,-13 7 233,-1 1-1,0 0 0,0-1 1,0 0-1,0 0 1,-1 0-1,1 0 0,-1 0 1,0-1-1,0 0 0,-1 1 1,1-1-1,-1 0 1,0 0-1,-1 0 0,1-1 1,-1 1-1,1-10 0,-1 11 26,0 0-1,-1-1 0,0 1 0,0-1 0,0 1 1,-1-1-1,1 1 0,-1-1 0,0 1 0,0 0 1,-1-1-1,1 1 0,-1 0 0,0 0 0,0 0 1,0 0-1,-1 0 0,1 1 0,-1-1 0,0 1 1,0-1-1,0 1 0,-1 0 0,1 0 0,-1 1 1,0-1-1,1 1 0,-1 0 0,0-1 0,0 2 1,-1-1-1,-7-2 0,0 0-193,1 1-1,-1 1 1,-17-2-1,8 1-844,6-2-3450,7-3-2620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6179,'0'0'12293,"-9"109"-11636,3-76-385,-1-3-240,5-2-32,2-7-929,0-9-3344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14295,'0'0'3841,"123"83"-2384,-84-24-433,-4 8-703,-4 6-33,-12 6-144,-14-2-112,-5-2-16,-26-4-16,-31-2-80,-20 0-529,-15-4-1455,-5-12-2563,5-15-3920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4754,'0'0'432,"19"-19"574,60-56 232,-44 46 690,-29 32 751,-5 11-774,-1 465 5592,0-461-7430,1-1 0,0 1-1,1-1 1,1 0 0,9 28 0,-11-39-233,1-1 1,1 1 0,-1-1-1,1 0 1,0 0 0,0 0-1,0 0 1,1 0 0,0-1 0,0 1-1,0-1 1,0 0 0,1 0-1,-1-1 1,1 1 0,0-1 0,0 0-1,0-1 1,1 1 0,7 2-1,38 2-7109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1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13814,'0'0'1534,"22"-8"-893,9-3-301,34-7 0,-59 17-319,-1 0 0,0 0 0,0 1 0,0 0 0,0 0 0,0 1 0,1 0 0,-1-1 0,0 2 0,0-1 0,0 0 0,0 1 0,-1 0 0,1 0 0,0 1 0,-1-1 0,1 1 0,-1 0 0,0 0 0,0 0 0,4 6 0,-2-3-7,-1 0 0,0 0 1,0 1-1,-1 0 1,0 0-1,0 0 1,0 0-1,-1 0 1,-1 1-1,1 0 0,2 12 1,-4-9-10,1 0 1,-2 0-1,1 0 1,-2 1-1,1-1 1,-1 0-1,-1 0 1,0 0-1,-1 0 1,0 0-1,-1-1 1,-5 13-1,-3 0 14,-2 0-1,0-1 0,-1-1 0,-19 20 1,27-34-11,-5 12-43,18-19-405,4-5 215,-1 0-1,1 0 1,-1-1 0,0-1 0,-1 1-1,1-1 1,7-9 0,56-64-960,-51 55 1197,14-15 157,57-68-415,-76 86 1784,18-32 0,-55 95 4034,-6 20-4130,19-41-1379,1 1 0,0-1 0,2 1 0,-5 36-1,9-48-74,0 7 35,0 1 1,1-1 0,2 18-1,-1-30-86,-1 1-1,1-1 0,0 0 1,1 0-1,-1 1 0,1-1 1,0 0-1,0 0 0,0-1 1,0 1-1,1 0 0,-1-1 1,1 1-1,0-1 0,0 0 1,5 4-1,0-1-840,1-1 1,1 0-1,-1 0 1,1-1-1,-1 0 0,1-1 1,0 0-1,1 0 0,14 1 1,43 1-8067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166 146 9108,'0'0'9116,"5"-20"-8619,2-4-429,13-33 0,-18 54-70,0 0 1,0 0 0,0 0 0,0 0 0,0 0-1,1 1 1,-1-1 0,1 1 0,0 0 0,-1 0 0,1 0-1,0 0 1,0 0 0,0 1 0,1-1 0,-1 1-1,0 0 1,0 0 0,1 0 0,-1 0 0,1 1-1,-1-1 1,1 1 0,-1 0 0,1 0 0,-1 0 0,6 1-1,-2-1-15,-4 0 16,0 0 0,0 1 0,0-1 0,0 1 0,0-1 0,0 1 0,0 0-1,0 0 1,-1 0 0,1 1 0,0-1 0,0 1 0,-1-1 0,1 1 0,-1 0 0,0 0 0,1 0 0,2 3 0,-2 0 5,0-1 0,0 0 0,-1 1 0,1 0 0,-1 0 0,0 0 0,0 0 0,0 0 0,-1 0-1,1 6 1,-1-4 5,0 0-1,0 0 1,-1-1-1,0 1 1,0 0-1,0 0 1,-1 0-1,0-1 1,-1 1-1,0 0 1,0-1-1,0 0 1,0 1-1,-1-1 1,0 0-1,-1 0 1,-5 8-1,-6 1 3,-2-1 1,1-1-1,-2 0 0,0-1 1,0-1-1,-1-1 0,0 0 1,-1-2-1,0 0 0,-1-1 1,1-1-1,-1-1 0,-1-1 1,1 0-1,-22-1 0,42-3-9,1 0 0,-1 0 0,0 0 1,0-1-1,1 1 0,-1 0 0,0 0 0,1-1 0,-1 1 0,0-1 0,1 1 0,-1 0 0,1-1 0,-1 1 0,1-1 0,-1 0 0,1 1 0,-1-1 0,1 1 0,-1-1 0,1 0 0,0 1 0,-1-1 0,1 0 0,0 1 0,-1-1 0,1 0 0,0 0 0,0 1 0,0-1 0,0 0 0,0 0 0,0 1 0,0-1 0,0 0 0,0 0 0,0 1 0,0-1 0,1 0 0,-1 0 0,0 1 0,1-2 0,-1 0 2,1 0-1,-1-1 1,1 1-1,0 0 0,0 0 1,0 0-1,0 0 1,0 0-1,0 0 1,0 0-1,1 0 1,-1 0-1,1 0 1,2-2-1,1 2-13,0 0 1,0 0-1,0 0 0,0 0 1,0 1-1,0 0 0,1 0 0,-1 0 1,1 0-1,-1 1 0,0 0 1,1 0-1,-1 1 0,1 0 0,-1 0 1,0 0-1,6 2 0,1 1 3,1 0 0,-1 1-1,0 1 1,0 0 0,19 14-1,18 19-245,17 12 706,-59-47-1417,0 1 0,0-2 1,0 1-1,0-1 0,1 0 1,0 0-1,14 2 0,21-3-5887</inkml:trace>
  <inkml:trace contextRef="#ctx0" brushRef="#br0" timeOffset="1">854 160 14743,'0'0'7203,"129"-12"-7107,-70 2-96,-2-2-528,-4-1-3922,-11-1-4498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9092,'0'0'3218,"21"14"-2325,67 50-218,-83-60-635,-1 1-1,0-1 1,0 0 0,0 1-1,-1 0 1,0 0-1,0 0 1,0 0-1,-1 1 1,1-1-1,-1 1 1,0 0 0,1 10-1,-1-3 15,-1-1 0,-1 1 0,0-1 1,-3 17-1,3-28-52,-1 8 12,-1 0 1,0 1-1,-1-1 0,0-1 0,0 1 0,-1 0 0,0-1 0,-1 1 0,1-1 0,-8 8 0,-7 9 62,-39 36 0,19-20-12,34-35 64,14-16-35,0 0 1,1 0-1,0 1 0,17-12 0,9-7-94,11-13 346,-2-3 1,-2-2 0,-2-1 0,57-87-1,-82 112 1011,-11 16-592,-1-1 1,1 0-1,-1 0 1,5-11 0,-9 17 0,-3 3-351,-18 22-194,0 0 0,1 1 1,2 1-1,0 0 0,-14 31 0,23-37-536,0 1-1,1 0 0,-5 24 1,10-29-1094,0 0 1,1-1 0,0 1-1,2 0 1,0 16 0,2-20-6742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5074,'0'0'12521,"9"11"-12343,29 39-65,-37-48-105,1 0 1,-1 0 0,0 1-1,0-1 1,-1 0 0,1 1 0,0-1-1,-1 1 1,1-1 0,-1 1-1,0-1 1,0 1 0,0-1 0,0 1-1,0-1 1,-1 1 0,1-1-1,-1 1 1,1-1 0,-1 1-1,0-1 1,0 0 0,0 1 0,0-1-1,-1 0 1,1 0 0,-1 0-1,1 0 1,-1 0 0,0 0 0,-2 2-1,-5 3 77,1 0 0,-1 0 0,0-1-1,-1-1 1,-11 6 0,20-11-72,-17 9 783,24-10 637,29-9-829,-31 10-604,1-1 0,-1 1-1,0 0 1,1 0 0,-1 1-1,1-1 1,-1 1 0,0 0-1,1 0 1,-1 0 0,0 1-1,0-1 1,0 1 0,0 0-1,0 1 1,0-1 0,4 4-1,-3-1-8,1 1 0,-1 0-1,0 0 1,0 1-1,0 0 1,-1 0-1,0 0 1,4 11-1,-3-6 14,-1 1-1,0 0 1,-1 0-1,0 0 0,-1 0 1,-1 1-1,0-1 1,-1 1-1,0-1 0,-3 14 1,3-23 26,-1-1-1,-1 1 1,1-1 0,0 1 0,-1-1 0,0 0-1,1 0 1,-1 0 0,-1 1 0,1-2 0,0 1 0,-1 0-1,1 0 1,-1-1 0,0 0 0,0 1 0,0-1-1,0 0 1,0 0 0,-1-1 0,1 1 0,0-1-1,-1 1 1,1-1 0,-1 0 0,0-1 0,-4 2-1,-9 1 179,0-1-1,-1-1 0,1 0 0,-24-3 0,39 2-223,0 0 1,0 0-1,0-1 1,-1 1-1,1-1 1,0 0-1,0 1 0,0-1 1,0 0-1,0 0 1,1 0-1,-1 0 1,0-1-1,0 1 0,1 0 1,-1-1-1,1 1 1,-1-1-1,1 0 1,0 1-1,-1-1 1,1 0-1,0 0 0,0 0 1,0 0-1,1 0 1,-1 0-1,-1-3 1,1-2-598,0 1 0,0-1 0,1 1 0,-1-1 0,2 1 0,-1-1 0,1 1 0,2-13 0,17-38-7855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6403,'0'0'5859,"164"75"-3746,-102-14 96,-3 6-337,-7 6-623,-12 2-561,-25-4-319,-15-2-193,-15-2-176,-44-2-32,-27 0 0,-21-1 32,-18-7-465,-5-16-3472,3-17-6900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6771,'0'0'2756,"-1"18"-2479,-1-4-194,-3 118 800,5-123-841,1 0-1,0 0 0,1 0 0,0 0 1,1-1-1,-1 1 0,2 0 0,-1-1 1,1 0-1,0 0 0,1 0 0,0-1 1,0 1-1,1-1 0,0 0 1,0-1-1,1 1 0,-1-1 0,1 0 1,1-1-1,-1 0 0,1 0 0,0-1 1,0 0-1,0 0 0,1-1 1,-1 0-1,1 0 0,0-1 0,0 0 1,9 1-1,-2-1-33,0-1 1,-1 0-1,1-1 0,0 0 1,18-4-1,-26 2-15,0 1 1,0-2-1,0 1 0,0-1 0,0-1 0,-1 0 0,1 0 0,-1 0 0,0-1 1,-1 1-1,10-9 0,-2-2 30,-1 0 1,0-1 0,-1-1-1,-1 1 1,0-2 0,13-30-1,-12 30 254,-11 18-257,-1 0-1,0 0 0,0 0 1,1 0-1,-1 0 0,0 0 1,0 0-1,0 0 1,1 0-1,-1 0 0,0 0 1,0 0-1,1 0 0,-1 0 1,0 0-1,0 0 0,1 0 1,-1 0-1,0 1 1,0-1-1,0 0 0,1 0 1,-1 0-1,0 0 0,0 0 1,0 1-1,1-1 0,-1 0 1,0 0-1,0 0 1,0 0-1,0 1 0,0-1 1,1 0-1,-1 0 0,0 1 1,0-1-1,0 0 0,0 1 1,7 39 954,-6-31-1178,55 362 804,-28-201-218,-20-123-145,-1 1 0,-3-1 0,-2 1 0,-7 83 0,4-121-88,-2 0 0,0 0 0,0 0 0,-1 0 0,0-1-1,0 1 1,-1-1 0,0-1 0,-1 1 0,0-1 0,0 1 0,-1-2 0,0 1 0,-1-1 0,1 0 0,-1-1 0,-1 1 0,1-2 0,-1 1 0,0-1 0,0-1 0,-1 1 0,1-2 0,-1 1 0,0-1 0,0-1 0,0 0 0,0 0-1,-19 0 1,9-1 19,-1 0 0,1-2 0,-1 0 0,0-2 0,1 0 0,-39-12 0,52 13-184,1 0-1,-1-1 1,0 0 0,1 0-1,-1 0 1,1-1 0,0 0 0,1-1-1,-1 1 1,1-1 0,-1 0-1,1 0 1,1-1 0,-1 1-1,1-1 1,0 0 0,0 0 0,1-1-1,0 1 1,0-1 0,0 1-1,1-1 1,-2-10 0,2 7-486,1 0 1,1 0 0,0 0-1,1-14 1,0 16-328,0 0 1,1 0 0,0 0 0,1 0-1,-1 0 1,6-9 0,2 1-1878,1 0-1,20-23 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90 7796,'0'0'6459,"1"11"-5291,1 2-745,2 29 2924,-3-46-3191,0 0 1,0 0 0,1 0-1,0 0 1,0 0-1,0 0 1,0 1 0,0-1-1,1 1 1,0 0-1,-1-1 1,5-2-1,-3 2-30,8-10-8,1 1 1,1 0 0,28-20-1,-38 29-86,1 1-1,0 0 1,0 0-1,0 1 1,0 0-1,0 0 0,1 0 1,-1 0-1,1 1 1,-1 0-1,1 0 1,0 0-1,-1 1 0,1 0 1,0 0-1,-1 0 1,9 2-1,-10 0-21,0 0-1,0 0 1,-1 0-1,1 0 0,0 1 1,-1 0-1,0 0 1,0-1-1,1 2 1,-2-1-1,1 0 0,0 1 1,-1-1-1,1 1 1,-1 0-1,0 0 1,0 0-1,-1 0 0,1 0 1,-1 0-1,0 0 1,1 7-1,1 6 13,0 0 1,-1 0-1,-1 1 0,-1 23 0,-1-33-18,0-1-1,-1 1 1,0 0 0,0-1-1,-1 0 1,0 0-1,0 0 1,0 0-1,-1 0 1,0-1-1,-1 1 1,0-1 0,1 0-1,-2 0 1,1-1-1,-1 0 1,-11 8-1,-8 6 5,-2-2 0,-54 27 0,-38 9-10,101-46 8,-1-1 0,1-1 0,-1-1-1,-34 4 1,52-8-2,1 0 0,-1 0 1,0 0-1,1 0 0,-1 0 0,0 0 0,1 0 1,-1 0-1,1 0 0,-1-1 0,0 1 0,1 0 0,-1 0 1,1-1-1,-1 1 0,0 0 0,1-1 0,-1 1 0,1 0 1,-1-1-1,1 1 0,0-1 0,-1 1 0,1-1 1,-1 1-1,1-1 0,0 1 0,-1-1 0,1 1 0,0-1 1,0 0-1,-1 1 0,1-1 0,0 1 0,0-1 0,0 0 1,0 1-1,0-1 0,0 0 0,0 1 0,0-1 0,0 0 1,0 1-1,0-1 0,0 1 0,0-1 0,1-1 1,-1 1-4,1 0 0,-1-1 0,1 1 1,-1 0-1,1-1 0,-1 1 0,1 0 1,0 0-1,0-1 0,0 1 0,0 0 1,-1 0-1,2 0 0,-1 0 0,0 0 1,0 0-1,0 1 0,0-1 1,0 0-1,1 0 0,-1 1 0,2-2 1,4 2-20,0-1 1,0 1 0,0 0-1,-1 0 1,1 0 0,0 1 0,0 0-1,-1 1 1,1 0 0,0 0-1,-1 0 1,0 0 0,1 1 0,-1 0-1,8 6 1,7 6 16,0 1 1,32 32-1,-36-32 2,146 146-97,-97-91-5152,-40-41-3233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5987,'0'0'10709,"143"8"-9909,-91-8-544,5 0-192,-2-2-64,-5-6-3634,-12 4-3473</inkml:trace>
  <inkml:trace contextRef="#ctx0" brushRef="#br0" timeOffset="1">241 452 8484,'0'0'10693,"77"38"-10693,-22-50-80,0-10-5939,-1-4-2993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9044,'0'0'3522,"131"18"-1857,-52-18-737,0-6-432,2-14-256,-4-4-240,-9 1 0,-5 1 16,-10 4-16,-11 5-48,-12 1-1376,-12 2-2258,-9-2-1104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6755,'0'0'2785,"-7"27"-1688,0-2-650,0-1 164,1 1 0,1 0 0,1 0 0,1 1 1,1 27-1,2 444 4711,1-491-6356,-2-6 901,1 0 1,0 0-1,0 0 0,0 0 0,0 0 0,-1 0 1,1-1-1,0 1 0,0 0 0,-1 0 0,1 0 1,0 0-1,0 0 0,0 0 0,-1 0 0,1 0 0,0 0 1,0 0-1,-1 0 0,1 0 0,0 0 0,0 0 1,0 0-1,-1 0 0,1 0 0,0 0 0,0 0 1,-1 0-1,1 1 0,0-1 0,0 0 0,0 0 1,-1 0-1,1 0 0,0 0 0,0 1 0,0-1 1,0 0-1,0 0 0,-1 0 0,1 0 0,0 1 1,0-1-1,0 0 0,0 0 0,0 0 0,0 1 1,0-1-1,0 0 0,0 0 0,0 1 0,0-1 1,0 0-1,0 0 0,0 1 0,0-1 0,0 0 1,0 0-1,0 0 0,0 1 0,0-1 0,0 0 0,0 0 1,0 1-1,0-1 0,-21-10-6251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9716,'0'0'6035,"-118"63"-5587,98 4 449,5 10-1,4 4-175,6 4-385,5 1-144,0 1-144,0-6 48,27-12-96,10-16-512,18-23-3746,10-22-1937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8580,'0'0'2694,"19"-14"-1352,6-2-851,34-19 0,-56 33-476,0 1 0,1-1-1,-1 1 1,0 0 0,1 1-1,-1-1 1,0 0 0,1 1-1,-1 0 1,1 0 0,-1 0-1,1 0 1,-1 1 0,0-1-1,1 1 1,-1 0 0,0 0-1,1 0 1,-1 0 0,0 0-1,0 1 1,0 0 0,0-1-1,3 4 1,1 1-8,0 0 0,-1 0 0,0 1 0,0 0 0,0 1 0,7 12 0,-9-12-7,0-1 0,0 1 0,-1-1 0,0 1 0,0 0 0,-1 0 0,0 1 0,0-1-1,-1 0 1,0 1 0,-1-1 0,0 9 0,-1-4 5,-1 0 1,0-1-1,-1 1 1,0-1-1,-1 0 0,0 0 1,-8 14-1,-6 5 7,0-1 0,-3 0 0,0-2 0,-41 42 0,36-45 58,17-17-279,12-10-893,200-196-2222,-6-15 5506,-189 204-1453,21-28 771,-28 35-989,1 0 0,-1 0 0,0 0-1,-1 0 1,1 0 0,0 0 0,0-1 0,-1 1-1,1-5 1,-5 11 36,-12 13-440,0 1-1,1 1 1,1 1-1,0 0 1,2 0-1,0 1 1,2 1-1,0 0 1,1 0-1,2 1 1,0 0-1,1 0 1,2 1 0,-4 46-1,7-59-104,1 0-1,0 0 1,1 0-1,0 0 1,1 0-1,0-1 1,5 14-1,-5-19-116,0-1-1,0 0 1,1 0-1,0 0 0,0-1 1,0 1-1,0-1 1,0 1-1,1-1 0,-1 0 1,1 0-1,0-1 1,0 1-1,0-1 0,0 0 1,0 0-1,1 0 1,-1 0-1,9 1 0,1 1-1355,0-2-1,27 3 0,37-3-6273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2369,'0'0'16728,"50"-40"-16648,-4 34-80,15 2-128,3 0-3858,2 2-2657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9236,'0'0'6971,"14"5"-6328,-8-3-618,0-1-23,-1 1-1,1 0 0,0 0 0,0 1 0,-1-1 0,1 1 0,-1 0 0,0 1 0,0 0 0,0-1 0,-1 1 0,1 1 0,-1-1 0,0 1 0,0 0 0,5 9 0,-2-1 2,-2 1 1,0 1-1,-1-1 1,0 0-1,-1 1 0,-1 0 1,-1 0-1,0 0 1,0 0-1,-3 16 0,1-14-23,-1 0 0,-1 0 0,0-1 0,-2 1 0,0-1 0,0 0-1,-2 0 1,-12 23 0,27-43-4685,25-31 4242,24-22 589,159-120-114,-118 108 3100,-107 76-2400,0 0-1,0 0 1,1 1 0,0 0 0,1 1-1,-10 13 1,7-6-408,1-1 0,0 1 0,-11 31-1,13-27-312,1 1-1,1 0 0,0 0 1,2 0-1,0 1 0,2-1 1,2 42-1,-1-60-27,0 0-1,1 0 1,0 0 0,0 0 0,0 0-1,0 0 1,0-1 0,1 1 0,-1-1-1,1 1 1,0-1 0,0 1 0,-1-1-1,1 0 1,1 0 0,-1 0 0,0 0-1,1 0 1,-1 0 0,1-1 0,-1 1-1,1-1 1,0 0 0,-1 0 0,1 0 0,5 1-1,7 2-1079,-1-1-1,1-1 1,0-1-1,15 0 1,-29 0 979,64-1-5422,3-2 101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93 5491,'0'0'7048,"-10"18"-5759,-29 55-668,38-71-598,0-1 0,0 1 0,1-1 0,-1 1 0,1-1 0,-1 1-1,1 0 1,0-1 0,-1 1 0,1 0 0,0-1 0,0 1 0,0 3 0,1-4-15,-1-1 0,0 1 1,1 0-1,-1 0 0,0-1 1,1 1-1,-1 0 0,1-1 1,-1 1-1,1-1 0,-1 1 1,1-1-1,-1 1 0,1-1 1,0 1-1,-1-1 0,1 1 1,0-1-1,0 0 1,0 1-1,3 0 12,0 0 0,0 0 0,0-1 0,0 1 0,0-1 0,0 0 0,7-1 0,-4 1 37,7 0-18,-1 0 0,1-1 0,-1-1 0,1 0 0,16-5 0,-24 5-27,1 0-1,-1-1 1,1 0 0,-1 0 0,0 0-1,0-1 1,-1 0 0,1 0 0,-1 0-1,1-1 1,-2 0 0,7-6-1,-10 10 13,0 0-1,0-1 0,0 1 0,0 0 1,0-1-1,0 1 0,0 0 0,0-1 1,0 1-1,-1-1 0,1 0 0,-1 1 1,1-1-1,-1 1 0,0-1 1,1 0-1,-1 1 0,0-1 0,0 0 1,0 1-1,0-1 0,-1 0 0,1 1 1,0-1-1,-1 1 0,1-1 0,-1 0 1,1 1-1,-1-1 0,0 1 0,0-1 1,0 1-1,1 0 0,-2-1 0,1 1 1,0 0-1,0 0 0,0 0 0,0-1 1,-1 1-1,-2-1 0,-4-3 71,-1 0 1,0 1-1,-1 0 0,1 1 0,-14-4 1,22 7-112,-83-16 67,35 9-132,23-2-1249,25 9 1043,0-1 0,0 0 0,0 1 0,1-1 0,-1 0 0,0 0-1,0 1 1,1-1 0,-1 0 0,1 0 0,-1 0 0,1 0 0,-1 0-1,1 0 1,-1-1 0,-1-22-6219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6627,'0'0'3447,"16"24"-2038,51 83-241,-60-94-1012,-1 0 1,-1 0-1,0 0 0,0 1 0,-1 0 0,-1 0 1,-1 0-1,0 0 0,0 1 0,-2-1 0,-1 25 1,1-10-15,-1-12-86,0 1 0,-2-1 0,1 0 1,-2 0-1,0-1 0,-1 1 0,-1-1 0,-1 0 0,0 0 0,-1-1 0,-18 28 0,2-11-38,-1-2 0,-1-1 0,-1-2 0,-37 30 0,35-33-139,14-13-970,1 1 0,-25 27 1,36-33-2747</inkml:trace>
  <inkml:trace contextRef="#ctx0" brushRef="#br0" timeOffset="1">937 166 4130,'0'0'9060,"-119"85"-6803,84-18-208,5 12-880,8 10-49,9 3-576,8 1-320,5-8-224,2-10 32,22-10 80,9-16-112,7-13-1872,6-18-4163,6-18-1537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9828,'0'0'6086,"22"16"-6043,3 4-43,36 34 0,-57-50-1,-1 0 0,0 0 1,0 0-1,0 1 0,0 0 1,-1-1-1,0 1 0,0 0 1,0 0-1,-1 0 0,1 0 1,-1 0-1,-1 1 0,1-1 1,-1 0-1,1 0 0,-2 1 1,0 8-1,1 4 3,-1-9 2,1 0 1,-1 0-1,0 0 1,-1 0-1,0 0 1,-1 0-1,1 0 1,-2-1-1,-7 16 1,0-6 16,-2 0-1,-27 31 1,32-40-10,-15 22-14,22-26-3,10-5 6,2-2-153,-1-1 1,0 0-1,0 0 0,0-1 0,0 0 0,-1-1 0,0 0 1,0-1-1,0 0 0,15-13 0,-2-1-738,0-1 0,34-42 0,-28 23 1029,-1 0-1,-2-2 1,-2-1-1,-2-1 0,26-77 1,-43 102 3439,-10 21-280,-14 27-1911,8-11-1203,1 1 1,1 1 0,0 0 0,2 0 0,0 1 0,2 0 0,0 0 0,1 1 0,1 0-1,1-1 1,1 1 0,1 0 0,3 25 0,-2-42-197,1 0 0,0 0-1,0 0 1,0 0 0,1 0 0,-1 0-1,1-1 1,0 1 0,1-1 0,-1 1-1,1-1 1,0 0 0,0 0 0,0 0-1,5 4 1,16 7-3207,5-8-4662,-3-6-1347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5234,'0'0'15560,"114"-44"-15480,-70 36-80,4 4-513,2-2-6066,5-3-2257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4802,'0'0'6846,"23"-10"-6585,75-35-301,-87 40 15,0-1-1,-1 0 1,1-1 0,-1 0-1,-1-1 1,1 0-1,-1 0 1,0-1-1,-1 0 1,0-1-1,-1 0 1,7-11-1,-9 10 391,0 0 0,-1 0 0,0-1 0,-1 0 1,0 1-1,-1-1 0,0 0 0,-1 0 0,-1 0 0,-1-21 0,1 32-256,1 0 1,-1 0-1,0 0 1,0 0-1,0 0 1,0 0 0,0 0-1,-1 0 1,1 0-1,0 0 1,0 0-1,-1 0 1,1 0-1,0 0 1,-1 0-1,1 0 1,-1 0-1,1 0 1,-1 1-1,1-1 1,-1 0 0,0 0-1,0 1 1,1-1-1,-1 0 1,0 1-1,0-1 1,0 1-1,1-1 1,-1 1-1,-1-1 1,0 1-60,1 1 0,0-1 0,-1 1 0,1-1 1,0 1-1,-1 0 0,1 0 0,0 0 0,0 0 0,0 0 1,0 0-1,0 0 0,0 0 0,0 0 0,0 0 0,1 0 1,-1 0-1,0 1 0,1-1 0,-1 0 0,0 1 0,1-1 0,-1 3 1,-23 70 337,-26 139 1,34-135-299,7-33-107,2 0 0,-2 87 0,9-131 9,0 0 0,0 0 1,0 0-1,0 0 0,0 0 0,0 0 0,0 0 1,0 0-1,0 0 0,1 0 0,-1 0 0,0 0 1,1 0-1,-1 0 0,1 0 0,-1 0 0,1 0 1,-1 0-1,1 0 0,0-1 0,-1 1 0,3 1 1,21 1-208,-20-4 211,6 0 3,0-1-1,0-1 0,0 0 0,0 0 0,-1-1 0,1 0 1,-1-1-1,0 0 0,0 0 0,-1-1 0,11-8 0,-11 7-3,2 0 0,-1 1-1,0 0 1,1 0 0,0 1 0,0 1-1,1 0 1,-1 0 0,1 1 0,16-3-1,-23 6 6,1-1-1,-1 1 0,0 0 1,1 1-1,-1-1 0,1 1 0,-1 0 1,0 0-1,1 0 0,-1 0 1,0 1-1,0 0 0,0 0 0,5 3 1,-3 0-20,0 1 1,0-1 0,-1 1-1,0 0 1,0 1 0,0-1-1,4 10 1,12 25-110,2 4-4595,-5-21-2599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10181,'0'0'5418,"25"2"-5143,0 1-270,-1 1 1,30 9-1,-49-11-8,-1 0 0,1 0 1,-1 1-1,0 0 0,0 0 0,0 0 0,0 0 1,0 0-1,0 1 0,-1 0 0,0 0 0,0 0 1,0 0-1,0 0 0,-1 1 0,1-1 0,-1 1 0,0-1 1,-1 1-1,1 0 0,1 6 0,0-1-2,4 12-5,-2 1-1,0 0 1,-1 0 0,1 23-1,-4-35-8,0 0 1,-2 0-1,1-1 0,-1 1 0,-1 0 0,1-1 1,-2 1-1,0-1 0,0 0 0,-9 19 0,-52 58-848,63-86 486,6-4 231,20-14-516,0-1 0,-1-1 0,-2-1-1,25-27 1,79-101-1038,-111 129 1625,84-97 129,-50 69 5751,-51 48-5669,1-1 0,-1 1 0,1-1 0,-1 1 0,1 0 0,0 0 0,-1-1 0,1 1 0,0 0 0,0 0 0,0 1 0,-2 1 0,-2 1 166,-8 8 123,0 1 0,1 1 0,0 0 1,1 0-1,0 1 0,2 0 0,-12 24 0,12-19-353,1 0 0,1 1 0,1 0 0,0 0 1,2 0-1,1 1 0,0 0 0,2-1 0,2 43 0,-1-59-259,1 0 0,-1 0 0,1 0 0,1 0 1,-1-1-1,1 1 0,0 0 0,4 8 0,-4-10-481,0 0-1,1-1 1,-1 1 0,0 0-1,1-1 1,0 1 0,-1-1-1,1 0 1,0 0 0,0 0-1,0 0 1,7 2 0,20 4-7132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2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2 457 9188,'0'0'10469,"0"136"-10117,0-95-288,-2 1-32,2-7-32,0-3-752,0-13-4322,18-11-2930</inkml:trace>
  <inkml:trace contextRef="#ctx0" brushRef="#br0" timeOffset="1">689 1 10933,'0'0'6243,"94"154"-4594,-85-77-993,-5 4-208,-4-1-128,0-1-176,-22-8 16,-15-4-128,-16 1-32,-17-3-144,-13 0-256,-12-2-2513,-12-8-1777,-9-12-1121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4130,'0'0'14967,"118"-4"-14247,-56 4-400,1 0-176,8 0-128,-1-2 224,-2-4-240,-9 2 0,-18 2-32,-12 2-1456,-14 0-1714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5891,'0'0'9140,"-46"136"-7475,46-59 31,0 2-383,0 2-577,0-4-415,0-6-209,0-6-48,0-8-64,0-10 0,24-13-2001,15-24-4642,23-10-1505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13174,'0'0'3586,"-46"152"-865,26-83-1264,-2 8-625,0 0-272,7 0-352,4-8-208,4-8 160,7-7-160,0-13-32,7-11-1392,23-15-3619,8-15-3985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10981,'0'0'2268,"19"4"-1318,-5-1-745,-6-2-101,1 1 0,-1 0-1,1 0 1,-1 1 0,0 0-1,0 0 1,0 0-1,0 2 1,-1-1 0,1 1-1,-1-1 1,0 2 0,7 7-1,-5-2-34,0 0-1,-1 0 0,-1 1 0,0 0 1,0 0-1,-1 1 0,-1 0 1,0 0-1,-1 0 0,0 1 0,3 25 1,-5-27-57,-1 0-1,-1 0 1,0 0 0,0 0 0,-2 0-1,1 0 1,-1 0 0,-1 0 0,0-1 0,-1 1-1,0-1 1,0 0 0,-13 21 0,-28 30 65,44-61-56,3-5 3,15-22-246,1 0 0,23-25 1,7-9-362,-36 43 634,85-121-682,-79 108 2040,16-40 3353,-34 70-4701,-9 6 518,-9 12-802,8-6 333,1 1 0,0 0 0,2 0 0,-1 1 1,1 0-1,1 1 0,1-1 0,0 1 0,-4 22 0,4-3 0,1 1-1,1-1 1,3 43-1,0-71-120,1-1-1,-1 0 0,1 1 1,1-1-1,-1 0 0,0 0 1,1 1-1,0-1 0,1-1 1,-1 1-1,1 0 0,0 0 1,0-1-1,0 0 0,1 1 1,-1-1-1,1-1 0,7 7 1,-6-7-702,0 1 0,0-1-1,0 0 1,1-1 0,-1 1 0,1-1 0,-1 0 0,1-1 0,0 1 0,9 0 0,22-1-8608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13286,'0'0'7724,"23"-1"-6703,3 0-837,17-1 78,58-9-1,86-25 18,-109 19-240,-71 16 170,-1 0-2055,5-14-11153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10 165 5010,'0'0'12008,"-2"-10"-10407,-5-31-478,7 40-1088,0 0 0,0-1-1,0 1 1,0 0 0,0 0-1,0 0 1,0 0 0,0-1 0,1 1-1,-1 0 1,0 0 0,1 0-1,-1 0 1,1 0 0,-1 0-1,1 0 1,0 0 0,-1 0-1,1 0 1,0 0 0,0 0-1,0 0 1,-1 1 0,1-1 0,0 0-1,0 0 1,0 1 0,0-1-1,2 0 1,31-7 43,-27 7-20,7-2-44,0 1 1,-1 1 0,1 0-1,0 0 1,0 2-1,0 0 1,24 4-1,-32-3-17,0 0 0,1 0 0,-1 1 0,0 0 0,0 0 0,0 0 0,-1 1 0,1 0 0,-1 0 0,0 0 0,0 1 0,0-1 0,0 1 0,-1 0 0,0 1 0,0-1 0,-1 1 0,4 6 0,-1 0-6,-1 0 1,-1 0 0,0 0-1,-1 1 1,0 0 0,-1-1 0,0 1-1,-1 0 1,-1 0 0,0 0-1,0 0 1,-3 14 0,0-11 4,0-1 1,-1 0 0,0 0-1,-2 0 1,1 0 0,-2-1-1,0 0 1,-1 0 0,-13 18-1,8-19-167,13-12 161,0-1 0,0 0 0,0 0 0,0 0 0,0 0 0,-1 0 0,1 0 0,0 0 0,0 0 0,0 0 0,0 0-1,0 0 1,0 1 0,-1-1 0,1 0 0,0 0 0,0 0 0,0 0 0,0 0 0,0 0 0,0 0 0,-1 0 0,1 0 0,0 0-1,0 0 1,0 0 0,0-1 0,0 1 0,0 0 0,-1 0 0,1 0 0,0 0 0,0 0 0,0 0 0,0 0 0,0 0 0,0 0-1,0 0 1,-1 0 0,1-1 0,0 1 0,0 0 0,0 0 0,0 0 0,0 0 0,0 0 0,0 0 0,0 0 0,0-1 0,0 1-1,0-2-49,0-1 0,0 0 0,1 1 1,-1-1-1,1 1 0,0 0 0,0-1 0,-1 1 0,2 0 0,1-4 0,111-186-1365,58-97 2500,-179 293 1693,-30 28-2601,23-18-144,1 1 0,1 0 0,0 1 0,1 0 0,1 0 0,0 2 0,2-1 0,0 1 0,0 0 0,2 1-1,0-1 1,2 1 0,0 0 0,1 1 0,0-1 0,2 1 0,2 34 0,5-24-2562,-5-29 2086,0 1-1,0 0 1,0-1-1,0 1 0,0-1 1,1 1-1,-1-1 0,0 0 1,1 1-1,-1-1 1,1 0-1,-1 0 0,3 1 1,22 6-7033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 6355,'0'0'9983,"20"-3"-8884,2 1-869,40 0-1,-59 2-216,-1 0 0,0 1 0,1-1 0,-1 1 0,0-1 0,0 1 0,0 0-1,0 0 1,0 0 0,1 0 0,-2 0 0,1 1 0,0-1 0,0 1 0,0-1 0,-1 1 0,1-1 0,0 1 0,-1 0-1,0 0 1,1 0 0,-1 0 0,0 0 0,1 4 0,0 0 15,0 0 0,0 0 1,-1 0-1,0 1 0,-1-1 0,1 8 0,-1-8-7,0 0-1,0 0 1,-1-1-1,1 1 1,-1 0-1,-1 0 1,1 0-1,-1 0 1,0-1-1,0 1 1,-1-1-1,-2 6 1,-2-2 18,0-1 0,0 1 0,0-1 1,-1 0-1,-13 9 0,-90 64 217,111-81-247,-1 0 0,1 0 0,0 1 0,-1-1 0,1 0 0,0 1 0,-1-1 0,1 0 0,0 1 1,-1-1-1,1 1 0,0-1 0,0 0 0,-1 1 0,1-1 0,0 1 0,0-1 0,0 1 0,0-1 0,0 1 0,0-1 0,0 1 0,0-1 0,0 1 0,0-1 0,0 0 0,0 1 0,0-1 0,0 1 0,0-1 0,0 1 0,0-1 1,1 1-1,-1-1 0,0 1 0,0-1 0,0 0 0,1 1 0,-1-1 0,0 1 0,1-1 0,-1 0 0,0 1 0,1-1 0,-1 0 0,1 0 0,-1 1 0,0-1 0,1 0 0,-1 0 0,1 0 0,-1 1 0,1-1 0,-1 0 0,0 0 0,1 0 1,-1 0-1,2 0 0,29 10 166,-28-10-132,53 9-94,1-3 0,0-2 0,84-5 0,-95 1-1030,20-3-3772,0-4-1396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13270,'0'0'4482,"119"77"-3185,-84-8-273,-3 16-480,-5 9-31,-14 7-225,-13-2-256,0-9 96,-35-5-128,-18-6-128,-10 4-1169,-12-4-2192,-2-8-3026,-1-14 1088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7764,'0'0'7123,"0"105"-4226,0-68-1296,0 1-1057,-4-1-256,-16 1-288,-11-1-64,-6-9-3473,0-9-7957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8516,'0'0'4978,"-36"156"-3345,26-73-144,-4-2-401,3-6-416,5-10-544,6-4-47,0-6 15,0-9 16,17-9-112,7-15-1601,9-16-3762,-4-6-479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6067,'0'0'5640,"22"0"-4792,-9-1-750,-1 1-35,-1 0-1,1 0 1,-1 1-1,14 3 1,-20-3-43,0 1 0,0-1 0,0 1 0,0 0 0,0 1 0,-1-1 0,1 1 1,-1 0-1,0 0 0,1 0 0,-1 1 0,0-1 0,-1 1 0,6 7 0,-1 0-2,-1 1 0,0 1 1,-1-1-1,0 1 0,-1 0 0,0 0 0,-1 0 0,5 27 0,-8-31-20,0 0 0,0 1 0,-1-1 0,0 0 0,-1 1 0,0-1 0,0 0 0,-1 0 0,0 0 0,-1 0 1,0 0-1,0 0 0,-1-1 0,-6 12 0,-8 5 6,-1-2 1,-25 25-1,20-23-132,22-23-662,7-6-610,61-58-181,81-96 0,-115 118 2518,-2 0 0,-2-3 0,-1 0 0,23-53 0,-49 95-817,3-8 765,0 0 1,0-1-1,-1 1 1,0-1-1,0 1 0,-1-1 1,1-14-1,-19 40 22,-4 5-723,2 1 0,1 0-1,0 2 1,2 0 0,1 0 0,-21 50-1,27-54-128,1 0-1,1 1 1,1-1-1,1 2 0,0-1 1,2 0-1,0 0 1,2 1-1,4 41 1,-3-55-251,1 0 1,0-1 0,0 1-1,1-1 1,0 1 0,1-1 0,-1 0-1,1 0 1,1-1 0,7 10-1,-8-11-850,0 0-1,1-1 1,0 0-1,0 0 0,0 0 1,0-1-1,0 1 0,10 3 1,29 7-6568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4226,'0'0'10277,"127"-4"-9941,-78 4-288,1 0-48,3 0-288,-1 0-2530,-8 0-1023,-4-2-2578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3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6851,'0'0'4442,"22"14"-4247,-6-6-187,-5-2-8,0 0 0,0 1 0,-1 0 1,10 9-1,-16-12 0,0 0 0,0 0 1,-1 0-1,1 1 0,-1-1 1,0 1-1,0 0 0,-1 0 0,1 0 1,-1 0-1,0 0 0,-1 1 1,1-1-1,0 10 0,1 1 14,-2 0-1,0 0 0,-1 1 1,0-1-1,-1 0 0,-1 0 1,-1 0-1,0 0 0,-1 0 1,-1 0-1,-1-1 0,0 0 1,0 0-1,-2 0 0,-12 18 1,-27 36 23,106-153 274,87-134-320,-85 118-170,9-16 4021,-64 101-767,-6 15-3023,0 0-1,0 0 1,0 0 0,0 0-1,0 0 1,0 0 0,0-1-1,0 1 1,0 0 0,0 0-1,0 0 1,-1 0-1,1 0 1,0 0 0,0 0-1,0 0 1,0 0 0,0-1-1,0 1 1,0 0 0,0 0-1,-1 0 1,1 0-1,0 0 1,0 0 0,0 0-1,0 0 1,0 0 0,0 0-1,0 0 1,-1 0 0,1 0-1,0 0 1,0 0-1,0 0 1,0 0 0,0 0-1,0 0 1,-1 0 0,1 0-1,0 0 1,0 0 0,0 0-1,0 0 1,0 0 0,0 1-1,0-1 1,-1 0-1,1 0 1,0 0 0,-22 20 871,7-1-822,1 0 0,1 2 0,1 0 1,0 0-1,2 1 0,0 0 0,2 1 0,0 0 1,2 0-1,0 1 0,2 0 0,0 0 0,0 31 1,4-40-150,0-6 27,0 0 0,0-1 0,1 1 0,0 0 0,3 10 0,-3-16-137,0 0-1,0 0 0,0 0 0,1-1 0,-1 1 0,1-1 0,0 1 0,0-1 0,0 1 1,0-1-1,0 0 0,0 0 0,1 0 0,-1 0 0,1 0 0,0-1 0,-1 1 0,1-1 1,4 2-1,9 2-1540,1-1 1,0 0-1,1-2 0,-1 0 1,0 0-1,1-2 1,23-2-1,-13 2 825,47-2-1925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42 626 5987,'0'0'6048,"-7"16"-4373,-23 54-768,29-68-863,1 1 0,-1-1 0,0 0 0,1 0 0,-1 0 0,1 0 0,0 1 0,0-1 0,-1 0 0,2 0-1,-1 1 1,0-1 0,1 3 0,-1-4-28,1 0 0,-1 0 0,1 0 0,-1 0 0,1 0 0,-1-1 0,1 1-1,0 0 1,0 0 0,-1 0 0,1-1 0,0 1 0,0 0 0,0-1 0,0 1 0,0 0 0,0-1-1,2 1 1,2 1 3,1-1 0,-1 0 0,1-1 0,0 1 0,-1-1 0,1 0 0,8-2-1,0 2 32,10 0-43,0-1-1,36-6 1,-54 6 4,0-1 1,1 1 0,-1-1-1,0 0 1,0 0 0,-1-1-1,1 0 1,0 0 0,-1 0-1,1-1 1,-1 0 0,0 0 0,-1 0-1,10-10 1,-13 13 143,1-1 1,-1 0-1,0 0 1,0 0-1,1 0 0,-1 0 1,0 0-1,-1 0 1,1 0-1,0 0 1,-1-1-1,1 1 0,-1 0 1,1 0-1,-1-1 1,0 1-1,0 0 1,0 0-1,-1-1 0,1 1 1,0 0-1,-2-5 1,0 5-57,1-1 1,-1 0 0,0 1-1,0-1 1,0 1 0,-1 0-1,1 0 1,0 0-1,-1 0 1,0 0 0,1 0-1,-1 0 1,0 1 0,-4-2-1,-8-3-34,0 2-1,0-1 1,-1 2-1,1 0 0,-20-1 1,-18 3 104,37 2-1221,0-1-1,-22-4 1,31 0-3921,6-5-528</inkml:trace>
  <inkml:trace contextRef="#ctx0" brushRef="#br0" timeOffset="1">684 22 5763,'0'0'8259,"125"-22"-7442,-97 70-273,1 15 128,-1 12-191,-6 8-177,-6 5 32,-14-1 16,-2-4-352,-26-10 128,-18-6-128,-4-6-1232,8-13-3299,18-15-1023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12390,'0'0'1568,"140"-6"97,-65-4-96,12-3-849,10-1-656,-1 0-64,-6 0-144,-18 2-3265,-21-2-1618,-18 1-1296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2769,'0'0'13030,"-82"142"-10533,78-71-800,0 2-736,2-4-289,-5-6-400,-2-8-192,-6-3-16,-5-1-64,-6-4 0,-9-1-992,2-11-3442,7-15-3554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10069,'0'0'7555,"-92"140"-7635,50-57 352,9 6 448,14 0 257,16-5-497,3-3-400,18-2 96,17-8-128,9-12-48,6-13 0,7-17-3601,0-21-3283,-2-8-543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6659,'0'0'4194,"-1"-19"-2807,3-57 203,-2 75-1536,0 0 0,0-1 0,0 1-1,0 0 1,0-1 0,0 1 0,1 0-1,-1 0 1,1-1 0,-1 1 0,1 0-1,-1 0 1,1 0 0,0-1 0,-1 1-1,1 0 1,0 0 0,0 0 0,0 0 0,0 1-1,0-1 1,0 0 0,0 0 0,0 0-1,0 1 1,1-1 0,-1 1 0,0-1-1,0 1 1,0-1 0,1 1 0,-1 0-1,0-1 1,1 1 0,-1 0 0,0 0-1,1 0 1,-1 0 0,0 0 0,1 0-1,-1 1 1,0-1 0,2 1 0,6-1 198,-1 1-211,0 1 1,1 0-1,-1 0 1,0 0-1,0 1 1,0 1-1,0-1 1,-1 1-1,1 0 1,-1 1-1,0 0 1,0 0 0,-1 0-1,0 1 1,1 0-1,-2 0 1,8 10-1,-4-5-43,0 1-1,0 1 1,-1 0-1,-1 0 1,0 0-1,-1 1 1,0 0-1,-1 0 1,4 19 0,-7-22-4,0 1 1,-1-1 0,0 1 0,-1 0 0,0-1 0,-1 1 0,-1 0 0,0-1 0,0 1 0,-1-1 0,0 0 0,-1 0-1,0 0 1,-1 0 0,0-1 0,-1 0 0,0 0 0,-1 0 0,0-1 0,-15 16 0,-67 67 152,142-151-13,-25 30-113,-1-2 0,-2 0 0,40-64 0,-44 53 41,-1-1-1,-3 0 0,-1-1 1,17-80-1,-30 87 1126,-16 49 70,0 5-1164,1 1 0,1 0 1,1 1-1,1 0 0,0 0 0,1 1 1,-8 37-1,8-19 124,1 0 0,3 1 0,0 60 0,4-86-161,1 0-1,1 0 1,0 0-1,1 0 1,1 0-1,0 0 1,0-1 0,2 0-1,-1 0 1,11 16-1,-10-19-388,0-1-1,0 0 1,1 0 0,0 0-1,0-1 1,9 7-1,-10-10-657,0 0-1,-1-1 1,1 1-1,0-1 1,1-1-1,-1 1 1,0-1 0,1 0-1,11 2 1,32-2-8830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8708,'0'0'11365,"154"-49"-11189,-88 41-176,-1 0-96,-1 2-3217,-7-2-5315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10245,'0'0'1624,"16"-18"-324,-5 5-1130,-6 6-147,0 0 0,1 1 0,-1 0 0,1 0 1,1 0-1,-1 0 0,1 1 0,0 0 0,0 1 1,0-1-1,0 1 0,1 1 0,0 0 1,0 0-1,0 0 0,0 1 0,0 0 0,10-1 1,-2 2-26,1 1 0,-1 1 1,1 0-1,-1 1 0,0 1 1,0 1-1,0 0 0,-1 1 1,17 7-1,-26-9-10,1 0-1,0 1 1,-1 0 0,0 0 0,0 0-1,0 1 1,-1 0 0,1 0-1,-1 0 1,0 1 0,-1 0 0,1 0-1,-1 0 1,-1 0 0,1 1 0,-1-1-1,0 1 1,0 0 0,-1 0 0,0 0-1,0 1 1,1 11 0,-2-9-36,0 0 0,-1 0-1,0 0 1,0 0 0,-1 0 0,0 0 0,-1 0 0,0 0 0,-1 0-1,0 0 1,0-1 0,-1 1 0,-1-1 0,1 0 0,-1 0 0,-1-1-1,0 0 1,0 0 0,0 0 0,-1 0 0,-9 7 0,16-15 17,-1 0 0,1 0 0,0 0 0,0 0-1,0 0 1,0 0 0,0 0 0,-1 0 0,1 0 0,0 0 0,0 0 0,0 0 0,0 0 0,0 0 0,0 0 0,-1 0 0,1 0 0,0 0 0,0-1 0,0 1 0,0 0 0,0 0 0,0 0 0,0 0 0,-1 0 0,1 0-1,0 0 1,0 0 0,0-1 0,0 1 0,0 0 0,0 0 0,0 0 0,0 0 0,0 0 0,0 0 0,0-1 0,0 1 0,0 0 0,0 0 0,0 0 0,0 0 0,0 0 0,0-1 0,0 1 0,0 0 0,0 0 0,0 0 0,0 0-1,0 0 1,0 0 0,0-1 0,0 1 0,0 0 0,0 0 0,1 0 0,0-12-278,6-8-46,1 2 1,0-1-1,1 1 0,14-20 0,14-28 286,38-103 416,-54 110 2076,-5 1 3397,-19 103-2989,1-3-2791,-8 21 456,3 0 1,3 0-1,6 95 0,-2-149-569,2 0 0,-1 0-1,2 1 1,-1-1 0,1-1 0,0 1-1,1 0 1,0-1 0,0 0 0,1 1-1,0-2 1,0 1 0,1-1 0,9 10-1,-8-11-472,1 1 0,0-1-1,0 0 1,1 0-1,0-1 1,0 0 0,0-1-1,11 4 1,55 10-5796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9716,'0'0'8170,"20"-2"-7797,-9 1-344,-1-1-15,-1 1-1,0 1 1,1 0 0,14 1-1,-20 0-11,0-1-1,0 1 0,-1 0 0,1 0 1,0 1-1,-1-1 0,0 1 1,1 0-1,-1-1 0,0 2 0,0-1 1,0 0-1,0 1 0,0-1 0,0 1 1,-1 0-1,5 5 0,-2 0-2,0 1 0,-1-1 0,0 1 0,0 0 0,-1 0 0,0 1 0,-1-1 0,0 1-1,0-1 1,-1 1 0,0 0 0,-1-1 0,0 1 0,-1 0 0,0-1 0,0 1 0,-1 0 0,0-1 0,-1 0 0,0 1 0,0-1 0,-1 0 0,0-1-1,-8 14 1,-56 57 212,103-113-213,-2-1 0,-1-2 0,-2-1 1,-1-1-1,-3-1 0,34-67 0,-36 62 24,-12 24 55,-1 0-1,-1 0 1,-1 0 0,10-37-1,-21 53 1960,-6 7-1671,-10 11-466,10-4 131,-1 0 1,2 1-1,-1-1 0,1 2 1,1-1-1,0 1 0,0 0 0,1 0 1,1 0-1,-1 1 0,2 0 1,0 0-1,-2 13 0,-1 20-13,2 0 0,2 53 0,2-94-20,0 3-221,0-1-1,1 1 1,0 0-1,0-1 1,0 1-1,1-1 0,-1 0 1,2 0-1,4 11 1,-4-13-426,0 1 0,0-1-1,0 1 1,1-1 0,0 0 0,0 0 0,0-1 0,0 1-1,1-1 1,-1 0 0,10 4 0,35 13-6068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184 103 9684,'0'0'9335,"21"-18"-8636,65-50-218,-84 66-459,0 1 0,1-1 0,-1 0 0,0 1 0,1 0 0,-1-1 0,1 1 0,-1 0 0,1 0 0,-1 1 0,1-1 0,0 1 0,-1-1 0,1 1 0,0 0 0,-1 0 0,1 0 0,0 0 0,0 0 0,-1 0 0,1 1 0,0 0 1,-1-1-1,1 1 0,-1 0 0,1 0 0,-1 1 0,1-1 0,-1 0 0,0 1 0,3 2 0,0 1-11,0 0 1,-1 1-1,1 0 1,-1-1-1,-1 1 1,1 1-1,-1-1 0,3 8 1,-4-8-11,1 0-1,-1 1 1,0 0 0,0-1-1,-1 1 1,0 0-1,0 0 1,0 0 0,-1 0-1,0 0 1,-1 0 0,1 0-1,-1 0 1,-1 0 0,1-1-1,-1 1 1,-1 0-1,1-1 1,-1 1 0,0-1-1,0 0 1,-1 0 0,0 0-1,-8 10 1,-11 5-1,-1-1 1,0-2-1,-2 0 1,-31 17-1,-114 47-85,165-78 79,-1-2 1,0 1-1,0-1 0,0 0 0,-12 1 1,19-3 7,-1 0 0,1 0 0,-1 0 0,1 0 0,0 0 1,-1 0-1,1-1 0,0 1 0,-1 0 0,1 0 0,0 0 0,-1-1 1,1 1-1,0 0 0,-1-1 0,1 1 0,0 0 0,0 0 1,-1-1-1,1 1 0,0 0 0,0-1 0,0 1 0,-1-1 1,1 1-1,0 0 0,0-1 0,0 1 0,0 0 0,0-1 1,0 1-1,0-1 0,0 1 0,0 0 0,0-1 0,0 1 0,0-1 1,0 1-1,0 0 0,0-1 0,0 1 0,1 0 0,-1-1 1,0 1-1,0-1 0,0 1 0,1 0 0,-1-1 0,0 1 1,13-21 113,-7 18-118,0 1 0,-1 0 0,1 0 0,0 0 0,0 1 0,1-1 0,-1 2 0,0-1 0,10 1 0,2 0-8,1 0 1,18 5 0,-19-2 54,0 2 1,19 7 0,-22-6-100,0-2 0,0 1-1,0-2 1,20 3 0,-8-5-3681,44-3 0,-17-6-3516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11957,'0'0'5187,"147"130"-3314,-114-61-897,-5 12-416,-6 10-384,-11 2 1,-11-3-1,0-5-176,-28-6 0,-14-2-64,-11-8-48,-10-4-1441,-9-8-1280,-10-13-2834,1-17-1152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9316,'0'0'2625,"0"115"-1296,-2-48 512,-14 2-849,3-4-255,7-2-449,6-4-272,2-4 16,26-5-32,16-9-784,4-15-4611,7-14-800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6899,'0'0'4512,"24"2"-4432,-11-1-79,-4-1-3,1 1 1,-1 0-1,1 0 1,-1 1-1,1 0 1,-1 0-1,0 1 1,0 1-1,0-1 1,0 1-1,-1 1 1,1 0-1,-1 0 1,0 1 0,-1-1-1,12 12 1,-10-7 7,0 1 0,0-1-1,-1 2 1,0-1 0,-1 1 0,0 0 0,-1 1 0,0-1 0,-1 1 0,-1 0 0,0 1 0,-1-1 0,0 1 0,-1-1 0,0 1 0,-1 21 0,-2-30-4,1-1 0,-1 0 1,0 1-1,0-1 0,-1 0 0,1 0 1,-1 0-1,0 0 0,0 0 0,0 0 1,0 0-1,-1-1 0,1 1 0,-1-1 1,0 0-1,0 0 0,-6 4 0,5-3 4,-1-1-1,1 0 0,-1 0 0,0 0 0,0-1 0,0 1 0,0-1 0,-1 0 0,1-1 1,0 0-1,-1 1 0,0-2 0,-7 1 0,12-1-1,1 0 0,-1-1 0,0 1-1,1 0 1,-1-1 0,1 1 0,-1-1 0,1 1 0,-1-1-1,1 0 1,-1 1 0,1-1 0,-1 1 0,1-1 0,0 0-1,-1 1 1,1-1 0,0 0 0,0 1 0,0-1 0,-1 0 0,1 0-1,0 1 1,0-1 0,0 0 0,0 0 0,0 1 0,0-1-1,0 0 1,1 0 0,-1-1 0,5-27-4,2 17-37,0 1 1,0 0-1,1 1 1,0-1-1,1 1 1,0 1-1,1 0 1,15-12 0,3-3-18,219-198-187,-114 103 6863,-134 123-4887,-10 15-875,-15 23-946,-3 1 567,3 1 0,-31 67 0,47-88-427,2 0 0,0 1 0,1 0 0,2 0 0,0 0 0,2 0 0,-1 33 0,4-37-158,-1-12-52,1 0 1,0 0-1,1 0 1,2 15-1,-3-21-195,1 1 0,0-1 0,0 0 0,0 1 0,0-1 0,0 0 0,1 0 0,-1 0 0,1 0 0,-1 0 0,1 0 0,2 2 0,28 15-7618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10053,'0'0'9876,"100"-22"-9796,-45 18-80,2 0-192,2 0-4722,3-2-945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9028,'0'0'4762,"19"-5"-4132,-8 2-582,-4 0-36,1 1 1,0 0 0,0 1-1,0 0 1,12-1 0,-17 3-10,1-1 0,-1 0 0,1 1 0,-1 0 0,0-1 0,1 1 0,-1 1 0,0-1 0,0 0 0,0 1 0,0 0 0,0-1 0,0 1 0,-1 0 0,1 1 0,0-1 0,-1 0 0,0 1 0,4 4 0,0 3-2,0 0-1,0 1 1,-1 0-1,0 0 0,-1 1 1,0-1-1,-1 1 1,-1-1-1,1 1 1,-2 0-1,0 0 1,0 0-1,-1 1 1,-1-1-1,0 0 1,0 0-1,-1 0 1,-1-1-1,0 1 1,0 0-1,-2-1 1,1 0-1,-1 0 1,-1 0-1,0-1 1,-8 12-1,-13 10 49,20-23-49,-1 0 0,1 0 0,0 0 0,1 1-1,-8 17 1,14-27 3,0 0-1,0 1 0,1-1 1,-1 1-1,0-1 0,0 1 1,1-1-1,-1 0 0,0 1 0,0-1 1,1 0-1,-1 1 0,0-1 1,1 0-1,-1 1 0,1-1 1,-1 0-1,0 0 0,1 1 0,-1-1 1,1 0-1,-1 0 0,1 0 1,-1 0-1,1 0 0,-1 0 1,0 1-1,1-1 0,-1 0 1,1 0-1,-1 0 0,1-1 0,-1 1 1,1 0-1,-1 0 0,1 0 1,0 0-1,23-2 53,-23 2-51,18-3 45,0-1-1,0-1 1,-1 0-1,1-2 1,30-15-1,84-55 80,-108 59-60,0 0 0,-1-2 0,-1-1 0,25-30 0,69-101 3642,-114 147-3423,-2 4-162,0 1 0,-1-1 0,1 0 0,0 0 0,-1-1 0,1 1 0,-1 0 0,1 0-1,-1 0 1,0 0 0,1 0 0,-1-1 0,0 1 0,0-2 0,0 3-76,-1 0 1,0 0-1,1 0 1,-1 0-1,0 0 1,1 0-1,-1 0 1,0 0-1,1 0 1,-1 0-1,0 0 1,1 0-1,-1 1 1,1-1-1,-1 0 1,0 0-1,1 1 1,-1-1-1,0 1 1,-9 6 1,1 0-1,0 1 1,0 0 0,1 0 0,0 1 0,1 0 0,0 1 0,-8 13 0,3-3 24,0 1-1,2 0 1,-11 31 0,17-41-107,1 0 0,0 1 0,1-1-1,0 0 1,1 1 0,0 0 0,1-1-1,0 1 1,3 22 0,-2-29-262,1 0 0,0 1-1,0-1 1,0 0 0,0 0 0,1-1 0,-1 1 0,1 0-1,6 6 1,-5-7-414,1 1 1,-1-2-1,1 1 0,0 0 0,0-1 0,0 0 0,0 0 0,0 0 1,1-1-1,5 2 0,38 8-5796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32 421 8660,'0'0'10613,"11"116"-9493,-11-72-671,0-1-273,-7-2-144,0-1-32,3-9 0,4-7-1969,0-12-5523,20-12-31</inkml:trace>
  <inkml:trace contextRef="#ctx0" brushRef="#br0" timeOffset="1">737 1 10917,'0'0'4626,"66"102"-2177,-59-37-896,-7 6-417,0 2-623,-24 0-465,-25 0 112,-19-2-224,-17 2 96,-14 0-64,-10 0-544,-10-4-2242,-8-11-2480,-2-15-401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224 171 5891,'0'0'32,"-23"-6"5,-6 0 39,-119-33 1041,145 38-914,2 1-67,0 0 0,0 0 0,0-1 0,0 1 0,0 0 0,0-1 0,0 1 0,0 0 0,0-1 1,0 0-1,0 1 0,0-1 0,0 1 0,1-1 0,-1 0 0,0 0 0,0 1 0,1-1 0,-1 0 0,0 0 0,1 0 0,-1 0 0,0-1 0,27 2 285,475 9 1418,9 0-1306,374-39-322,-800 23-182,677-50 266,-2 30-195,-599 26-27,164 3 2799,-222 5-5011,-48-7-3032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6227,'0'0'1296,"12"1"-757,69 6 290,188 12 922,1128-19-1,-686-37-1639,-53 0 176,-423 31-31,107 0 2174,-186 14-3679,-43 1-1525,23-5-1108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320 173 8100,'0'0'7246,"-9"-16"-5731,-27-51-402,36 65-1087,-1 0 1,0 0 0,1 0 0,-1 0-1,1 0 1,-1 0 0,1 0 0,0 0-1,0 0 1,0 0 0,0 0 0,0 0 0,1 0-1,-1 0 1,1 0 0,-1 0 0,1 0-1,0 0 1,-1 0 0,1 0 0,0 0-1,3-3 1,-1 1-17,0 1 0,1-1 0,-1 1 0,1 0 0,0 0 0,5-3 0,-6 4-2,-2 1-10,1-1-1,0 1 1,0 0-1,-1 0 0,1 0 1,0 0-1,0 0 1,0 0-1,0 1 1,0-1-1,0 1 0,0-1 1,0 1-1,0 0 1,0 0-1,1 0 1,-1 0-1,0 0 1,0 0-1,0 1 0,3 0 1,-3 0-3,-1 0 0,1 0-1,0 1 1,0-1 0,-1 1 0,1-1 0,-1 1 0,1 0 0,-1-1-1,0 1 1,0 0 0,0 0 0,0 0 0,0 0 0,0 0-1,1 4 1,1 8 8,0 0 0,-1 1-1,0-1 1,-2 26-1,0-32 7,0 1-1,-1-1 1,-1 0-1,1 1 0,-1-1 1,-1 0-1,0 0 0,0-1 1,0 1-1,-7 10 0,2-6 11,0-1 0,-1 0-1,0 0 1,0-1 0,-20 16-1,4-7 4,0-2-1,-2 0 0,0-2 0,-56 22 0,79-35-13,-44 15-519,45-16 441,0-1 0,0 1-1,-1 0 1,1-1 0,0 0-1,0 0 1,-1 0 0,1 0-1,0 0 1,0-1 0,-1 1 0,-3-2-1,6 0 77,0 1 0,0 0-1,0 0 1,1-1 0,-1 1-1,0 0 1,1-1 0,-1 1-1,1 0 1,-1-1 0,1 1-1,0-1 1,0 1 0,-1-1 0,1 1-1,0-1 1,1 1 0,-1-1-1,0 1 1,0-1 0,1-1-1,0-2 28,-1 2-29,0 1 0,0-1 0,1 0 0,-1 0 0,1 1 0,0-1 0,-1 1 0,2-1 0,-1 0 0,0 1 0,0 0 0,1-1 0,-1 1 1,1 0-1,0 0 0,-1 0 0,1 0 0,3-2 0,-2 1-23,1 0-1,1 1 1,-1 0 0,0-1 0,1 2 0,-1-1 0,1 0-1,-1 1 1,10-2 0,-3 2-11,0 0-1,-1 1 0,1 0 1,0 0-1,0 2 1,0-1-1,0 1 1,20 7-1,-4 3 155,-1 1 0,-1 1 0,31 22-1,38 22-1305,-81-51-518,1-1 0,26 8 1,2-6-4942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7011,'0'0'1211,"28"1"-789,188 6 493,1055 31 664,-684-28-956,-117-3-379,189 16 49,307 6-1,-455-28 876,-496-1-960,-10 1-150,0-1 1,0 1 0,-1-1 0,1-1-1,0 1 1,0-1 0,0 1 0,-1-1-1,1-1 1,-1 1 0,6-3 0,-10 4-62,0 0 1,0 0 0,0 0-1,0 0 1,1 0 0,-1-1 0,0 1-1,0 0 1,0 0 0,0 0-1,0 0 1,0 0 0,0 0-1,0 0 1,0-1 0,0 1-1,0 0 1,0 0 0,0 0 0,0 0-1,0 0 1,0 0 0,0-1-1,0 1 1,0 0 0,0 0-1,0 0 1,0 0 0,0 0-1,0 0 1,0-1 0,0 1 0,0 0-1,0 0 1,0 0 0,0 0-1,0 0 1,0 0 0,0-1-1,0 1 1,-1 0 0,1 0-1,0 0 1,0 0 0,0 0 0,0 0-1,0 0 1,0 0 0,0 0-1,-1 0 1,1 0 0,0 0-1,0 0 1,0 0 0,0-1-1,-14-3-596,-41-7-1935,-31-3-1847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10389,'0'0'960,"-121"136"961,99-70 80,11-1-848,11-4-433,0-2-384,22-4-128,11-3-192,4-3-32,9-6-320,0-11-2834,3-14-2688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8692,'0'0'2636,"26"-12"-1494,90-36-417,-111 46-701,0 0-1,0 1 0,0-1 0,0 1 0,0 0 0,1 1 1,-1-1-1,0 1 0,0 0 0,0 1 0,0-1 0,1 1 1,-1 0-1,0 0 0,0 0 0,0 1 0,0 0 0,-1 0 1,1 0-1,0 0 0,-1 1 0,1 0 0,5 5 1,-6-3-28,0-1 0,0 1 0,0 0 0,-1 0 0,1 0 0,-1 1 1,-1-1-1,1 1 0,-1 0 0,0 0 0,0 0 0,-1 0 1,1 0-1,-2 0 0,1 0 0,0 9 0,-1-5 10,0 0-1,0 1 1,-1-1 0,0 0-1,-1 0 1,0 0 0,0 0-1,-1 0 1,-1 0-1,1-1 1,-2 0 0,1 1-1,-1-2 1,-1 1 0,1 0-1,-1-1 1,-1 0-1,-8 8 1,-4 1 56,25-27-487,29-32-1098,-15 20 994,22-22 346,-2-2 1,-2-2-1,51-83 1,-87 128 693,0 0 1,-1 0 0,1 0-1,-1-1 1,0 1 0,0 0-1,0-1 1,-1 1 0,2-7 1808,-11 32-1114,-7 10-930,9-19-62,1-1 1,0 1 0,0 0 0,2 0 0,0 1 0,-5 26 0,8-26-150,0-1 1,1 1 0,0 0-1,1-1 1,1 1-1,0 0 1,1-1 0,0 0-1,1 0 1,1 0-1,7 15 1,-8-20-346,0-1-1,1 1 1,1-1-1,-1 0 1,1 0-1,0-1 1,13 10-1,-12-10-677,1-1-1,-1 0 0,2-1 1,-1 0-1,0 0 0,1-1 1,-1 0-1,13 2 0,53 6-7498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368 153 6179,'0'0'7393,"-11"-17"-6340,-29-55-436,38 70-587,1 0 1,0 0-1,0 0 1,0 1 0,0-1-1,0 0 1,1 0-1,-1 0 1,1 0 0,-1-1-1,1 1 1,0 0-1,-1 0 1,1 0 0,0 0-1,1 0 1,-1 0-1,0 0 1,1 0 0,-1 0-1,1-1 1,-1 1-1,1 1 1,1-4 0,-1 4-5,1 0 0,-1 0 0,0 0 0,1 0 1,-1 0-1,1 0 0,-1 1 0,1-1 0,-1 1 1,1-1-1,0 1 0,-1-1 0,1 1 0,0 0 1,-1 0-1,1-1 0,0 1 0,-1 1 1,1-1-1,3 0 0,-4 1-26,1 0-1,0-1 1,-1 1 0,1 0 0,-1 0-1,1 0 1,-1 0 0,1 0 0,-1 0-1,0 1 1,1-1 0,-1 0 0,0 1-1,0-1 1,0 1 0,0-1 0,0 1-1,0-1 1,0 1 0,-1 0 0,1 0-1,-1-1 1,1 1 0,-1 0 0,0 0-1,1 2 1,3 52 162,-4-54-141,-1 5-7,1 0 0,-1 0 0,-1 0 0,1-1 0,-1 1 0,-1-1 0,1 1 0,-1-1 0,0 0 0,0 0 0,-1 0 1,1 0-1,-9 8 0,-6 6 17,-1-1-1,-24 20 1,32-30-32,1 0 5,-83 67 57,81-68-70,1 0 0,-2-1-1,1 0 1,-1-1 0,0 0-1,-17 5 1,29-11 15,-1 1 1,1-1-1,0 0 0,0 1 1,-1-1-1,1 0 0,0 0 0,0 0 1,-1 0-1,1 0 0,0 0 1,-1 0-1,1 0 0,0-1 1,0 1-1,-1 0 0,1-1 0,0 1 1,0-1-1,0 0 0,-1 1 1,1-1-1,0 0 0,0 1 0,0-1 1,0 0-1,0 0 0,1 0 1,-1 0-1,0 0 0,0 0 0,0 0 1,1 0-1,-2-3 0,2 2 1,-1-1-1,0 1 1,1-1 0,0 0-1,-1 0 1,1 1-1,0-1 1,1 0 0,-1 1-1,0-1 1,1 0-1,0 1 1,-1-1-1,1 0 1,2-3 0,-2 4-16,0 0 0,0 0 1,1 1-1,-1-1 1,0 1-1,1 0 0,-1-1 1,1 1-1,0 0 0,-1 0 1,1 0-1,0 0 1,0 0-1,0 0 0,-1 0 1,1 1-1,0-1 1,0 1-1,4-1 0,41-2-140,-38 3 158,2 1-19,1 0-1,-1 1 0,1 1 0,-1-1 0,0 2 1,0 0-1,0 0 0,0 1 0,-1 0 0,15 10 1,12 10-54,45 40 1,-76-59 44,16 13-175,9 8-1871,-9-13-3687,-4-9-1534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10629,'0'0'7587,"158"-38"-7026,-110 32-65,2-4-192,7 2-144,0 3-160,-4-1 0,-7 6-80,-9 0-2305,-8 0-4354,-7 0 1200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4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1937,'0'0'13073,"17"6"-12735,-4-2-292,-8-3-38,1 0-1,-1 0 1,0 1 0,1 0-1,-1 0 1,0 0 0,0 1 0,0-1-1,-1 1 1,1 1 0,-1-1-1,0 0 1,1 1 0,-1 0 0,-1 0-1,1 0 1,-1 1 0,5 7-1,-3-2 5,-1 0-1,-1 1 0,0-1 0,0 1 0,-1 0 0,0 0 0,-1-1 0,-1 1 0,1 0 0,-2 0 0,1 0 1,-2 0-1,1 0 0,-1 0 0,-1 0 0,0-1 0,-1 0 0,-4 11 0,-38 55 133,65-90-77,67-68-43,104-128 1,-178 196-2,-4 4 295,26-35-677,-32 43 774,-1-1 0,1 0 1,-1 0-1,0 0 0,0 0 0,-1 0 1,1 0-1,-1 0 0,1-4 0,-14 10 492,6 0-879,0 2 0,1-1 1,-1 1-1,1 0 0,0 0 0,0 1 0,1-1 0,0 1 0,0 1 0,0-1 0,1 1 0,-1 0 0,2 0 0,-7 14 1,5-7-13,0 1 1,0 0 0,2 0 0,-1 0 0,2 1-1,-1 28 1,3-33-144,0-1 127,0 1 0,0 0 0,1 0-1,5 19 1,-5-26-243,0-1 1,0 0-1,1 0 0,-1 0 0,1 0 1,0 0-1,4 5 0,-3-5-346,-1 0 0,1-1-1,0 0 1,0 0 0,0 0-1,0 0 1,0 0 0,7 2-1,18 4-5338,4-3-1128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2577,'0'0'5352,"10"6"-4965,-5-3-326,0 0 0,0 0 0,0 1 1,-1 0-1,0 0 0,1 0 0,-1 0 1,-1 0-1,1 1 0,0 0 0,-1 0 0,0 0 1,0 0-1,-1 0 0,0 0 0,0 1 0,3 11 1,-3-9 125,-1 1 0,0 0 1,0 0-1,-1 0 0,0 0 1,0 0-1,-1 0 0,-3 10 0,3-14-39,-1-1-1,0 0 0,1 1 0,-2-1 1,1 0-1,-1 0 0,1 0 0,-1 0 0,0-1 1,0 1-1,-1-1 0,1 1 0,-1-1 1,0 0-1,1-1 0,-9 5 0,-2 0 154,0 0-1,-1-1 0,0-1 1,0 0-1,0-1 0,-31 3 1,12-4-108,0-1 0,-41-5-1,70 3-316,0-1 0,0 0 0,-1 0 0,1 0 0,0-1-1,0 0 1,0 0 0,0 0 0,0 0 0,-4-4 0,5 3-676,0 0 1,1 0 0,-1 0 0,1 0-1,-1-1 1,-4-7 0,2-3-2749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84 1889,'0'0'10237,"-2"-15"-8434,-8-41-240,10 55-1541,0 1 0,0 0-1,0-1 1,0 1-1,0-1 1,0 1-1,0-1 1,0 1 0,0-1-1,0 1 1,0-1-1,0 1 1,-1 0-1,1-1 1,0 1 0,0-1-1,0 1 1,-1 0-1,1-1 1,0 1-1,-1 0 1,1-1 0,0 1-1,-1 0 1,1-1-1,0 1 1,-1 0-1,1 0 1,-1 0-1,1-1 1,0 1 0,-1 0-1,1 0 1,-1 0-1,1 0 1,-1 0-1,1 0 1,0 0 0,-1 0-1,1 0 1,-1 0-1,1 0 1,-1 0-1,1 0 1,-1 0 0,1 0-1,-1 0 1,1 0-1,-1 1 1,-13 14 230,13-13-206,-7 10 83,1 0 1,0 0-1,1 0 0,0 1 1,1 0-1,1 0 0,0 1 0,1-1 1,0 1-1,1 0 0,1-1 1,0 28-1,1-39-122,0-1 1,0 1-1,0 0 1,1-1-1,-1 1 1,0 0-1,1-1 1,-1 1-1,1-1 1,0 1-1,-1-1 1,1 1 0,0-1-1,0 0 1,0 1-1,0-1 1,0 0-1,0 0 1,0 1-1,1-1 1,-1 0-1,0 0 1,3 1-1,-1-1 14,1 1-1,0 0 0,0-1 1,1 0-1,-1 0 0,0 0 1,0 0-1,0-1 0,6 1 1,-1-1 16,0-1-1,1 1 1,-1-2 0,0 1 0,1-1-1,-1 0 1,0-1 0,10-5 0,-12 5-24,0-2 0,-1 1 0,0-1 1,0 1-1,0-2 0,0 1 0,-1-1 0,0 0 0,0 0 1,-1 0-1,5-9 0,-7 13-10,-1 0 1,0-1-1,0 1 1,0-1-1,0 1 1,-1-1-1,1 0 1,0 1-1,-1-1 1,0 1-1,0-1 1,0 0-1,0 1 1,0-1-1,0 0 1,-1 1-1,1-1 1,-1 0-1,0 1 1,0-1-1,0 1 1,0-1-1,0 1 1,-1 0-1,1-1 1,-1 1-1,1 0 1,-1 0-1,0 0 1,0 0-1,0 0 1,0 1-1,0-1 0,-4-2 1,-3-1-266,0 0 1,-1 0-1,0 1 1,-20-5-1,20 6-560,-1-1 0,1 1-1,-19-11 1,21 3-4316,7-3-398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8420,'0'0'3009,"103"126"-31,-66-57-849,-8 4-833,-7 4-511,-11-2-273,-11-2-208,0 0-160,-22 0-32,-13 0-96,-9-4-16,-4-6 0,0-9-16,2-11-1697,2-13-4514,6-15-112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9508,'0'0'5603,"-65"163"-4002,60-92-129,5-2-527,0 0-385,0 0-176,13-5-96,1-1-288,3-8 32,3-12-64,4-15-1008,9-22-4579,0-6-1344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12310,'0'0'7683,"131"-25"-7539,-76 19 48,11-2-192,6-4-848,-2 0-5987,-8-2-1969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1 124 752,'0'0'10232,"20"-12"-9227,-7 3-865,-5 2-81,2 1 1,-1 0 0,1 0 0,13-5 0,-18 10-44,-1-1 0,0 1 0,1 0 1,-1 0-1,0 0 0,1 1 0,-1 0 1,1-1-1,-1 2 0,1-1 1,-1 0-1,1 1 0,-1 0 0,0 0 1,1 0-1,-1 1 0,4 1 0,-1 0-17,0 1 0,-1-1 0,1 1 0,-1 0 0,0 1 0,0-1 0,-1 1 0,1 1-1,-1-1 1,0 1 0,0-1 0,-1 1 0,0 1 0,0-1 0,0 1 0,-1-1-1,0 1 1,0 0 0,-1 0 0,0 0 0,0 1 0,-1-1 0,0 0 0,0 1-1,0-1 1,-1 1 0,-1-1 0,1 1 0,-1-1 0,0 1 0,0-1 0,-1 0-1,0 0 1,-1 0 0,0 0 0,0 0 0,-7 12 0,-2-1 12,-1-2-1,0 0 1,-30 27 0,1-2-228,84-83-1858,9-8 1548,-2-3 1,54-73-1,-78 90 986,32-49 1769,-28 25 3529,-49 83-2318,-4 4-3594,13-13 207,1 1 0,0 0 0,1 0-1,1 1 1,0 0 0,1 0-1,1 1 1,1-1 0,0 1 0,1 1-1,1-1 1,-2 28 0,4-33-18,1-1-1,1 1 1,0-1 0,0 0 0,1 1 0,0-1 0,1 0 0,5 13 0,-6-19-193,0-1 1,0 0 0,1 0 0,0 0 0,0 0 0,0-1-1,0 1 1,1-1 0,4 4 0,-3-3-552,0-1 0,1 0 0,-1 0 0,1-1 0,-1 1-1,1-1 1,0 0 0,9 1 0,36 3-5925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 3874,'0'0'10903,"7"-1"-10454,-6 1-444,1 0 1,-1-1-1,1 1 1,-1 0-1,0 0 1,1 0-1,-1 0 1,0 1-1,1-1 1,-1 0-1,0 0 1,1 1-1,-1-1 1,0 1-1,1-1 1,-1 1-1,0 0 1,0-1-1,0 1 1,0 0 0,0 0-1,0 0 1,0 0-1,0 0 1,0 0-1,0 0 1,1 2-1,0 2 5,-1-1 0,0 1 0,0 0 0,0-1 0,-1 1 0,0 0-1,1 0 1,-2-1 0,0 9 0,0-8 3,0 0 0,0 0 0,0 0 0,0 0 1,-1 0-1,0 0 0,0 0 0,-1-1 0,1 1 0,-1-1 0,0 0 0,-4 5 0,-4 4 69,-1-1-1,-19 14 1,5-4 122,26-22-183,0 0 0,0 0 0,-1 0 0,1 0-1,0 0 1,0 0 0,0 0 0,0 1 0,0-1 0,-1 0 0,1 0 0,0 0-1,0 0 1,0 0 0,0 0 0,0 1 0,0-1 0,0 0 0,-1 0-1,1 0 1,0 0 0,0 0 0,0 1 0,0-1 0,0 0 0,0 0 0,0 0-1,0 0 1,0 1 0,0-1 0,0 0 0,0 0 0,0 0 0,0 0 0,0 1-1,0-1 1,0 0 0,0 0 0,0 0 0,0 0 0,0 1 0,1-1 0,-1 0-1,0 0 1,0 0 0,11 2 428,28-8-372,-21 4-66,-15 1-17,0 1 0,0 0 0,0 0 0,0 0 0,0 0 0,-1 1 0,1-1 0,0 1 0,0 0 0,0 0 0,-1 0 0,1 0 0,0 0 0,-1 1 0,1-1 0,-1 1 0,1-1 0,-1 1 0,0 0 0,0 0 1,0 0-1,0 0 0,2 3 0,-1 0 10,0 1 0,-1-1 0,0 1 0,0-1 0,0 1 0,0 0 0,-1 0 0,0-1 0,-1 1 0,1 11 0,-1-13-10,1 5 65,-1 1 0,0-1 0,0 0 0,-1 0 0,-3 12 1,3-18-4,0 0 0,0 0 1,-1 0-1,1-1 0,-1 1 1,1-1-1,-1 1 0,0-1 1,0 1-1,0-1 0,0 0 1,-1 0-1,1 0 0,-1 0 1,1 0-1,-1-1 0,1 1 1,-1-1-1,-4 2 0,-8 1 85,1 0 0,-1-1 0,0 0 0,0-2-1,1 0 1,-1 0 0,0-1 0,-19-3 0,32 3-142,1 0 0,-1 0 0,0 0 0,0 0 0,0-1 0,0 1 0,0-1 0,1 1 0,-1-1 0,0 0 0,0 1 0,1-1 0,-1 0 0,0 0 0,1 0 0,-1-1 0,1 1 0,0 0 0,-1 0 0,1-1 0,0 1 0,-2-4 0,1 1-414,1 0 0,-1 0 0,1-1 0,0 1 1,1-1-1,-1 1 0,1-1 0,0-8 0,0-38-7999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8868,'0'0'9813,"128"0"-8949,-78-2-640,3-6-224,-1 2-528,-1-2-5043,-5 0-1984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3105,'0'0'9549,"20"9"-9133,63 31-219,-80-38-185,0-1 0,0 2 0,0-1 0,0 0 0,-1 0-1,1 1 1,-1 0 0,0-1 0,1 1 0,-1 0 0,-1 0-1,1 0 1,0 0 0,-1 1 0,3 5 0,-3-2 24,0 0 0,0 1 0,0-1 0,-1 0 0,-1 10 1,1 0 61,0-7-65,-1 0 1,0 0 0,0-1 0,-1 1-1,0 0 1,-5 14 0,-4 1 38,-19 32 1,24-47-60,19-11-149,14-14-444,-1 0 0,-1-2 0,0-1-1,43-42 1,-47 42 403,-20 17 161,178-165-827,-166 149 5306,-15 19-3004,-17 15-828,2 1-1,0 0 1,1 1-1,-19 29 1,28-37-534,1 0-1,0 0 1,1 0-1,0 1 1,1-1 0,0 1-1,1 0 1,1 1-1,0-1 1,-1 24 0,3-33-145,0 0 1,1-1-1,-1 1 1,1 0 0,-1-1-1,1 1 1,0 0 0,0-1-1,0 1 1,1-1-1,-1 0 1,1 1 0,-1-1-1,1 0 1,0 0-1,0 0 1,0 0 0,0 0-1,0 0 1,0-1-1,0 1 1,1-1 0,-1 1-1,1-1 1,-1 0 0,1 0-1,-1 0 1,5 1-1,5 1-1387,0 0-1,1-1 0,-1 0 0,1-1 1,14-1-1,20 0-3892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7 340 7491,'0'0'10197,"-7"112"-9509,7-86-351,0-2-273,0-2 16,0-5-80,0-3-144,2-8-3506,9-6-2897</inkml:trace>
  <inkml:trace contextRef="#ctx0" brushRef="#br0" timeOffset="1">660 1 10549,'0'0'736,"52"132"2338,-45-77-769,-7 2-865,0 1-879,-13 1-353,-13-2-96,-14-2-48,-8-2-64,-11-5-336,-11-7-5811,-5-11-640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11477,'0'0'4482,"-136"164"-2417,103-89-576,9 2-449,15-2-191,9-4-529,0-6-96,11 0-192,13-6-32,0-1 0,7-9 0,6-14-1441,9-15-3473,5-18-2177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12790,'0'0'1299,"22"-9"-178,77-26 61,-93 33-1137,1 1 1,0 0 0,-1 0 0,1 1 0,0 0 0,-1 0 0,1 0 0,0 1 0,0 0 0,-1 0 0,1 1 0,-1-1 0,1 2 0,-1-1 0,0 1 0,0 0 0,0 0 0,0 0 0,0 1 0,-1 0 0,0 0 0,0 0 0,0 1 0,0 0 0,5 7 0,-5-5-43,0 0-1,0 0 1,-1 1 0,0-1-1,0 1 1,0 0 0,-1 0-1,-1 1 1,1-1 0,-1 0-1,-1 1 1,0 0 0,0-1-1,0 1 1,-1 0-1,-1-1 1,-2 17 0,1-16 8,-2 1 0,1-1 0,-1 1 1,-1-1-1,0 0 0,0-1 0,-1 1 0,0-1 1,0 0-1,-13 11 0,-9 7 6,-46 33 1,55-45-48,13-8 14,12-7 7,12-8-33,20-15-313,-2-2-1,-1-2 1,59-59-1,81-112 552,-106 116 403,-61 77 1006,-6 10 376,-7 14-1133,-31 54-394,21-46-153,-18 47 1,26-50-272,1 1 1,0 0-1,2 1 1,1-1-1,1 1 1,1 29-1,2-48-151,-1-1 1,0 0-1,1 0 0,0 0 1,0 1-1,1-1 0,-1 0 1,1-1-1,0 1 0,1 0 1,-1 0-1,1-1 0,5 8 1,-3-7-467,-1-1 0,0 0 0,1 0 0,0 0 0,0 0 1,0-1-1,7 4 0,34 11-6902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9028,'0'0'5584,"19"2"-4584,-7-1-907,-3-1-66,1 0 1,-1 1 0,0 1-1,13 3 1,-19-4-24,0 0 1,0 0-1,0 0 1,-1 0 0,1 1-1,0-1 1,-1 1-1,1 0 1,-1 0-1,1 0 1,-1 0-1,0 0 1,0 1-1,0-1 1,0 1-1,0-1 1,0 1-1,-1 0 1,1 0-1,0 3 1,1 2 1,-1 0 0,0 1 0,0 0 0,-1-1 0,0 1 0,0 0 0,-1 0 0,0 0 0,-1-1-1,0 1 1,-4 17 0,1-13 12,-1-1-1,0 0 1,0-1-1,-1 1 0,-1-1 1,0 0-1,-10 13 1,2-5 15,4-5 63,-1 0 1,-18 18 0,29-31 17,2-3 59,-1-1 0,0 1 0,1 0 0,0 0 0,-1-1-1,1 1 1,0 0 0,0 0 0,0 0 0,1 0 0,-1 0-1,0 0 1,4-3 0,-3 3-179,0 0 0,0 0-1,0 0 1,0 1 0,0-1-1,0 0 1,1 1 0,-1 0 0,1 0-1,-1-1 1,1 1 0,0 1-1,-1-1 1,1 0 0,0 1 0,0-1-1,-1 1 1,1 0 0,0 0-1,0 0 1,0 0 0,-1 0 0,1 1-1,0-1 1,0 1 0,-1 0-1,1 0 1,-1 0 0,1 0 0,4 3-1,-2 0-7,0 1-1,0 1 1,0-1 0,-1 1-1,0-1 1,0 1-1,0 1 1,-1-1-1,0 0 1,0 1-1,3 11 1,-2-3 60,-1-1 1,0 1-1,-1-1 1,1 27-1,-3-37 2,0 0 0,-1 0 0,1 0 0,-1-1 0,0 1 0,1 0 0,-2-1-1,1 1 1,0 0 0,-1-1 0,0 1 0,1-1 0,-1 0 0,-1 0 0,1 0 0,0 0 0,-5 4 0,2-3 44,0 0 0,0 0 1,-1-1-1,1 0 0,-1 0 0,0 0 1,0 0-1,0-1 0,-10 2 0,-9 1 190,-1-2-1,0 0 0,-51-3 0,72 0-275,1 1-4,0-1-1,0 0 1,0 0 0,0-1-1,0 1 1,0-1 0,0 0-1,0 0 1,0 0 0,0 0 0,0-1-1,1 0 1,-1 0 0,1 0-1,-1 0 1,1 0 0,0-1-1,-1 1 1,1-1 0,1 0-1,-1 0 1,0 0 0,1 0 0,-1 0-1,1-1 1,0 1 0,0-1-1,1 1 1,-4-9 0,2-1-861,1-1 0,0 0-1,0 0 1,1 0 0,1 0 0,1 0 0,3-22 0,14-53-8711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12934,'0'0'9428,"164"-17"-9396,-107 13-32,-7 0-1713,-6-4-7443,-9-8-1937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9060,'0'0'1590,"22"2"-443,72 10 185,-89-10-1257,0-1 0,0 1 0,0 0 0,0 0-1,0 0 1,-1 1 0,1 0 0,-1 0 0,0 0 0,0 0 0,0 0 0,0 1 0,-1 0 0,1 0 0,-1 0 0,0 0 0,0 1 0,3 7 0,-2-3-32,0 0 0,-1 1 0,0-1 0,0 1 0,-2 0 0,1 0 0,0 14 0,-2-15-32,0 0-1,0 0 1,-1 0-1,0 0 1,-1 0-1,0 0 0,0 0 1,-1-1-1,0 1 1,0-1-1,-1 1 1,-8 12-1,4-10 19,-1 0 1,0 0-1,-1-1 1,0 0-1,-1-1 0,0 0 1,-17 11-1,20-12 107,20-10 62,21-9 13,19-12-167,-1-2 1,-2-3 0,-1-2 0,-1-2 0,77-68 0,-120 97 171,0-1 0,0 1-1,0-1 1,-1 0 0,1 0 0,-1 0-1,0-1 1,-1 1 0,1-1 0,-1 1-1,0-1 1,0 0 0,0 0 0,0 0 0,0-6-1,-2 11-157,0-1 0,0 0 1,-1 1-1,1-1 0,0 1 0,0-1 0,-1 0 0,1 1 0,0-1 0,-1 1 0,1-1 0,0 1 0,-1-1 0,1 1 0,-1-1 1,1 1-1,-1-1 0,1 1 0,-1 0 0,1-1 0,-1 1 0,1 0 0,-1-1 0,0 1 0,1 0 0,-1 0 0,0 0 1,1-1-1,-1 1 0,0 0 0,1 0 0,-1 0 0,0 0 0,-28 1 210,21-1-80,4 1-155,1-1 0,-1 1 0,1 0 1,-1 1-1,1-1 0,-1 0 0,1 1 0,0 0 0,-1 0 1,1 0-1,0 0 0,1 1 0,-1-1 0,0 1 1,1-1-1,-1 1 0,1 0 0,0 0 0,0 0 1,0 0-1,0 1 0,0-1 0,-1 6 0,-2 1-7,1 1-1,1 0 0,0 0 1,1 0-1,0 0 0,-1 20 0,2-15-93,0-3-35,1 0 0,0 0 0,4 19 0,-4-28-298,1-1-1,0 1 1,0-1 0,1 1-1,-1-1 1,1 0 0,-1 0-1,1 0 1,0 1-1,0-1 1,0-1 0,1 1-1,-1 0 1,1-1 0,0 1-1,-1-1 1,5 3 0,34 14-8238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9300,'0'0'6742,"19"5"-5603,-5-2-962,3 3-71,1-2 1,-1 0 0,1-2-1,-1 0 1,35 0 0,14-10 8,-36 4 219,35 0 1,-65 4 297,-19 0-3070,-8 0-2573,-6 0-2456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8804,'0'0'9130,"14"5"-9069,-7-3-62,-1 0 1,0 1 0,0 0-1,0 0 1,0 0-1,0 1 1,-1-1-1,1 1 1,-1 1-1,0-1 1,-1 1-1,1 0 1,-1 0-1,1 0 1,-2 0-1,1 1 1,-1 0 0,1 0-1,-2 0 1,1 0-1,-1 0 1,4 13-1,-4-4-14,-1 0 0,0 1-1,-1-1 1,-1 0 0,0 0-1,-1 0 1,-1 0 0,0 0-1,-1 0 1,-1-1 0,0 1-1,-1-1 1,-1 0-1,0-1 1,-9 14 0,-2 4 99,14-19-403,13-19-1180,50-61 967,-3-1 1,-3-3-1,54-97 0,-99 155 808,4-7 2492,26-35-1,-37 55-1895,-1 5-546,-3 16-255,-1-1-1,-1 0 1,-10 27-1,-9 38 99,19-54-153,2 0 1,1 1 0,3 51-1,-1-75 2,1-1-1,0 0 0,0 0 0,0 0 1,1 0-1,0 0 0,0 0 0,0-1 1,1 1-1,0-1 0,0 1 1,1-1-1,-1 0 0,1 0 0,7 7 1,-5-7-217,0 0 0,0-1 0,1 1 0,0-1 1,0 0-1,0-1 0,1 0 0,-1 0 0,1 0 1,15 2-1,-10-3-417,1 0 1,1-1-1,-1-1 1,0 0-1,0-1 1,0 0-1,0-1 1,0-1-1,-1 0 1,1-1-1,-1-1 1,0 0-1,17-9 1,-9 2 244,38-29 0,-54 37 714,0 0 0,0-1-1,0 1 1,-1-1 0,0 0 0,1-1-1,-2 1 1,1-1 0,-1 0-1,0 0 1,0 0 0,2-7 0,-5 14-275,0-1 0,0 0 0,0 0 1,0 0-1,0 0 0,0 0 0,0 0 1,0 0-1,0 0 0,-1 0 0,1 1 1,0-1-1,0 0 0,0 0 0,0 0 1,0 0-1,0 0 0,0 0 0,0 0 1,-1 0-1,1 0 0,0 0 0,0 0 0,0 0 1,0 0-1,0 0 0,0 0 0,0 0 1,-1 0-1,1 0 0,0 0 0,0 0 1,0 0-1,0 0 0,0 0 0,0 0 1,0 0-1,-1 0 0,1 0 0,0 0 1,0 0-1,0 0 0,0 0 0,0-1 1,0 1-1,0 0 0,0 0 0,0 0 1,-1 0-1,1 0 0,0 0 0,0 0 1,0 0-1,0-1 0,0 1 0,0 0 0,0 0 1,0 0-1,0 0 0,0 0 0,0 0 1,0 0-1,0-1 0,0 1 0,-10 10-29,-2 5 232,1 0-1,1 1 1,1 0 0,1 1 0,0 0 0,-6 20-1,0 7-12,-12 61 1,23-86-417,0-1 1,1 27-1,5-24-2288,-2-20 2104,0 0 0,0-1 0,-1 1 0,1 0 0,0-1 0,0 1 0,0-1 1,0 1-1,0-1 0,0 1 0,0-1 0,0 0 0,0 1 0,0-1 0,0 0 0,0 0 0,0 0 0,2 0 1,31 1-8488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77 9172,'0'0'8612,"19"-11"-7008,61-37-583,-77 45-952,0 2-1,0-1 0,0 0 0,0 0 1,0 1-1,0 0 0,0-1 0,1 1 1,-1 0-1,0 1 0,1-1 0,-1 1 1,1-1-1,-1 1 0,1 0 0,5 1 1,6 0 54,-12 0-120,0-1 1,0 0 0,0 1 0,0 0 0,0-1 0,0 1 0,0 0 0,0 1-1,0-1 1,-1 0 0,1 1 0,-1 0 0,1 0 0,-1-1 0,1 1 0,-1 1-1,0-1 1,0 0 0,0 0 0,0 1 0,0-1 0,-1 1 0,1 0 0,-1-1-1,2 5 1,0 1 1,0 0 0,0 1 1,-1 0-1,0 0 0,0-1 0,-1 1 0,0 15 0,-1-20-5,-1 1 0,0-1 0,0 0 1,0 0-1,0 0 0,-1 0 0,0 0 0,1 0 0,-1 0 0,-1-1 1,1 1-1,-1-1 0,1 1 0,-1-1 0,0 0 0,0 0 0,-7 5 1,-7 5-4,-1 0 1,-27 13 0,25-15-5,-5 5 14,-1-2 1,0 0-1,-1-2 0,0-1 0,-32 8 0,58-19-3,0 1-1,0-1 1,0 0 0,0 0-1,-1 0 1,1 0 0,0 0-1,0 0 1,0 0 0,0 0-1,0 0 1,0 0 0,0 0-1,0-1 1,0 1 0,0 0-1,0-1 1,0 1 0,0-1-1,0 1 1,0-1-1,0 0 1,0 1 0,0-1-1,1 0 1,-1 0 0,0 1-1,1-1 1,-1 0 0,0-1-1,0 1 1,1 0 0,0 0-1,0 0 1,0 0-1,0 0 1,0 0-1,0 0 1,1 0 0,-1 0-1,0 0 1,0 0-1,1 0 1,-1 1-1,1-1 1,-1 0 0,1 0-1,-1 0 1,1 0-1,-1 1 1,1-1-1,0 0 1,-1 0 0,1 1-1,0-1 1,0 1-1,-1-1 1,1 0-1,0 1 1,0 0 0,0-1-1,0 1 1,0-1-1,1 1 1,7-4-7,1 2 0,0-1 0,0 1 0,-1 1 0,1-1 0,20 2 0,-3 0 8,38 7 0,2 5-112,11 2-784,-24-10-3807,-17-4-3500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14054,'0'0'513,"127"107"-337,-83-38 992,-7 6 225,-6 10-273,-13 3-367,-14-1-497,-4-4-144,-26-6-112,-25-2 112,-17 2-112,-15 4-2353,-7-10-3170,-6-14-159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7684,'0'0'1582,"2"19"-1217,-1-8-306,0 9 97,1 0-1,2 1 1,0-2-1,0 1 1,13 31 0,-17-51-128,0 1 0,1 0 1,-1-1-1,0 1 1,0 0-1,1-1 1,-1 1-1,0 0 0,1-1 1,-1 1-1,1 0 1,-1-1-1,1 1 1,-1-1-1,1 1 1,-1-1-1,1 1 0,0-1 1,-1 0-1,1 1 1,-1-1-1,1 0 1,0 1-1,0-1 1,-1 0-1,2 0 0,-2 0 30,1 0-1,0-1 0,0 1 0,-1-1 0,1 1 0,-1-1 1,1 1-1,0-1 0,-1 0 0,1 1 0,-1-1 0,0 0 1,1 1-1,-1-1 0,1 0 0,-1 0 0,0 1 0,1-3 1,8-39 1300,-9-49 752,-11 98-2137,9-4-23,0-1 0,1 1 0,-1 0-1,1 0 1,0-1 0,0 1 0,0 0-1,-1 3 1,0 15-3966,2-8-1480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1617,'0'0'4879,"-4"21"-3139,-3 8-1256,3-14-118,0 1 0,1 1 0,1-1 1,1 0-1,0 21 0,1-33-285,0 0 0,0 0 0,1 0-1,-1 0 1,1 0 0,0 0 0,0 0 0,0 0 0,1 0-1,-1 0 1,1 0 0,0 0 0,0-1 0,0 1 0,1-1 0,-1 0-1,1 1 1,0-1 0,0-1 0,0 1 0,0 0 0,1-1 0,-1 1-1,1-1 1,-1 0 0,1 0 0,0 0 0,0-1 0,7 3-1,8 0-53,1 0-1,-1-2 0,0 0 1,1-1-1,20-1 0,-21 0 107,-11 0-120,-1 0 0,1-1 1,-1 0-1,1 0 0,-1 0 0,1-1 0,-1 0 1,0 0-1,13-7 0,-16 7 13,0-1 0,-1 0 1,0 1-1,1-1 0,-1 0 0,0-1 0,0 1 0,-1 0 1,1-1-1,-1 0 0,1 0 0,-1 1 0,0-1 1,-1 0-1,1-1 0,-1 1 0,1 0 0,0-7 1,6-79 1946,-8 87-1659,0 9-125,0 34-363,0 40 186,-2 0 1,-23 138 0,18-190 68,0-1 1,-1 0 0,-2 0 0,-22 42 0,22-52 96,0-1 0,0 0 0,-2-1 0,0-1 0,-1 0 0,0 0 0,-1-1 0,-16 11 0,18-16-9,0-1 0,-1 0-1,0-1 1,0-1 0,-1 0 0,1 0 0,-1-2 0,0 0-1,0 0 1,0-1 0,0-1 0,0 0 0,-18-2 0,28 1-204,0 0 0,-1 0 0,1 0 0,0-1 0,0 0 0,-1 0 0,1 0 0,0 0 0,0-1 0,0 0 0,0 1 0,1-1 0,-1-1 0,0 1 0,1 0 0,0-1 0,-1 0 0,1 0 0,0 0 0,0 0 0,1 0 0,-5-7 0,6 7-383,-1 0 0,1-1 0,-1 1 1,1-1-1,0 1 0,0-1 0,0-4 0,1 3-583,0 1 0,0-1 0,0 0 0,0 1 0,1-1 0,1-6 0,15-25-7958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3:5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215 130 6083,'0'0'8398,"7"-16"-7579,22-48-226,-28 61-487,1-1 0,0 1 0,-1 1 0,1-1 0,0 0 0,1 0 0,-1 1 0,0-1 0,1 1 0,-1 0 0,1-1 0,0 1 0,0 1 0,0-1 1,0 0-1,0 1 0,0-1 0,5-1 0,-1 2 29,0 0 0,0 0 0,-1 1 0,1 0 0,0 0 1,8 1-1,-11 0-156,-2-1 25,1 0 0,0 1 1,-1-1-1,1 1 0,-1 0 0,1 0 1,-1 0-1,0 0 0,1 1 1,-1-1-1,0 0 0,0 1 1,0 0-1,0-1 0,0 1 0,0 0 1,2 2-1,-1 1-1,0 0 0,0-1 0,0 1 0,-1 0 0,0 0 0,0 1 0,2 9 0,-1 0 2,-1-1 0,0 1 0,-2 0-1,1 0 1,-3 20 0,0-28 2,0 0 0,0 0 0,0 0 0,-1 0-1,0 0 1,0 0 0,0-1 0,-1 0-1,0 1 1,-1-1 0,1-1 0,-11 11 0,0-2 31,-1 0 1,0-1 0,-25 14-1,28-22 397,13-6-386,0 1 0,0-1 0,0 1 0,0-1 0,0 1 0,0-1 0,0 1 1,0 0-1,0-1 0,0 1 0,0-1 0,1 1 0,-1-1 0,0 1 0,0-1 1,1 1-1,-1 0 0,0-1 0,0 1 0,1-1 0,-1 1 0,0 0 0,1 0 1,-1-1-1,1 1 0,0-1 0,1-1-44,1-1-1,0 1 1,0 0 0,0 0 0,0 0 0,0 0-1,0 1 1,1-1 0,-1 1 0,0 0-1,1 0 1,-1 0 0,1 0 0,0 0 0,-1 1-1,1 0 1,-1 0 0,1 0 0,0 0-1,-1 0 1,1 1 0,6 1 0,-5-1-15,-1 1 0,1 0 0,0 0 0,-1 0 0,1 0 1,-1 1-1,1 0 0,-1-1 0,0 2 0,0-1 0,-1 0 0,1 1 1,-1 0-1,1 0 0,4 7 0,-3-1 19,1 1 1,-1 0-1,-1 0 0,0 0 1,-1 0-1,0 1 0,-1 0 1,0 0-1,0-1 0,-1 1 1,-1 0-1,0 0 0,-3 15 1,2-24 5,1 0 0,-1 0 1,0 0-1,-1-1 0,1 1 0,-1 0 1,1-1-1,-1 0 0,0 1 1,1-1-1,-1 0 0,-1 0 1,1 0-1,0 0 0,0 0 1,-1 0-1,1-1 0,-1 1 1,1-1-1,-1 0 0,0 1 0,0-1 1,1 0-1,-1-1 0,0 1 1,-3 0-1,-10 2 151,0-1 0,-1-1 0,-22 0-1,29-1-99,-19 0 211,4 0-70,-45-4 0,62 3-190,-1-1-1,0 0 1,1-1-1,0 0 1,0 0-1,0 0 1,0-1-1,-14-9 1,-12-15-209,-13-7-5341,22 23-3498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8116,'0'0'6675,"177"0"-6019,-85 0-256,9 0-96,-2-4 721,-11 2-497,-18 0-256,-22 2-224,-17 0-48,-14 0-1152,-4 0-2226,-2 0-1952,9 0-2802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14567,'0'0'6280,"-1"25"-5784,-18 416 1924,10-263-2546,7-103-8285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2225,'0'0'12454,"-7"12"-11470,2-5-848,2-5-93,1 1 0,0 0-1,0 0 1,0 0 0,0 0 0,1 0 0,-1 1-1,1-1 1,-1 1 0,1-1 0,0 0 0,1 1-1,-1 0 1,1-1 0,-1 1 0,1-1 0,0 1-1,0 0 1,1-1 0,-1 1 0,1-1 0,0 1-1,0-1 1,1 5 0,6 5 43,-1 0 0,2 0 0,0-1-1,0-1 1,1 1 0,0-2 0,1 1 0,1-1 0,-1-1-1,1 0 1,1-1 0,17 9 0,-12-8-56,1-1 0,-1-1 0,1-1-1,0-1 1,1 0 0,-1-2 0,1 0 0,36 0 0,-44-3-123,1 0 1,0 0 0,-1-2 0,1 1 0,-1-2-1,0 0 1,13-4 0,-21 5-269,0 0 1,0 0 0,0 0-1,-1-1 1,1 0-1,0 0 1,-1 0-1,0 0 1,0 0-1,0-1 1,0 1-1,0-1 1,-1 0 0,1 1-1,-1-1 1,0-1-1,0 1 1,-1 0-1,1 0 1,-1-1-1,0 1 1,1-9 0,1-24-3119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2 214 2657,'0'0'7313,"-1"-11"-6155,1-36-62,0 46-1036,0-1-1,0 1 0,0 0 1,0-1-1,1 1 1,-1 0-1,0 0 0,1-1 1,-1 1-1,1 0 0,-1 0 1,1-1-1,0 1 1,-1 0-1,1 0 0,0 0 1,0 0-1,0 0 1,0 0-1,0 0 0,0 0 1,0 0-1,0 1 0,0-1 1,0 0-1,0 1 1,1-1-1,-1 1 0,0-1 1,0 1-1,3-1 0,3-2 213,52-18 487,0 3 1,1 2-1,73-10 1,-85 17-666,13-3-657,0 4 0,70-2 0,-130 10 447,-1 0 0,0 0-1,1 1 1,-1-1 0,0 0 0,0 0-1,1 0 1,-1 1 0,0-1 0,0 0-1,0 0 1,1 1 0,-1-1 0,0 0-1,0 1 1,0-1 0,0 0-1,0 0 1,0 1 0,0-1 0,1 0-1,-1 1 1,0-1 0,0 0 0,0 1-1,0-1 1,0 0 0,0 1 0,-1-1-1,1 0 1,0 1 0,0-1-1,0 0 1,0 0 0,0 1 0,0-1-1,0 0 1,-1 1 0,1-1 0,0 0-1,0 0 1,0 1 0,-1-1 0,1 0-1,0 0 1,0 0 0,-1 1-1,1-1 1,-1 0 0,-22 20-3024,-17 4-464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4290,'0'0'8326,"4"18"-5735,0 0-2018,-3-8-292,1 1 0,1-1 0,0 0 0,0 0 0,1 0 0,1 0 0,-1-1 0,1 1 0,13 16 0,1-1 16,2-1 1,0 0-1,2-2 0,0 0 1,1-2-1,1-1 0,1-1 1,1-1-1,1-1 0,34 15 1,-32-19-325,-1 0 87,0-1 1,33 8 0,-54-17-180,0-1-1,0 1 1,-1-1 0,1-1 0,0 0 0,0 0 0,0 0 0,0-1 0,0 0-1,0-1 1,-1 1 0,1-2 0,11-4 0,2-5-1224,-2-2-1,1 0 1,-2-1-1,0-1 1,-1-1-1,22-27 1,16-25-3326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62 368,'0'0'19097,"127"-28"-18569,-79 18-528,0 5-256,9-3-4802,-2-2-4082</inkml:trace>
  <inkml:trace contextRef="#ctx0" brushRef="#br0" timeOffset="1">251 214 9028,'0'0'13718,"127"-38"-13718,-61 17-768,2-3-3842,0-4-6291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1363 295 7491,'-30'-9'918,"17"6"-803,-28-10 323,-1 3 0,-1 1 1,-72-5-1,85 12-154,0 2 0,-1 1 0,1 1 0,0 2 0,0 1 0,1 1 1,-1 2-1,1 1 0,-38 17 0,20-2 140,2 3-1,1 1 1,1 2-1,1 2 1,-50 51-1,41-31 207,2 3-1,3 2 0,-50 78 0,69-91-411,2 1 0,2 2-1,2 0 1,2 1 0,2 1-1,3 1 1,1 0 0,3 1-1,-7 92 1,16-106-184,1 0 0,1 0-1,2 0 1,2 0 0,2-1 0,1 1 0,1-1 0,2-1-1,2 0 1,1-1 0,2 0 0,1-1 0,1-1-1,32 41 1,-31-50-101,2 0-1,0-2 1,2 0-1,0-1 0,1-1 1,1-2-1,1 0 1,1-2-1,0-1 1,0-1-1,1-1 0,43 11 1,-46-16 20,1-1 1,-1-1-1,1-2 0,0 0 1,-1-2-1,1-1 0,0-1 1,0-1-1,0-1 0,-1-2 1,1 0-1,-1-2 0,0 0 1,-1-2-1,26-13 0,-1-6 54,-1-1-1,-1-3 1,49-44-1,122-127 158,-99 89 143,-6 12 262,86-83 22,-140 124-426,62-79 0,-97 109-78,-1-2-1,-2 0 1,-1-1-1,-1-1 1,-2-1 0,-2 0-1,-1-1 1,-2-1-1,-1 0 1,-2 0-1,6-62 1,-14 78-4,0-1 1,-1 1 0,-1 0-1,-2-1 1,0 1-1,-1 0 1,-1 1 0,-1-1-1,-1 1 1,-1 0-1,-1 0 1,0 1 0,-2 1-1,0-1 1,-2 2-1,0 0 1,-28-31 0,13 22-53,-1 1 0,-2 1 0,0 2 1,-1 1-1,-2 2 0,0 1 0,-1 1 1,-1 2-1,0 2 0,-69-18 1,22 13-21,0 4 0,-1 4 1,-164-1-1,203 13-248,1 1 1,-1 3-1,1 1 0,1 3 0,-1 1 0,1 2 1,-62 27-1,-80 47-4553,120-55 1872,-65 30-4224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2817,'0'0'8668,"25"2"-8414,85 8 21,-105-10-254,1 1 1,0 1-1,-1-1 1,1 1 0,-1 0-1,0 1 1,1-1 0,-1 1-1,0 0 1,-1 0-1,1 0 1,0 1 0,-1 0-1,0 0 1,0 0 0,0 0-1,0 1 1,-1-1 0,0 1-1,0 0 1,0 0-1,0 0 1,-1 1 0,0-1-1,0 0 1,2 9 0,-3-6-10,0-1 0,0 1 0,0 0 0,-1 0 0,0 0 0,-1 0 0,0 0 0,0 0 0,-1 0 1,0 0-1,0-1 0,-1 1 0,0-1 0,0 1 0,-1-1 0,-6 9 0,-14 14 50,-1-1-1,-2-1 0,-1-1 1,-54 39-1,82-65-58,0-1-1,0 0 1,0 0-1,0 0 1,-1 1 0,1-1-1,0 0 1,0 0-1,0 0 1,0 1 0,-1-1-1,1 0 1,0 0-1,0 0 1,0 0 0,-1 1-1,1-1 1,0 0-1,0 0 1,0 0 0,-1 0-1,1 0 1,0 0-1,0 0 1,-1 0 0,1 0-1,0 0 1,0 0-1,-1 0 1,1 0 0,0 0-1,0 0 1,-1 0-1,1 0 1,0 0 0,0 0-1,-1 0 1,1 0-1,0 0 1,0-1 0,-1 1-1,1 0 1,0 0-1,0 0 1,0 0 0,-1-1-1,1 1 1,5-15 173,2 5-178,0-1 0,1 1 0,1 0 0,0 1 0,11-9 0,58-45-256,-30 26 104,-29 21 207,109-94-224,-105 89 530,-1-2 0,-1-1 0,22-34 0,-43 58-333,3-3 434,-1 0-1,0-1 0,0 1 1,0-1-1,0 1 1,-1-1-1,1 0 1,-1 1-1,0-1 0,1-7 1,-18 15 455,6 2-878,0 1 1,1 0-1,0 1 1,0 0-1,0 0 1,1 1-1,0 0 0,-12 19 1,5-4 33,2 0 0,-21 47 0,28-54-61,1 0 0,0 0 0,1 0 0,1 1 0,0-1 0,1 1 1,1 0-1,1-1 0,4 31 0,-3-43-83,0 0 0,0 0 0,1-1 1,0 1-1,0 0 0,0-1 0,1 1 0,0-1 0,-1 0 0,2 0 1,-1 0-1,0 0 0,1 0 0,-1-1 0,1 0 0,0 1 0,0-1 1,1-1-1,-1 1 0,1-1 0,-1 1 0,1-1 0,0-1 0,-1 1 1,1-1-1,6 2 0,2-1-729,-1 0 0,0 0 1,0-1-1,1-1 0,-1 0 0,1-1 1,-1 0-1,0-1 0,0 0 0,13-5 1,-5 0-138,0-1 0,34-20 0,-28 12 981,0-1 1,-2-1-1,27-26 1,-46 40 107,-1 0-1,0-1 1,0 0 0,0 0-1,-1 0 1,0 0-1,0 0 1,0-1 0,-1 1-1,1-1 1,1-9-1,-2 6 1846,-1 0 0,1-1 0,-1-15 0,-2 36-1849,-1 1-1,0-1 0,-1 0 1,0 0-1,0 0 0,-10 20 1,-4 13 365,4-6-836,-39 135 2220,34-85-3489,14-61-1813,1 35 0,3-37-3086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5891,'0'0'4188,"-7"16"-2016,7-15-2030,0 0-1,0 0 1,1 0-1,-1 0 1,0 0 0,0 0-1,1 0 1,-1 0 0,0 0-1,1 0 1,-1 0-1,1 0 1,0 0 0,-1 0-1,1-1 1,0 1-1,-1 0 1,1-1 0,0 1-1,0 0 1,-1-1 0,1 1-1,0-1 1,0 1-1,0-1 1,0 1 0,0-1-1,0 0 1,0 1 0,1-1-1,36 4 69,-26-4 179,55 4 87,108-7 0,-97-10-453,-44 6-8359,-4 1 730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12662,'0'0'4767,"19"-6"-4452,-8 3-299,-1-1-13,0 1 0,0 0 0,0 1 0,12-1 0,-18 3-8,1 0 0,-1 0-1,0 0 1,1 0 0,-1 1 0,0 0-1,1 0 1,-1 0 0,0 0-1,0 1 1,0 0 0,0 0 0,0 0-1,0 0 1,5 5 0,-3-2-2,0 1 1,0 0 0,-1 0 0,1 0-1,-2 1 1,1 0 0,-1 0-1,0 0 1,0 0 0,-1 1-1,0 0 1,0-1 0,-1 1-1,2 10 1,-1 2 7,-1 1 1,0-1-1,-2 1 0,-3 30 1,1-41 9,1 0-1,-2 0 1,1 0 0,-2 0 0,1 0 0,-1-1 0,-1 1 0,0-1 0,0 0-1,0-1 1,-1 1 0,-11 10 0,17-18-18,0-1-1,0 1 1,-1-1-1,1 1 1,0-1 0,-1 1-1,1-1 1,0 1-1,-1-1 1,1 0 0,-1 1-1,1-1 1,-1 0-1,1 1 1,-1-1-1,1 0 1,-1 0 0,1 1-1,-1-1 1,1 0-1,-1 0 1,1 0 0,-1 0-1,0 0 1,0 0-1,1-1-18,0 1-1,-1-1 0,1 0 1,0 0-1,0 0 0,0 0 1,0 0-1,0 1 1,0-1-1,0 0 0,0 0 1,0 0-1,0 0 0,0 0 1,1 1-1,-1-1 0,0 0 1,1-1-1,8-19-525,0 0 0,1 1-1,1 0 1,15-20 0,9-16 370,11-23 219,13-24 267,-22 33 2901,-41 78-1385,-14 28 1073,9-17-2850,1 0 1,1 1 0,-9 34 0,11-15 28,2 1 0,2 49 0,1-64-78,0-20-55,0-1-1,0 1 0,0-1 0,1 1 0,0-1 0,-1 1 0,2-1 0,-1 1 1,1-1-1,-1 0 0,1 0 0,0 1 0,1-1 0,-1-1 0,1 1 0,0 0 1,5 6-1,-4-7-416,0-1-1,0 1 1,0 0 0,0-1 0,1 0 0,-1 0 0,1 0 0,-1-1 0,1 1-1,0-1 1,5 0 0,35 2-6538,5-3-823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 7475,'0'0'4792,"-4"21"-2863,-12 66-787,15-84-1120,0-1 1,1 1-1,-1 0 0,1 0 1,0-1-1,0 1 1,0 0-1,0 0 1,0 0-1,1-1 1,-1 1-1,1 0 1,-1 0-1,1-1 0,0 1 1,0-1-1,1 1 1,-1-1-1,0 1 1,1-1-1,0 0 1,-1 1-1,1-1 0,0 0 1,0 0-1,0 0 1,0-1-1,1 1 1,-1 0-1,0-1 1,1 1-1,-1-1 1,1 0-1,-1 0 0,1 0 1,4 1-1,5 0-20,-1-1-1,1 0 1,-1 0-1,1-1 0,-1-1 1,16-2-1,-23 2 10,0 1-1,0-2 1,0 1 0,-1 0-1,1-1 1,0 1 0,-1-1-1,1 0 1,-1 0-1,0-1 1,1 1 0,-1-1-1,0 0 1,-1 1 0,1-1-1,0-1 1,-1 1-1,0 0 1,1 0 0,-2-1-1,1 0 1,0 1 0,0-1-1,-1 0 1,0 0 0,0 1-1,0-1 1,0 0-1,-1-5 1,1 4 137,0 0 0,-1 0-1,0 0 1,0 0 0,0 1 0,-1-1 0,1 0-1,-1 0 1,0 0 0,-1 0 0,1 0-1,-1 1 1,0-1 0,0 1 0,-1-1 0,1 1-1,-1 0 1,0 0 0,0 0 0,0 0-1,-1 0 1,1 1 0,-5-4 0,0 3-64,1 0 0,-1 0 0,0 1 0,0 0 0,0 0 0,0 1 0,-1 0 0,-9-1 1,-69-1-1041,79 4 637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8292,'0'0'5869,"19"-12"-5522,64-34-254,-78 44-93,1 0-1,-1 0 0,1 1 1,0-1-1,0 1 1,-1 0-1,1 1 0,0 0 1,0 0-1,0 0 0,0 0 1,0 1-1,-1 0 0,1 1 1,0-1-1,-1 1 0,1 0 1,-1 0-1,1 1 1,-1-1-1,0 1 0,0 0 1,5 5-1,-4-3-2,1 1 1,-1 0-1,0 0 1,0 0-1,-1 1 1,1 0-1,-2 0 1,1 1-1,-1-1 1,0 1-1,-1 0 1,1 0-1,2 14 1,-3-7 4,-1 0 1,-1 0-1,0 0 1,-1 0-1,0 0 0,-1 0 1,-1 0-1,-1 0 1,0-1-1,-1 1 1,0-1-1,-11 24 1,2-13-3,-1 0 0,0-1 0,-2 0 0,-1-1 0,-34 35 0,45-52-33,6-5 21,-1 0 0,1 0 1,0-1-1,-1 1 0,1-1 1,-1 1-1,0-1 0,1 1 1,-1-1-1,1 1 0,-1-1 0,0 1 1,0-1-1,1 0 0,-1 1 1,0-1-1,1 0 0,-1 1 1,-1-1-1,2-9-114,2 2 124,0 0-1,1 0 1,0 0-1,0 0 0,1 1 1,0-1-1,9-10 1,43-46-12,-32 37-5,132-128-182,22-23 5763,-178 177-5490,-4 13 464,-8 16-742,-5 2 397,1 2 0,2 0-1,1 0 1,1 1 0,2 1 0,2 0 0,1 0 0,-5 64 0,12-92-216,0 0 0,0 0 1,1 0-1,0 0 0,0 0 0,0 0 0,1 0 1,0 0-1,4 7 0,-4-10-93,1 0 1,-1 0-1,1 0 0,0-1 0,0 1 1,1-1-1,-1 0 0,1 1 0,0-1 0,-1-1 1,1 1-1,1-1 0,-1 1 0,6 1 1,6 2-1378,0-1 1,0 0-1,0-2 1,1 0 0,-1 0-1,22-1 1,32-1-5264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194 166 2049,'0'0'9551,"-16"-6"-7451,-48-20 135,62 25-2162,1 1 0,0-1-1,0 0 1,0 0 0,-1 0-1,1 0 1,0 0 0,0 0-1,0 0 1,0 0 0,1 0-1,-1-1 1,0 1 0,0 0-1,1 0 1,-1-1 0,1 1 0,-1-1-1,1 1 1,0 0 0,-1-1-1,1 1 1,0-1 0,0 1-1,0-1 1,0 1 0,0-1-1,0 1 1,1 0 0,-1-1-1,1-1 1,1-2 43,0 0 0,0 1 0,0-1 0,0 1 0,1 0 0,3-5 0,-3 5-99,1-1 0,0 1 0,0-1 1,0 1-1,1 0 0,-1 1 0,1-1 0,0 1 1,0 0-1,0 0 0,0 0 0,1 1 1,-1 0-1,1 0 0,11-3 0,-13 5-13,-1 0-1,1 0 1,0 0-1,-1 0 1,1 1-1,0-1 1,-1 1-1,1 0 1,-1 0 0,1 0-1,-1 0 1,1 1-1,-1 0 1,0-1-1,0 1 1,0 0-1,0 1 1,0-1-1,0 0 1,0 1-1,-1 0 1,1-1-1,-1 1 1,0 0 0,0 0-1,2 5 1,-1-3 0,0 0 0,0 1 0,-1-1 0,0 1 0,0-1 1,0 1-1,-1 0 0,1 0 0,-2 0 0,1 0 0,-1 0 1,1 0-1,-2-1 0,1 1 0,-1 0 0,0 0 0,0 0 1,0 0-1,-4 9 0,0-5 7,0 0 0,0-1 0,-1 1 0,-1-1 1,1-1-1,-1 1 0,-1-1 0,1-1 0,-17 13 0,17-14-7,-84 60 19,83-60-20,-1-1 1,0 0 0,0-1-1,-1 0 1,0-1-1,1 1 1,-1-2-1,-19 3 1,28-5 13,0 0 1,0 0-1,0-1 1,0 1-1,0 0 0,0-1 1,0 1-1,1-1 1,-1 1-1,0-1 0,0 1 1,0-1-1,0 0 1,1 1-1,-1-1 0,0 0 1,1 0-1,-1 0 1,1 1-1,-1-1 0,1 0 1,-1 0-1,1 0 1,-1 0-1,1 0 0,0 0 1,0 0-1,-1 0 0,1 0 1,0 0-1,0 0 1,0 0-1,0 0 0,0 0 1,0 0-1,0 0 1,1-1-1,-1 0-18,0 1 1,0-1-1,0 0 0,0 1 0,0-1 1,1 0-1,-1 1 0,1-1 1,-1 1-1,1-1 0,0 1 0,-1-1 1,1 1-1,0-1 0,0 1 0,0 0 1,0-1-1,0 1 0,0 0 1,0 0-1,1 0 0,-1 0 0,0 0 1,2-1-1,6 0-3,0 1-1,-1 0 1,1 1-1,0 0 1,-1 0-1,1 1 1,0 0 0,-1 1-1,1 0 1,-1 0-1,1 1 1,-1-1 0,0 2-1,0-1 1,-1 1-1,1 1 1,8 5-1,8 7 14,-2 1 0,1 0-1,36 40 1,-45-41-174,20 31 1,-9-14-3957,-11-19-2685,3-12-2233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7748,'0'0'8902,"27"0"-8261,203 0 111,-202 1-555,26-2 1204,-68-6-7332,3-2-2897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10389,'0'0'3439,"20"-12"-2303,68-33 251,-81 42-1294,0 1 0,1-1 0,-1 1 0,1 0 0,-1 1 0,1 0 0,0 0 0,14 1 0,-18 0-78,1 1 0,-1-1 0,0 1 0,1 1 0,-1-1 0,0 0 0,0 1 1,0 0-1,0 0 0,0 0 0,0 1 0,4 3 0,-3-1-29,0 1 1,0-1-1,-1 1 0,0 0 1,0 0-1,0 0 0,-1 1 1,0-1-1,0 1 0,-1 0 1,1 0-1,-2 0 0,1 0 1,-1 0-1,0 0 1,0 10-1,0-5 20,0 0-1,-1 0 1,0 0 0,-1 0 0,0 0-1,-1 0 1,0 0 0,-1 0 0,0-1-1,-1 1 1,-1-1 0,-7 14 0,-3-2 54,-2 0 0,0-2 0,-1 0 1,-31 27-1,39-42-3,6-9 73,9-18 105,3 7-225,1 1 1,0-1-1,1 2 1,22-24 0,7-8-88,29-36 108,-37 46 54,-2-1-1,43-69 1,-68 94 508,-10 11 265,-11 15-449,9-4-340,-1 0 1,2 1 0,0 0-1,1 1 1,0-1 0,1 1-1,0 0 1,-5 29 0,6-19-36,2 0 0,0 0 0,1 0 0,5 43 0,-3-60-132,0 0-1,1 0 1,-1 0 0,1 0-1,1 0 1,-1 0-1,1-1 1,0 1 0,1-1-1,0 0 1,0 0 0,0 0-1,0-1 1,1 1-1,6 4 1,-7-6-656,0-1 0,1 0 1,0 0-1,0 0 0,0-1 0,0 1 1,0-1-1,0 0 0,0-1 0,1 1 1,-1-1-1,10 1 0,26-1-4419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29 133 6883,'0'0'10090,"-1"4"-9796,-5 12-89,1-1 0,0 1 0,2 0 0,0 1 0,0-1 0,1 33 0,2-47-202,0-1 0,0 1-1,0-1 1,0 1 0,1 0 0,-1-1 0,1 1-1,-1-1 1,1 1 0,0-1 0,-1 1 0,1-1-1,0 0 1,0 1 0,0-1 0,0 0 0,0 0-1,1 1 1,-1-1 0,2 1 0,1 0 21,-1 0 1,1 0-1,0 0 1,-1 0-1,1-1 0,0 0 1,0 0-1,5 1 1,1-1 7,1 0 1,-1 0-1,0-1 1,1 0 0,-1-1-1,12-2 1,-18 1-26,-1 1-1,1-1 1,-1 1 0,1-1 0,-1 0 0,0-1-1,0 1 1,0 0 0,0-1 0,0 0-1,0 1 1,-1-1 0,0 0 0,1-1 0,-1 1-1,0 0 1,0 0 0,-1-1 0,1 0 0,-1 1-1,0-1 1,0 0 0,0 1 0,0-1-1,-1 0 1,1-7 0,0 2 44,0 0 1,-1-1-1,-1 1 0,1 0 0,-1 0 1,-1 0-1,0 0 0,0 0 0,0 0 1,-7-12-1,2 9-205,-1 1-1,0 1 1,-1-1 0,0 1-1,-1 1 1,0 0 0,-1 0-1,0 1 1,0 0 0,0 1 0,-26-11-1,28 11-4996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10133,'0'0'4588,"20"-5"-2982,118-42-2246,-109 36-102,-2-1 0,1-2-1,40-28 1,-59 36 767,-1-1-1,1 0 1,-2 0 0,1-1 0,-1 0 0,-1-1 0,1 0-1,-1 0 1,-1 0 0,0 0 0,6-14 0,-7 11 481,0 0 0,-1-1 0,2-15 0,0-43 4983,-6 85-5436,-1 0 0,-1 0 0,0-1 0,-1 1 0,-7 18 0,-5 14 144,-11 48 75,1-9-20,-20 119 1,42-130-317,5-73 62,-1 0 0,0 0 1,1-1-1,-1 1 0,0 0 1,1 0-1,-1-1 0,1 1 1,-1 0-1,1-1 1,0 1-1,-1 0 0,1-1 1,0 1-1,-1-1 0,1 1 1,0-1-1,-1 1 0,1-1 1,0 0-1,0 1 0,0-1 1,-1 0-1,1 0 0,0 1 1,0-1-1,0 0 1,0 0-1,0 0 0,-1 0 1,1 0-1,0 0 0,0 0 1,0-1-1,0 1 0,1-1 1,37-7 288,-16-2-239,-1-1 0,0-1 0,-1-1 0,0-1 0,31-29-1,44-28 120,-94 70-173,-1-1-1,1 1 1,0 0 0,0 0-1,0 0 1,0 0 0,0 0-1,0 1 1,0-1 0,0 0-1,0 1 1,0-1 0,0 1-1,0 0 1,1 0 0,-1 0-1,0 0 1,0 0 0,0 0-1,0 1 1,0-1 0,3 2-1,-2 0-11,-1-1 0,0 1 0,0 0-1,0 1 1,-1-1 0,1 0 0,0 0-1,-1 1 1,0-1 0,1 1 0,-1-1-1,0 1 1,0 0 0,0-1 0,0 6-1,15 43-1768,-13-43 166,0 0 1,1-1-1,0 1 1,6 8 0,12 7-6632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5635,'0'0'7795,"136"4"-5602,-88-4-1168,7 0-577,-2 0-304,-5 0-144,-6 0-2129,-16 0-4498</inkml:trace>
  <inkml:trace contextRef="#ctx0" brushRef="#br0" timeOffset="1">88 251 6227,'0'0'12406,"83"34"-11494,-37-34-672,-2 0-176,-2-4-64,-9-6-80,-5 0-2321,-8-4-4322,-3-5-3922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40 5747,'0'0'3321,"-22"9"-2128,-73 30-561,92-38-561,-1 1 0,0 0-1,-1-1 1,1 0 0,0 0 0,0 0-1,-1 0 1,-7 0 0,7-1 180,4-9 1358,2 5-1576,0 0 0,0-1 1,1 1-1,-1 0 0,1 0 0,0 0 0,1 0 0,-1 0 0,1 1 0,0-1 1,-1 1-1,1-1 0,1 1 0,-1 0 0,0 0 0,1 0 0,0 1 1,0-1-1,0 1 0,0 0 0,4-2 0,-3 2-57,0 0 0,0 0 0,0 0 0,0 1 0,0 0 0,0 0 0,1 0 0,7 0 0,-10 1 15,-1 0 0,1 0 0,-1 0 0,1 1 0,-1-1 0,1 1 0,-1 0 0,1 0 0,-1 0 1,0 0-1,1 0 0,-1 0 0,0 1 0,0-1 0,0 1 0,0-1 0,3 4 0,-1 1 35,0-1 0,-1 1-1,0 0 1,0 0-1,0 0 1,-1 1 0,0-1-1,0 0 1,0 1 0,-1 0-1,0-1 1,-1 1 0,1 0-1,-1-1 1,0 1-1,-1 0 1,0 0 0,0-1-1,0 1 1,-1-1 0,0 1-1,-3 7 1,-3-2 18,0-1-1,0 1 1,-1-1 0,0-1 0,-1 0 0,-19 16-1,-75 49 126,100-73-167,3-1-1,-153 94 102,138-87-140,-1 0 0,0-1-1,0 0 1,-1-2 0,1 0-1,-1-1 1,-34 3 0,51-7 35,-1 0 0,1 1 0,0-1 0,0 0 0,-1 0 0,1 0 0,0-1 0,-1 1 0,1 0 0,0 0 0,0-1 0,-1 1 0,1 0 0,0-1 0,0 0 0,0 1 0,0-1 0,0 0 1,0 1-1,0-1 0,-2-1 0,3 0 12,-1 0 0,0 0 1,1 0-1,-1 0 0,1 0 1,-1 0-1,1 0 0,0 0 1,0 0-1,1-4 0,-1 4 2,-1-4 19,1 0 0,0 0 0,1 1 0,0-1 0,0 0 1,0 0-1,0 1 0,1-1 0,3-7 0,-3 10-25,0 1 0,0-1 1,0 1-1,0 0 0,0 0 1,0-1-1,1 2 0,-1-1 0,1 0 1,-1 0-1,1 1 0,0 0 1,-1-1-1,1 1 0,0 0 1,0 0-1,0 1 0,0-1 1,0 0-1,5 1 0,4-1 44,1 1-1,-1 0 0,1 1 0,-1 0 1,1 1-1,-1 0 0,0 1 1,0 1-1,0 0 0,15 7 0,13 9 220,58 38-1,-62-35-152,24 20 250,-18-12-2079,-13-13-3398,-3-5-1484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10693,'0'0'7171,"16"-8"-6328,22-9-548,-2 0-809,43-25 0,-70 37 479,0-1-1,-1 0 0,1-1 0,-1 0 1,-1 0-1,1-1 0,-1 1 1,0-2-1,-1 1 0,8-13 0,-5-2 224,-2 4 223,-4 15 81,-2 5 290,-3 52-749,-2 0 0,-2-1 0,-2 0-1,-2 0 1,-3-1 0,-35 90 0,27-97-105,-6 22 45,26-65 40,2-1-11,-1 0 0,0 0 0,0 0 0,0 0 1,1 0-1,-1 0 0,0 0 0,0-1 1,0 1-1,1 0 0,-1 0 0,0 0 0,0 0 1,0 0-1,1 0 0,-1 1 0,0-1 1,0 0-1,1 0 0,-1 0 0,0 0 0,0 0 1,0 0-1,1 0 0,-1 0 0,0 0 1,0 1-1,0-1 0,0 0 0,1 0 0,-1 0 1,0 0-1,0 0 0,0 1 0,0-1 1,0 0-1,0 0 0,0 0 0,1 1 0,-1-1 1,0 0-1,0 0 0,0 0 0,0 1 1,0-1-1,0 0 0,0 0 0,0 0 0,0 1 1,0-1-1,0 0 0,0 0 0,0 1 1,0-1-1,0 0 0,0 0 0,0 0 0,-1 1 1,1-1-1,0 0 0,0 0 0,0 0 1,0 1-1,87-47 402,18-8-273,-91 49-158,0 0 0,0 0 0,0 2 0,1-1 0,-1 2 0,18-1 1,-24 2 18,0 0 0,0 1 0,0 0 0,0 0 0,0 1 0,0 0-1,0 1 1,0-1 0,-1 2 0,1-1 0,0 1 0,-1 0 0,0 0 0,0 1 0,9 6 0,-3 0-3,-1 1 0,0 0-1,-1 0 1,-1 1 0,0 1-1,0-1 1,11 21-1,-16-22-1006,0 0 0,0 1-1,4 14 1,-2 4-5876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1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8788,'0'0'12582,"9"67"-12150,-9-49-432,0 5 0,-11 7-112,-28 3-1249,-8-1-3345,-1-8-5314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1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11285,'0'0'5976,"27"-13"-5754,0 0-189,0 2-1,42-13 1,-63 23-32,-1 0-1,1 0 0,0 1 0,-1 0 1,1 0-1,0 0 0,-1 1 0,1 0 1,-1 0-1,1 0 0,-1 1 0,9 3 0,-3 0-3,0 1 0,0 1 0,16 13-1,-16-12 4,-1 0-7,-1-1 0,0 1 0,-1 1 0,0 0 0,0 0 0,-1 0 0,0 1 0,-1 0 0,0 0 0,0 1 0,-1 0 0,0 0 0,-1 0 0,2 12 0,-4-14-1,0-1 0,-1 1 0,0 0 0,-1 0 1,0-1-1,0 1 0,-1 0 0,0 0 0,-1-1 1,0 1-1,0-1 0,-1 1 0,0-1 0,0 0 0,-1 0 1,0 0-1,0-1 0,-1 1 0,-8 9 0,-1 1-17,0-2 1,-2 0-1,1 0 0,-2-2 0,0 0 1,-19 12-1,35-26 21,1 0 1,0 0-1,0 1 0,0-1 1,0 0-1,0 0 0,-1 0 1,1 0-1,0 1 1,0-1-1,0 0 0,-1 0 1,1 0-1,0 0 1,0 0-1,0 0 0,-1 0 1,1 0-1,0 0 0,0 0 1,-1 0-1,1 0 1,0 0-1,0 0 0,-1 0 1,1 0-1,0 0 0,0 0 1,0 0-1,-1 0 1,1 0-1,0 0 0,0 0 1,0 0-1,-1 0 0,1 0 1,0-1-1,0 1 1,0 0-1,-1 0 0,1 0 1,0 0-1,0 0 1,0-1-1,0 1 0,-1 0 1,1 0-1,0 0 0,0-1 1,0 1-1,0 0 1,0 0-1,0 0 0,0-1 1,0 1-1,0 0 0,0 0 1,0-1-1,0 1 1,0 0-1,0 0 0,0-1 1,0 1-1,0 0 0,0-1 1,6-17-60,11-8-19,1 2-1,1 0 1,0 0 0,32-27-1,0-1-22,16-19 114,59-68 966,-124 137-824,-1 0 79,1 0 1,0 0 0,-1 0 0,1 0-1,-1 0 1,0 0 0,0-1-1,0 1 1,0 0 0,0-1-1,1-2 676,-14 23-562,-10 14-310,-17 23 319,-41 79 0,70-115-305,1 1 0,0 1 0,2 0 0,1 0 0,0 0 0,2 1 0,0-1-1,-1 29 1,5-41-133,0 1-1,0 0 0,0-1 0,1 1 1,1-1-1,3 14 0,-4-20-248,1 1-1,0-1 0,-1 0 0,1 0 1,0 0-1,1 0 0,-1 0 1,1-1-1,-1 1 0,1-1 1,0 1-1,0-1 0,0 0 0,0 0 1,0 0-1,0 0 0,0-1 1,1 0-1,5 2 0,42 8-6441,6-10 1301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1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88 139 8548,'0'0'6694,"-3"-18"-5761,-9-52-444,12 69-428,0-1 1,0 1 0,-1 0 0,1 0 0,0-1 0,0 1-1,0 0 1,0 0 0,0-1 0,0 1 0,1 0 0,-1 0-1,0-1 1,1 1 0,-1 0 0,1 0 0,-1 0 0,1 0-1,-1-1 1,1 1 0,0 0 0,-1 0 0,3-1-1,-2 1-15,1 0 0,-1 1-1,0-1 1,1 1 0,-1-1-1,1 1 1,-1 0 0,1 0-1,-1-1 1,1 1 0,2 1-1,3-2-3,14-4 50,-8 2 136,0 0-1,1 1 1,14 0 0,-25 2-213,0-1-1,0 1 1,0 1 0,0-1 0,0 0 0,0 1 0,0-1 0,0 1 0,0 0 0,0 0 0,0 0-1,0 1 1,-1-1 0,1 1 0,-1-1 0,1 1 0,-1 0 0,1 0 0,-1 0 0,0 0 0,0 0-1,0 1 1,2 2 0,2 4-33,0 1 1,-1 0-1,0 0 0,-1 1 1,0-1-1,0 1 0,-1 0 0,-1 0 1,0 0-1,0 0 0,-1 0 1,0 1-1,-2 18 0,1-26 14,-1 1-1,0-1 1,0 0-1,0 1 1,0-1-1,-1 0 1,1 0 0,-1 0-1,0 0 1,-1 0-1,1 0 1,-1-1-1,1 1 1,-1-1-1,-6 6 1,1-2 5,0 0-1,0-1 1,0 0 0,-1 0-1,1-1 1,-11 5-1,9-8 163,9-7 154,2 3-304,0 1 1,0 0-1,-1 0 0,1 0 0,0 0 0,0 0 0,0 0 1,0 1-1,0-1 0,0 0 0,0 0 0,0 1 1,2-2-1,1 1-29,0 0 1,1 0-1,-1 1 1,0-1 0,0 1-1,1 0 1,-1 0-1,0 1 1,1-1-1,-1 1 1,0 0-1,0 0 1,0 0 0,1 1-1,-1-1 1,-1 1-1,1 0 1,0 0-1,0 0 1,-1 1 0,1-1-1,-1 1 1,5 4-1,0 2 5,1 0 0,-2 1 0,1-1 0,-1 2 0,0-1 0,-1 1 0,5 13 0,-7-17 4,-2 0 1,1 0-1,-1 0 1,0 0-1,-1 1 0,0-1 1,0 1-1,0-1 1,-1 9-1,0-12 6,-1-1-1,1 1 1,-1-1 0,0 1 0,0-1-1,0 0 1,0 1 0,0-1-1,-1 0 1,0 0 0,1 0-1,-1 0 1,0 0 0,-1 0-1,1-1 1,0 1 0,-1-1-1,0 1 1,1-1 0,-6 3-1,-9 4 51,1-1 0,-1-1 0,0 0 0,-1-1 0,0-1 0,-31 4-1,16-5 89,0-1 0,-63-4 0,94 1-134,1 0 0,-1-1 0,0 1 0,0-1 0,0 0 0,1 1 0,-1-1 0,0 0 0,1 0 0,-1 0 0,1 0 0,-1-1 0,1 1 0,-1 0 0,1-1 0,0 1 0,0-1 0,0 1 0,0-1 0,0 1 0,0-1 0,0 0 0,0 0 0,1 1 0,-1-1 0,0 0 0,1 0 0,0 0 0,-1 0 0,1 1 1,0-1-1,0 0 0,0 0 0,1-2 0,-1-4-204,0 0 1,1 1 0,0-1-1,0 0 1,1 1 0,0 0-1,5-15 1,-1 12-686,0 0 1,1 0-1,0 0 0,9-9 0,41-41-5527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1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9812,'0'0'5990,"21"9"-4798,69 27-367,-76-31-672,0-1 1,0-1-1,0 0 0,0-1 1,1-1-1,17 0 0,2 0 33,80 9 564,-113-9-636,-1 0-92,0-1-145,0-12-5562,0-7-147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1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10613,'0'0'2478,"22"4"-2118,0 0-330,-1 1-1,27 9 1,-45-13-29,0 0 0,-1 1 0,0 0 1,1-1-1,-1 1 0,0 0 0,0 0 1,0 0-1,0 0 0,0 0 0,0 1 0,-1-1 1,1 1-1,-1-1 0,0 1 0,0-1 1,0 1-1,0 0 0,0 0 0,0-1 1,-1 1-1,1 0 0,-1 0 0,0 0 1,0 0-1,0 0 0,0 0 0,-1 3 1,1 5-1,1-2 2,-1 1 0,-1 0 0,1-1 0,-2 1 0,1 0 0,-1-1 0,-1 0 0,0 1 0,0-1 0,-6 11 1,2-8 13,-1 0 1,0 0 0,-1-1-1,0 0 1,-1 0 0,-14 12-1,-20 16 37,42-38 7,19-11 638,41-37-429,-1-3-1,86-98 1,-50 26 2861,-91 119-2884,0 1 14,-1 0 0,1 0 0,-1 0 0,0 0 0,0 0 0,0-1 0,0 1 0,0 0 0,0 0 0,-1-1 0,1 1 0,-1 0 0,1-6 397,-3 9-632,-1-1 0,1 1 0,-1-1-1,1 1 1,0 0 0,0 0 0,-1 0-1,1 0 1,0 0 0,0 0-1,0 1 1,0-1 0,0 1 0,1 0-1,-4 3 1,-25 33 86,22-27-62,-5 8-45,1 0-1,1 1 1,0 0-1,2 1 1,0 0-1,1 0 1,1 1 0,1 0-1,1 1 1,1-1-1,2 1 1,0 0-1,1 24 1,0-44-177,1 0-1,0 0 1,0 0-1,1 0 1,-1-1-1,0 1 1,1 0-1,0 0 1,0-1-1,-1 1 1,2 0-1,-1-1 1,0 1-1,0-1 1,1 1-1,-1-1 1,1 0 0,0 0-1,0 1 1,0-1-1,3 2 1,-1-2-778,1 0 0,-1 0 0,1 0 0,0-1 0,-1 1 0,1-1 0,0 0 0,0-1 0,0 1 0,0-1 0,7 0 0,31 0-7200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1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94 8324,'0'0'5432,"-3"16"-4611,-12 55-359,15-69-453,-1 0 0,1 0 0,-1 0 0,1 0 0,0 0 0,0 0 0,0 0 0,0 0 0,1 0 1,-1 0-1,0 0 0,1 0 0,-1-1 0,1 1 0,0 0 0,-1 0 0,1 0 0,0 0 0,0-1 0,0 1 0,1 0 0,-1-1 0,0 1 0,1-1 1,-1 0-1,1 1 0,-1-1 0,1 0 0,-1 0 0,1 0 0,0 0 0,0 0 0,-1 0 0,4 1 0,4 0 24,-1 0 0,1-1 0,0 0 0,0 0-1,16-1 1,-15-1-27,-5 2-8,0-1-1,0 0 1,1 0-1,-1-1 1,0 0-1,0 0 0,0 0 1,0 0-1,7-4 1,-10 4 56,0-1 0,-1 1 0,1-1 0,0 0 0,-1 0 0,1 0 0,-1 0 0,0 0 0,0 0 0,1 0 0,-1 0-1,-1 0 1,1 0 0,0-1 0,0 1 0,-1 0 0,0-1 0,1 1 0,-1 0 0,0-1 0,0 1 0,0 0 0,-1-3 0,1 1 56,0 0-1,0 1 1,-1-1 0,0 0-1,0 1 1,0-1 0,0 1 0,0-1-1,-1 1 1,1-1 0,-1 1-1,0 0 1,0 0 0,-1 0-1,1 0 1,-3-2 0,-5-5-60,0 2 1,-1-1-1,-13-7 1,14 10-224,0-1 1,1 0 0,0 0 0,-11-13 0,11 4-3899,7-1-2290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1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10437,'0'0'7859,"125"17"-6674,-77-17-657,-2 0-288,-2 0-240,-7 0-2017,-11 0-5570,-8 2-2514</inkml:trace>
  <inkml:trace contextRef="#ctx0" brushRef="#br0" timeOffset="1">91 287 8100,'0'0'12293,"90"-32"-12293,-38 10-1216,3 1-4499,6-5-1360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10245,'0'0'8692,"9"128"-7188,-9-95-671,0 1-561,-9-3-240,-24-1 16,-13 0-48,-9-5-2961,-6-5-7844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1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87 10853,'0'0'7070,"22"-15"-5888,72-45-614,-91 58-562,0 1 0,0-1-1,0 1 1,0 0 0,1 0 0,-1 0 0,1 0 0,-1 0-1,1 1 1,-1-1 0,1 1 0,-1 0 0,1 0 0,-1 1-1,1-1 1,-1 1 0,0-1 0,1 1 0,-1 0-1,0 1 1,1-1 0,-1 0 0,0 1 0,0 0 0,0 0-1,0 0 1,0 0 0,3 4 0,-1-2-13,-1 1 1,0 0-1,0 0 0,-1 1 1,0-1-1,0 1 1,0-1-1,0 1 0,-1 0 1,0 0-1,0 0 0,1 11 1,-3-10-1,0 1 0,0-1-1,-1 0 1,0 1 0,0-1 0,0 0 0,-1 0 0,-1 0 0,1 0 0,-1 0 0,0 0-1,0-1 1,-1 1 0,0-1 0,0 0 0,-1 0 0,1-1 0,-1 1 0,-11 9 0,1-2 2,-1-1 0,0-1 0,-1 0 0,0-1 0,0 0 0,-26 9 1,31-16 75,10-5 159,17-9-96,-10 8-150,-1 1 0,1 1 0,0-1 1,0 1-1,0-1 0,0 1 1,1 1-1,-1-1 0,0 1 1,0 0-1,0 0 0,1 0 0,-1 1 1,0 0-1,6 1 0,-4 1-9,0 0 0,1 0 0,-1 0 0,0 1 0,-1 0 0,1 0 0,-1 1 0,0 0 0,9 8 0,-7-5 14,0 1 0,-1 0 0,1 1 0,-2 0 1,0 0-1,0 0 0,0 1 0,-1-1 0,-1 1 0,0 1 0,-1-1 1,0 0-1,2 18 0,-4-26 18,-1-1 0,0 1 0,0 0 0,-1 0-1,1-1 1,0 1 0,-1 0 0,0-1 0,1 1 0,-1-1 0,0 1 0,-1-1 0,1 1 0,0-1 0,-1 0 0,1 1 0,-1-1-1,0 0 1,1 0 0,-1 0 0,0 0 0,0-1 0,-1 1 0,1 0 0,0-1 0,0 1 0,-1-1 0,1 0 0,-1 0-1,1 0 1,-4 0 0,-8 3 85,0-1 0,0 0 0,0-1 0,-24 0 0,26-2 9,-2 1-24,-8 0 36,1 0 1,-1-1-1,-36-6 1,54 6-129,0-1 0,0 0 0,0 0 0,0 0 0,0 0 0,0 0 0,1-1 0,-1 0 0,0 0 0,1 0 0,0 0 1,-1 0-1,1-1 0,0 1 0,0-1 0,0 0 0,0 0 0,1 0 0,-1 0 0,1-1 0,0 1 0,0-1 0,0 1 0,0-1 0,1 0 1,-2-6-1,1-35-3045,8-9-4435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1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9652,'0'0'3527,"24"-3"-1787,84-10-492,-92 10-1118,-1-1 0,1 0-1,0-1 1,-1-1-1,0 0 1,21-13-1,-11 6-105,-7 5 4,-1-2-1,0 0 0,-1-1 0,24-21 0,-35 27 196,0 0 1,0 0 0,-1 0-1,0 0 1,0 0 0,0-1-1,0 0 1,-1 0 0,0 0 0,0 0-1,-1-1 1,0 1 0,0 0-1,0-1 1,-1 0 0,1-12-1,-2 18 434,-1 6-460,-12 57 2,-35 101 1,33-114-103,-9 13-23,17-46-61,0 0 0,1 1-1,1-1 1,0 1 0,2 0-1,-3 24 1,6-40-9,1-1 1,-1 1-1,1-1 0,-1 1 0,1-1 1,-1 1-1,1-1 0,0 1 1,-1-1-1,1 0 0,0 1 1,-1-1-1,1 0 0,0 1 1,0-1-1,-1 0 0,1 0 0,0 0 1,-1 0-1,1 0 0,0 0 1,0 0-1,-1 0 0,1 0 1,0 0-1,1-1 0,23 0 144,-25 1-145,10-3 6,-1 1 0,0-1 0,0-1-1,0 1 1,0-2 0,-1 1 0,0-1 0,0 0 0,11-10 0,38-20 51,-52 32-59,-1 1 0,1 0-1,0 1 1,0-1 0,1 1 0,-1 0-1,0 0 1,0 1 0,0 0-1,9 0 1,-11 1-8,1 0 0,0 0 1,-1 0-1,1 0 0,-1 1 0,1-1 0,-1 1 0,0 0 0,0 0 0,0 1 1,0-1-1,0 0 0,4 6 0,36 45-53,-22-26-109,16 12-2820,-32-35 1437,0 0 0,1 0 0,-1-1 0,1 1-1,12 4 1,18 2-6233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1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54 2817,'0'0'16472,"0"-4"-16472,-13-18-1761,-17-5-12069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2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4834,'0'0'12171,"-5"16"-12069,4-11-118,-17 76 323,16-70-242,0 0 0,1 0 0,1 0 0,0 0 0,0 0 0,1 0 0,3 13 0,-3-21-55,1 0 0,-1 0 1,1-1-1,0 1 0,0 0 1,0 0-1,0-1 1,0 0-1,0 1 0,1-1 1,-1 0-1,1 0 1,0 0-1,-1 0 0,1-1 1,0 1-1,0-1 1,0 1-1,0-1 0,0 0 1,1-1-1,-1 1 1,0 0-1,7 0 0,1 0 49,1 0 0,-1-1 0,1 0 0,-1-1 0,22-3 0,-20 0-31,-1 0-1,0-1 1,1 0 0,-2-1-1,1 0 1,-1-1 0,0 0-1,0 0 1,-1-2 0,0 1-1,0-1 1,-1-1 0,0 1-1,-1-2 1,0 1 0,-1-1-1,0 0 1,6-13 0,-10 14 73,0-1 0,0 0 0,-1 0-1,-1 0 1,1-20 0,-1 88-93,-3-1 0,-17 106 0,18-156-1,-18 81 62,-46 134 0,56-198-73,0 1 0,-2-2 1,0 0-1,-2 0 0,0-1 1,-2 0-1,0-1 0,-1-1 1,-1-1-1,-32 28 0,39-39 23,-1 0-1,0 0 0,0-1 1,0-1-1,-1 0 0,1 0 0,-1-1 1,0-1-1,-1 0 0,1 0 1,0-2-1,-1 1 0,-21-1 1,29-2-7,1 1 1,0-1 0,0 1-1,-1-1 1,1 0 0,0-1 0,0 1-1,0-1 1,0 0 0,0 0 0,0 0-1,1 0 1,-1-1 0,1 1-1,-1-1 1,1 0 0,0 0 0,0 0-1,0 0 1,1-1 0,-1 1 0,-3-8-1,3 5-298,0 0 0,1 0 0,0 0 0,0 0 0,0-1 0,-1-9 0,3 9-756,-1 0-1,1 0 1,0 0 0,1-1-1,2-12 1,12-19-4494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2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 5410,'0'0'9282,"0"-6"-8292,0-10-619,0 11-337,0 11-34,-7 252 4077,7-265-3087,0-3-678,11 33-18016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2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10261,'0'0'7651,"46"44"-6786,-4-44-321,10 0-176,12 0-208,8-10 0,-4 0-160,-11 2-464,-17 6-2946,-23 2-3009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2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2737,'0'0'13302,"66"37"-12421,-5-37-577,3-4-288,-7-6-16,-13 0-4786,-25 1-2306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2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72 6835,'0'0'4941,"-20"-12"-3215,-68-35-363,84 44-1219,0 2-1,0-1 0,-1 0 0,1 1 0,-1 0 0,1 0 0,-6-1 0,9 2-101,-1 0 0,1 0 0,-1 0 0,1 0 0,-1 1-1,1-1 1,-1 0 0,1 1 0,-1-1 0,1 1 0,0-1 0,-1 1 0,1 0 0,-3 1 0,2 1-17,-1 0 0,1 0 1,0 0-1,0 0 0,0 0 0,0 0 1,1 1-1,-1-1 0,1 0 0,0 1 1,-1 5-1,-1 0-34,-5 22 76,1 2 1,1-1-1,-1 52 0,5 105 194,4-100-89,-1 63 113,-4 185-85,1-313-188,-1-1 0,-1 1 0,-13 42 0,14-58-4,0 1 1,0-1-1,-1 0 1,0 0-1,-1 0 0,1-1 1,-1 1-1,-1-1 1,0 0-1,0-1 0,0 1 1,0-1-1,-11 7 1,14-11-99,0 0 0,0-1 1,-1 1-1,1 0 0,-1-1 1,0 0-1,1 0 0,-1 0 1,0-1-1,1 1 0,-1-1 1,0 1-1,0-1 0,0-1 1,1 1-1,-1 0 0,-7-3 1,8 2-417,0 0 0,0 0 1,0-1-1,0 0 1,0 1-1,1-1 1,-1 0-1,1 0 1,-1 0-1,1-1 0,0 1 1,0-1-1,-4-4 1,-22-44-7424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2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5475,'0'0'4145,"136"-22"-4145,-88 20-16,2-8-416,1-7-2705,-1-9-2610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2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6291,'0'0'9844,"0"10"-9796,0 42 161,0 3 367,0 0-224,0 0-192,0-1-112,0-5-48,11-6 0,8-7-768,10-16-5187,8-13-256</inkml:trace>
  <inkml:trace contextRef="#ctx0" brushRef="#br0" timeOffset="1">479 66 7155,'0'0'8340,"-64"86"-8340,42-9 832,2 8 241,5 0-417,4 0-288,7-6-240,4-10-15,0-6-113,0-12-32,11-7-16,13-15-4451,9-11-2144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2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14503,'0'0'592,"20"-13"-307,-7 4-215,-6 3-22,1 0 0,0 1 0,0 0 0,1 0 0,-1 1 0,1 0 0,0 0 0,0 1 0,0 1 0,0-1 0,1 1 0,-1 1 0,1 0 0,-1 0 0,20 2 0,-14 2-34,1 0 1,0 2-1,-1 0 0,0 1 1,0 0-1,-1 1 0,1 1 1,-2 0-1,1 1 0,-1 1 0,22 20 1,-25-21-22,-1 1 0,-1 0 0,0 0 0,0 0-1,-1 1 1,0 0 0,-1 1 0,-1-1 0,1 1 0,-2 0 0,0 0 0,0 1 0,-1 0 0,-1-1 0,2 19 0,-4-19-1,0 0 1,-1-1-1,0 1 1,-1 0-1,0-1 1,-1 1-1,0-1 1,-1 0-1,0 0 1,-1 0-1,0 0 1,-1-1-1,0 0 1,0 0-1,-10 10 1,-10 16-89,26-36 56,0 1 0,0-1-1,1 0 1,-1 0 0,0 0 0,0 0 0,1 0 0,-1 1 0,0-1 0,0 0 0,1 0 0,-1 0 0,0 0 0,0 0-1,1 0 1,-1 0 0,0 0 0,0 0 0,1 0 0,-1 0 0,0 0 0,0 0 0,1 0 0,-1 0 0,0 0-1,0 0 1,1-1 0,-1 1 0,0 0 0,0 0 0,0 0 0,1 0 0,-1 0 0,0 0 0,0-1 0,0 1 0,1 0-1,-1 0 1,0-1 0,12-6-326,-1 0 1,0-1-1,-1-1 0,0 0 0,0 0 0,-1-1 1,16-21-1,51-86 230,-26 27 276,56-88 3513,-101 170-3011,10-8 2241,-14 24-1187,-3 31-1129,-2 0 0,-15 65 0,1-8-349,14-59-234,1 0 1,4 57 0,-1-90-183,0-1-1,0 1 1,0 0-1,0-1 1,1 1-1,0 0 0,0-1 1,0 1-1,0-1 1,0 0-1,1 1 1,-1-1-1,1 0 1,0 0-1,0 0 1,0 0-1,1 0 1,-1 0-1,1 0 1,-1-1-1,1 1 0,0-1 1,5 3-1,38 14-7441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2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8548,'0'0'4663,"22"4"-4492,-5-1-138,-4-2-8,-1 1 1,1 1-1,14 4 1,-22-5-21,1 0 1,-1 1 0,0-1-1,0 1 1,0 0 0,0 1-1,-1-1 1,1 1 0,-1 0-1,0 0 1,0 0 0,4 6-1,-2-1-1,-1 1 0,0-1 0,-1 1 0,0 0 0,0 1 0,-1-1 0,-1 1 0,1-1 0,-2 1 0,0 0 0,1 11 0,-2-15-1,-1-1 1,1 1-1,-1-1 0,0 1 1,-1-1-1,1 0 0,-1 0 1,-5 12-1,5-15 1,0 0 0,0 1 0,-1-1 1,1 0-1,-1 0 0,1 0 0,-1-1 0,0 1 0,0-1 0,0 1 1,0-1-1,-1 0 0,1 0 0,-1 0 0,-5 1 0,9-2 1,0-1-1,-1 0 1,1 0 0,0 0-1,-1 1 1,1-1-1,-1 0 1,1 0-1,0 0 1,-1 0-1,1 0 1,-1 0 0,1 0-1,0 0 1,-1 0-1,1 0 1,-1 0-1,1 0 1,0 0-1,-1 0 1,1 0 0,0 0-1,-1-1 1,1 1-1,-1 0 1,1 0-1,0 0 1,-1-1-1,1 1 1,0 0 0,0 0-1,-1-1 1,1 1-1,0 0 1,-1-1-1,1 1 1,0 0-1,0-1 1,0 1 0,-1 0-1,1-1 1,0 1-1,0 0 1,0-1-1,0 1 1,0-1-1,0 1 1,0 0 0,0-2-1,2-20 38,-1 21-58,3-11-55,0-1 0,2 1 0,-1 1 0,1-1 0,1 1 0,0 0 0,9-10 0,20-33 52,64-127 1780,-90 160 2020,-20 46-2894,5-13-893,-7 14 78,1 0 0,1 1 0,2 0-1,1 1 1,1 0 0,-3 34 0,8-45-86,0-5 58,0-1 0,1 1 0,0-1 0,1 1-1,4 20 1,-4-29-69,0 0 0,1 0-1,-1 0 1,0 0 0,1-1-1,-1 1 1,1-1 0,0 1 0,0-1-1,0 1 1,0-1 0,0 0-1,1 0 1,-1 0 0,1 0-1,-1-1 1,1 1 0,0-1 0,-1 1-1,1-1 1,0 0 0,0 0-1,0 0 1,0-1 0,0 1-1,0-1 1,4 1 0,17 1-2825,1-2 1,35-3 0,4-6-2628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2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9188,'0'0'5496,"13"21"-4890,-1-1-342,4 5 168,-1 2 0,-2-1 0,17 47 1,-22-49-304,-2 1 0,-1 0 1,0 0-1,-2 1 1,-1-1-1,-1 1 0,-2-1 1,0 1-1,-2-1 1,0 1-1,-2-1 0,-1 0 1,-11 32-1,-2-18-99,12-27-20,2 0 0,-1 0 0,-5 22-1,11-32 34,0 5-1109,12-8-3609,25-11-1715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2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 12054,'0'0'7795,"166"6"-7347,-100-6-336,-9-6-16,-9 0-96,-15 2-3537,-17 4-5876</inkml:trace>
  <inkml:trace contextRef="#ctx0" brushRef="#br0" timeOffset="1">1 423 10581,'0'0'10004,"155"25"-9683,-82-35-145,-12-1-176,-15 3 16,-18 2-16,-14 4-16,-10 2-369,-28 0-10467,0 0 4593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7571,'0'0'8618,"2"5"-8704,26 40 99,-20-34 9,0 0 1,-1 0-1,-1 0 0,0 1 1,6 18-1,-8-16-22,-1 1 0,-1 0 0,0 0 0,-1 0 0,-1 0 0,0-1-1,-1 1 1,0 0 0,-1 0 0,-7 25 0,2-19 12,0-1-1,-2-1 1,0 1-1,-1-1 1,0-1 0,-26 33-1,36-51-5,0 1 1,-1-1-1,1 1 0,0-1 1,0 1-1,-1-1 0,1 1 1,0-1-1,-1 1 0,1-1 1,-1 1-1,1-1 0,0 0 1,-1 1-1,1-1 0,-1 0 1,1 1-1,-1-1 0,1 0 0,-1 0 1,0 1-1,1-1 0,-1 0 1,1 0-1,-1 0 0,0 0 1,4-17-12,7-2-245,0 1 0,1 1 0,1 0 0,0 0 1,19-17-1,-4 1 46,29-34 198,-17 23 594,-2-2 0,44-73 1,-73 100 988,-16 26-304,-20 27-741,8-6-203,2 0-1,-24 49 1,36-63-264,0 1 0,1 0 1,0 0-1,1 1 0,1-1 0,0 1 1,0 29-1,3-37-67,0 0 0,0 0-1,1 0 1,0 0 0,0 0 0,1 0 0,5 14 0,-5-19-54,0 1 1,0 0-1,1-1 1,-1 0-1,1 0 1,0 1-1,0-2 1,0 1-1,0 0 1,1-1-1,-1 1 1,1-1-1,0 0 1,-1 0-1,1 0 1,7 1-1,1 1-978,0-1 0,-1-1 0,1 0 0,0-1-1,1 0 1,16-2 0,-16 1-200,61 0-5572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 6099,'0'0'11605,"-42"0"-11333,71-2 96,10 0-448,16 0 80,4 0-3201,0 0-2578,-12-2 1009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9300,'0'0'10357,"31"-6"-10021,41-20-336,13 0-1328,1 1-2210,-12 1-2417,-17-1 145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8100,'0'0'6427,"18"-4"-6206,-2 1-208,1 0 1,25-1-1,-41 4-11,1 0 0,-1 1-1,1-1 1,-1 0 0,1 1-1,-1-1 1,1 1 0,-1-1-1,1 1 1,-1 0 0,0-1 0,1 1-1,-1 0 1,0 0 0,0 0-1,1 0 1,-1 0 0,0 0 0,0 0-1,0 1 1,0-1 0,0 0-1,-1 1 1,1-1 0,0 0-1,-1 1 1,1-1 0,-1 1 0,1 2-1,1 4 25,-1-1 0,-1 0-1,1 1 1,-2 13 0,0-9 10,1-4 6,0 0 1,-1 0-1,0 1 0,-1-1 0,1 0 0,-2 0 0,1 0 0,-6 11 1,-1-2 24,-1 0 0,-15 18 0,7-10-2,65-71-304,-11 14-299,189-176-366,-219 204 1283,15-15 254,-15 4 4363,-28 16-3790,15 1-1176,1 1 0,0-1 0,-1 1-1,1 1 1,1-1 0,-1 1 0,0 0 0,1 0 0,-9 9-1,-39 48 356,47-54-364,1 0 1,0 0-1,0 0 0,0 1 1,1-1-1,1 1 0,-1 0 1,1 1-1,0-1 0,1 0 1,0 1-1,0 0 0,1-1 1,0 12-1,1-17-34,1-1 1,0 1-1,0 0 0,0-1 0,0 1 0,0 0 1,1-1-1,-1 0 0,1 1 0,0-1 1,0 0-1,0 0 0,0 0 0,0 0 0,0 0 1,0 0-1,1 0 0,-1-1 0,0 1 0,1-1 1,0 0-1,-1 0 0,1 0 0,5 1 1,10 4-485,0-1 1,29 3 0,-46-8 471,37 4-5005,53-1 0,-27-3-1933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67 5843,'0'0'3324,"-11"20"-2316,-33 62-525,43-81-477,0 0-1,0 0 1,1 0-1,-1 0 1,1 0-1,-1 0 1,1 0-1,-1 0 1,1 1-1,0-1 1,0 0-1,-1 0 1,1 0-1,0 1 1,0-1-1,0 0 0,0 0 1,0 1-1,1-1 1,-1 0-1,0 0 1,1 0-1,-1 1 1,0-1-1,1 0 1,0 0-1,-1 0 1,2 1-1,-1-1-4,1 0 0,-1 0 0,1 0 0,0-1 0,-1 1 0,1-1 0,0 1 0,-1-1 0,1 0 0,0 1 0,0-1 0,1 0 0,4 0 11,13 4-109,0-2 1,1 0-1,-1-1 0,33-3 0,-48 1 177,1 1 0,-1-1 0,1 0 0,-1 0 0,0 0 0,0-1 0,1 0 0,-1 0 0,0 0 0,0-1 0,-1 0 0,1 0 0,-1 0 0,1 0 0,-1-1 0,0 1 0,0-1 0,0 0 0,-1-1 0,1 1 0,-1 0 0,3-7 0,-4 7 343,0 0 1,-1 0 0,1 0 0,-1-1 0,0 1 0,0 0-1,-1-1 1,1 1 0,-1-1 0,0 1 0,0 0 0,-1-1-1,1 1 1,-2-6 0,1 6-299,-1 1 0,1-1-1,-1 1 1,0 0 0,0-1 0,0 1-1,0 0 1,-1 0 0,1 1 0,-1-1-1,0 0 1,1 1 0,-7-5 0,-1 2-143,1 1 1,-1-1 0,0 1 0,0 1 0,0 0 0,0 0 0,-1 1 0,1 0-1,-1 1 1,-18 0 0,16 2-338,-1-1 0,1 2 1,0 0-1,-21 6 0,10 0-3371,-35 17 1,-6 4-3833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 11381,'0'0'10421,"122"-19"-10277,-73 11-144,-12 6-1473,-17 0-7379</inkml:trace>
  <inkml:trace contextRef="#ctx0" brushRef="#br0" timeOffset="1">0 251 10949,'0'0'11301,"117"-13"-11253,-52-5-48,3-2-2449,2-2-6099,5 1-2273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1569,'0'0'15159,"21"-10"-14524,-4 3-593,129-57 28,-112 52-72,79-36-113,-103 43 130,-1 0 0,0-1 0,0 0 0,0 0 0,0-1 0,-1-1 0,0 1 0,10-14 0,-15 16 62,-1 0-1,1 0 0,-1 0 0,0 0 0,-1 0 1,0 0-1,1-1 0,-2 1 0,1-1 1,0 1-1,-1 0 0,0-1 0,-1-7 1,0-1 739,1 13-790,0 1 0,1 0 0,-1 0 0,0 0 0,0-1 1,0 1-1,0 0 0,0 0 0,0 0 0,0-1 0,0 1 0,-1 0 0,1 0 1,0 0-1,0 0 0,0-1 0,0 1 0,0 0 0,0 0 0,0 0 0,0 0 1,0-1-1,-1 1 0,1 0 0,0 0 0,0 0 0,0 0 0,0 0 0,0 0 1,-1-1-1,1 1 0,0 0 0,0 0 0,0 0 0,0 0 0,-1 0 0,1 0 1,0 0-1,0 0 0,0 0 0,-1 0 0,1 0 0,-10 5 356,-9 14-228,4 7-41,0 1 0,3 0-1,0 1 1,-11 39 0,-21 124 729,37-148-819,2 1-1,1 73 0,4-115-24,0 0 0,0 1 1,0-1-1,0 0 0,1 1 0,-1-1 1,1 0-1,-1 0 0,1 1 0,0-1 1,0 0-1,0 0 0,0 0 0,1 0 1,-1 0-1,0 0 0,1 0 0,-1-1 0,1 1 1,0 0-1,2 1 0,-1-1 6,0-1 0,1 0 0,-1 1 0,0-1 0,0-1 0,1 1 0,-1 0 0,0-1 0,1 0 0,-1 0 0,0 0 0,1 0 0,3-1 0,3 0 12,0-1-1,0-1 1,0 0 0,-1 0-1,1-1 1,-1 0-1,0-1 1,16-10-1,8-13 67,32-36-1,-36 36-30,-27 25-45,0 1 0,0 0-1,1 1 1,-1-1 0,0 0 0,1 1 0,0-1 0,-1 1 0,5-2 0,-6 3-9,0 0 1,0-1 0,0 1-1,0 0 1,0 0 0,0 0-1,0 0 1,0 0 0,0 1-1,0-1 1,0 0 0,0 0-1,0 1 1,0-1 0,0 0-1,0 1 1,0-1 0,0 1-1,-1-1 1,1 1 0,0-1-1,0 1 1,0 0 0,-1 0-1,1-1 1,0 1 0,-1 0-1,1 0 1,-1 0-1,1-1 1,0 3 0,18 50-39,1 6-1800,-18-56 1077,0 0 0,0 0 0,0 0 0,0 0-1,0 0 1,0 0 0,1 0 0,3 2 0,17 7-7658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65 3185,'0'0'5648,"-6"-5"-5231,-18-14 41,24 19-382,-1-1 0,0 0 0,0 1-1,1-1 1,-1 0 0,1 0 0,-1 0-1,0 0 1,1 0 0,0 1 0,-1-1-1,1 0 1,0 0 0,-1 0 0,1 0-1,0 0 1,0 0 0,0 0 0,0 0-1,0 0 1,0 0 0,0 0 0,0 0-1,0 0 1,0 0 0,1 0 0,-1 0-1,0 0 1,1 0 0,-1 0 0,1 0-1,-1 0 1,1 0 0,-1 0 0,1 1-1,-1-1 1,1 0 0,0 0-1,0 1 1,-1-1 0,1 0 0,0 1-1,0-1 1,0 1 0,1-1 0,0 0-34,1 1 1,-1 0 0,1 0-1,-1 0 1,1 0 0,0 0-1,-1 0 1,1 1-1,-1-1 1,0 1 0,1 0-1,-1 0 1,1 0 0,-1 0-1,0 0 1,0 0 0,1 0-1,-1 1 1,0-1 0,0 1-1,0 0 1,2 2 0,-2 0-38,0 0 1,0 0-1,0 0 1,0 0 0,-1 0-1,0 0 1,1 1-1,-2-1 1,1 0 0,0 0-1,-1 1 1,0 6 0,-1-6 3,0-1 1,0 0-1,0 0 1,-1 0-1,1 0 1,-1 0-1,0-1 1,0 1-1,0 0 1,-1-1-1,1 0 1,-1 1-1,0-1 1,0 0-1,-4 3 1,0 1 15,-1-1 0,-1 1 1,1-1-1,-1-1 0,-11 6 1,13-9-8,-1 0 0,0-1 0,0 0 0,1-1 0,-1 0 0,0 0 0,0 0 0,-15-4 0,-3 1 12,2 3-142,23 0 77,10 8-32,148 120 497,-137-107-449,-17-18 22,-1 0 0,1 0 0,-1 0 0,1-1 1,0 1-1,0-1 0,0 1 0,0-1 0,1 0 0,-1 0 0,0 0 0,1-1 0,0 1 0,-1-1 0,1 0 0,0 0 0,0 0 0,-1 0 0,6-1 1,229-2-2139,-1 0-5460,-227 2 3892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0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3057,'0'0'18361,"11"142"-17049,-11-87-591,-11 2-513,-13 2-208,-5 5 0,-3-7-1297,-3-14-7203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1281,'0'0'20137,"-26"12"-19977,26 31 32,0 6-32,0 3-144,0-5-16,0-4-16,0-9-2129,2-14-3554,11-13-992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3938,'0'0'10559,"2"20"-8318,1 3-1706,1 19 416,0 46-1,-4-67-704,-3 70 233,2-82-452,-1-1 0,1 0-1,-2 0 1,1 1 0,-1-1 0,0-1-1,0 1 1,-8 11 0,10-17 56,4-13-26,-1 0 1,2 1 0,0 0 0,0 0 0,1 0-1,0 0 1,0 1 0,12-16 0,-8 13-34,-2 1-29,0 0 1,1 1 0,1 0-1,-1 0 1,1 1 0,1 0-1,0 1 1,19-13-1,-22 17-7,1 1 1,-1-1-1,1 2 0,-1-1 0,1 1 0,0 0 0,0 0 0,0 1 1,0 0-1,0 1 0,0-1 0,0 2 0,0-1 0,0 1 0,11 3 0,-11-2 17,0 0-1,-1 1 0,0 0 0,0 0 0,0 1 0,0 0 0,0 0 1,9 8-1,46 48-621,-41-38-543,-18-19 537,0-1-1,0 1 1,0-1-1,0 0 1,1 0 0,-1 0-1,0 0 1,1-1-1,-1 1 1,1-1 0,0 0-1,0 0 1,-1 0-1,8 0 1,40 1-5142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14231,'0'0'6125,"-11"22"-5050,-32 72-293,38-82-673,1 0 0,1 1 0,0 0 0,1-1 0,0 1 0,1 0 0,0 0 0,2 24 1,0-3 103,-1-22-153,1 0 0,0 0 0,1 0 0,0 0 0,1 0 1,0-1-1,1 1 0,1-1 0,-1 1 0,10 13 0,-11-19-138,0-1 1,1 0-1,0 0 0,0 0 0,1 0 1,-1-1-1,1 0 0,0 0 1,0 0-1,0 0 0,1-1 1,-1 0-1,1 0 0,0 0 0,0-1 1,0 0-1,0 0 0,0 0 1,0-1-1,0 0 0,9 0 1,-8-1-421,-3 1-430,0-1 0,0 0 1,0 0-1,0 0 0,0 0 0,0-1 1,0 0-1,0 0 0,5-1 0,9-15-6165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1889,'0'0'18792,"70"-34"-18711,-28 23-81,-5 1-81,-11-2-47,-4 0-2001,-4 4-1328,-12-4-1986,1-3-1152</inkml:trace>
  <inkml:trace contextRef="#ctx0" brushRef="#br0" timeOffset="1">59 97 9396,'0'0'11045,"81"-16"-10949,-28 4-128,-5-4 32,-8 3-576,-5 1-2657,-11 0-2642,0-4 673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679 127 8324,'-27'0'1331,"7"0"-990,-8-1 314,1 2-1,-1 0 1,0 2-1,1 1 1,-40 11 0,44-7-265,0 2 1,0 0 0,1 2-1,0 0 1,1 1 0,0 1-1,1 2 1,1 0 0,0 0-1,1 2 1,1 0 0,1 1-1,1 1 1,0 0 0,-19 38-1,17-25-281,2 1 0,2 0-1,0 1 1,3 0 0,1 1-1,1 0 1,2 0 0,2 1-1,1 0 1,3 38 0,0-60-85,2 0 0,0 0 1,0-1-1,1 1 0,1 0 0,1-1 1,0 0-1,0 0 0,2-1 1,14 25-1,-10-23-13,0-1 0,1-1 0,0 0 0,1-1 0,0 0-1,1-1 1,0 0 0,31 16 0,-23-15 4,0-2-1,1-1 0,1-1 1,-1-1-1,1-1 1,32 4-1,-8-4-398,1-3 0,60-3 0,-83-3 70,0 0 0,0-2 0,-1-1 0,1-1 0,-1-1 0,-1-1 0,0-2-1,0 0 1,-1-1 0,0-2 0,-1 0 0,-1-1 0,0-1 0,31-32 0,-31 27 401,-1-1 0,-1 0 0,-1-2 1,0-1-1,-2 0 0,-1 0 0,-2-2 0,0 0 1,-2 0-1,0-1 0,-2-1 0,9-51 1,-13 46 572,-2-1 1,-2 1-1,-4-60 1,1 77-483,-1 0 0,0 1-1,-1 0 1,-1-1 0,-1 1 0,0 1 0,-1-1 0,0 1-1,-17-23 1,8 17 9,-2 0 0,0 1 0,-2 1-1,0 1 1,-1 1 0,0 1 0,-2 0 0,-30-15-1,13 11-61,-2 1 0,0 2 0,-1 2-1,-50-10 1,65 18-88,0 2-1,0 2 1,-40-1-1,55 4-67,1 0 0,-1 1 0,0 1 0,1 0-1,-1 1 1,1 0 0,0 1 0,0 0 0,-21 12 0,-1 7-1129,1 1 0,1 2 0,-29 30 1,25-23-1768,-29 27-4706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4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6259,'0'0'3372,"-10"23"-2542,-1 2-587,4-11-93,0 0 1,1 1-1,1-1 0,1 1 1,0 1-1,0-1 0,-1 28 1,4-20 128,-1-6-73,0-1 0,2 1 0,0-1 0,1 0 0,6 32 0,-6-46-188,-1 0 0,1 0 0,0 0-1,0 0 1,0-1 0,0 1 0,0 0 0,1-1-1,-1 1 1,0-1 0,1 1 0,-1-1 0,1 0-1,-1 0 1,1 0 0,0 0 0,0 0 0,-1 0-1,1 0 1,0 0 0,0-1 0,0 1 0,0-1-1,0 1 1,0-1 0,0 0 0,0 1 0,0-1-1,0 0 1,0-1 0,2 1 0,0-1 17,0 1 1,0-1 0,0 0-1,0 0 1,-1-1 0,1 1-1,0-1 1,-1 0 0,0 0-1,1 0 1,-1 0 0,0 0-1,0-1 1,4-4 0,-2 1 31,0 0 0,-1-1 0,0 0 0,0 0 0,-1 0 0,0 0 0,0 0 0,0-1 0,1-8 0,-1-1 445,-1 0 0,-1 0 0,0-18 0,-1 32-424,0-1-1,-1 1 1,1-1-1,-1 1 0,1-1 1,-1 1-1,0 0 1,0-1-1,-1 1 1,1 0-1,-1 0 0,1 0 1,-1 0-1,0 0 1,0 0-1,0 1 1,-1-1-1,1 1 0,-1-1 1,1 1-1,-1 0 1,0 0-1,0 0 1,0 0-1,0 0 0,0 1 1,0 0-1,-4-2 1,3 2-89,0 0 0,-1 0 1,1 0-1,0 1 1,0 0-1,-1 0 0,1 0 1,0 0-1,0 1 0,-1-1 1,1 1-1,0 0 1,0 0-1,0 1 0,0-1 1,0 1-1,0 0 1,0 0-1,1 0 0,-1 1 1,1-1-1,-6 6 0,5-4-242,1-1-1,-1 1 1,1 1-1,0-1 1,0 0-1,0 1 0,1 0 1,0-1-1,-3 10 1,-1 28-7374,6-22 2369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7780,'0'0'10756,"-79"108"-10275,57-27 15,7 2-112,2-4-272,9-6-48,4-6 0,0-4-64,8-4-64,30-12-2433,8-15-3090,8-24-159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9284,'0'0'10149,"92"-45"-10229,-24 31 16,7 0-5683,1-2-1648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7043,'0'0'5904,"7"-5"-5074,45-28-664,-29 19-199,42-32 0,-60 41 103,1 1 1,-2-1 0,1 0 0,0 0-1,-1-1 1,0 1 0,0-1-1,-1 0 1,1 0 0,-1 0 0,0-1-1,3-11 1,-5 5 2165,-1 24-558,-4 29-1647,-1-1 1,-2 0-1,-1 0 0,-19 50 1,5-16-16,9-28 12,6-23-48,0 1-1,2-1 1,0 1-1,-1 35 1,27-69 220,34-42-64,-35 32-42,43-33 1,-57 49-88,1 1 0,0 0 1,0 0-1,1 0 1,-1 1-1,1 0 0,0 0 1,0 1-1,0 0 0,0 0 1,10 0-1,-10 1-16,0 1 0,1 0 0,-1 0 0,1 1 0,-1 0 1,0 1-1,0 0 0,1 0 0,-1 1 0,-1 0 0,10 4 0,-11-3-7,-1 0 1,1 0 0,-1 0-1,0 1 1,-1-1-1,1 1 1,-1 0-1,0 0 1,0 1 0,-1-1-1,1 1 1,-1 0-1,0 0 1,3 12-1,-4-12-292,2 9-1645,10-10-9138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10085,'0'0'6931,"125"21"-6643,-74-21-144,-1 0-144,3 0-1985,-10 0-4018,-1-10-720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5010,'0'0'5395,"131"131"-4227,-102-68-223,-12 6-1,-8 0-304,-9 2-63,0 0-257,-9-4-144,-12-4-128,-4-4 0,8-11-32,2-9-16,6-13-752,9-15-4083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2577,'0'0'12870,"-160"139"-11349,116-53-337,7 7-367,13 2-81,11-5-336,11-1-64,2-8-272,4-4-64,18-10-32,9-12-32,8-13-2481,11-22-4754,12-20-2434</inkml:trace>
  <inkml:trace contextRef="#ctx0" brushRef="#br0" timeOffset="1">654 561 11525,'0'0'9573,"122"-34"-9573,-56 20-48,-2 2-3106,-12 3-4097,-1-7 16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140 106 4418,'0'0'5061,"-6"1"-4661,-8 3 224,-24 6-1150,24-8 3798,1-1 3413,23-13-5740,8 8-1009,-26 8 31,7-4 42,0 0 0,1 1 0,-1-1 0,0 0 0,0 1 0,0-1 0,0 0 0,0 0 0,0 0 0,0 0 0,0 0 0,0 0 0,0 0 0,0 0 0,0 0 0,1 0 0,-1-1 0,0 1 0,0 0 0,0 0 0,0-1 0,0 1 0,0-1 0,1 1 0,-1-1 0,0 1 0,0-1 0,1 0 0,-1 1 0,0-1 0,1 0 0,-2-1 0,2-1-7,0-1 0,-1 1 0,1-1 0,1 1 0,-1-1 0,0 1 1,1-1-1,0 1 0,0-1 0,0 1 0,0-1 0,0 1 0,1 0 0,-1 0 0,1 0 0,0 0 0,0 0 0,3-3 1,-1 2-13,0 1-1,0 0 1,0 0 0,1 0 0,-1 0 0,1 1 0,0-1 0,-1 1 0,1 0 0,0 1 0,0-1 0,7 0 0,-5 1 7,0-1 0,0 1 0,0 1 0,0-1 0,0 1 0,0 1 0,0-1-1,0 1 1,0 0 0,0 1 0,0 0 0,-1 0 0,1 0 0,-1 1 0,1 0 0,-1 0 0,0 0-1,0 1 1,0 0 0,0 0 0,-1 1 0,0 0 0,0 0 0,0 0 0,0 0 0,-1 1 0,0 0-1,0 0 1,-1 0 0,1 0 0,-1 0 0,-1 1 0,1-1 0,-1 1 0,0 0 0,1 12 0,-2-13 3,0 1 1,0 0 0,-1-1-1,0 1 1,-1 0 0,1-1 0,-1 1-1,-1 0 1,1-1 0,-1 1-1,0-1 1,-3 6 0,0-3 1,-1 0 0,0 0 0,0-1 1,-1 0-1,0 0 0,0-1 0,-10 8 0,-12 10 2,-53 33 0,67-48-8,-1-1 1,0 0-1,-1-2 1,0 0-1,-28 8 1,44-15 3,1 0-1,-1 0 1,0 0-1,1 1 1,-1-1 0,0 0-1,1 0 1,-1 0-1,0 0 1,1 0 0,-1 0-1,0-1 1,1 1-1,-1 0 1,0 0 0,1 0-1,-1 0 1,0-1-1,1 1 1,-1 0 0,1-1-1,-1 1 1,1-1-1,-1 1 1,1 0 0,-1-1-1,1 1 1,-1-1-1,1 1 1,-1-1 0,1 0-1,0 1 1,-1-1-1,1 1 1,0-1 0,0 0-1,-1 1 1,1-1-1,0 0 1,0-1 5,-1 0 1,1 0-1,0 0 0,0 0 1,1 0-1,-1 0 0,0 1 1,1-1-1,-1 0 0,1 0 1,-1 0-1,1 1 0,0-1 1,1-2-1,1 0-10,0 1 1,0 0-1,0 0 1,1 0-1,-1 0 1,1 0-1,0 1 1,0-1-1,0 1 1,0 0-1,0 0 1,0 1-1,0-1 1,1 1-1,-1 0 1,1 0-1,-1 1 1,1-1-1,5 1 1,-1-1-7,-1 1 0,1 0 0,0 1 0,0 0 0,-1 0 0,1 1 0,-1 0 0,1 1 0,12 5 0,3 7-9,0 1 1,-2 1 0,0 1 0,-1 1-1,26 30 1,10 8-3368,-35-38-2568,-2-11-1096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10517,'0'0'6755,"10"-8"-6539,21-16-185,-7 7-63,34-33 0,-52 44 47,-1 1 0,0-1 1,0-1-1,0 1 0,-1-1 0,1 1 0,-2-1 1,1-1-1,-1 1 0,0 0 0,3-12 0,-3-20 1824,-5 73-1810,-1-1 0,-1 0 0,-14 54 0,-40 99 90,26-86-98,22-58-48,10-41 27,0-1 1,0 0-1,0 0 1,0 0-1,0 0 0,0 0 1,0 1-1,0-1 1,0 0-1,0 0 0,0 0 1,0 0-1,0 0 1,0 0-1,0 1 0,0-1 1,1 0-1,-1 0 1,0 0-1,0 0 0,0 0 1,0 0-1,0 0 1,0 0-1,0 0 0,0 1 1,1-1-1,-1 0 1,0 0-1,0 0 0,0 0 1,0 0-1,0 0 1,1 0-1,-1 0 0,0 0 1,0 0-1,0 0 0,0 0 1,0 0-1,0 0 1,1 0-1,-1 0 0,0 0 1,0 0-1,0 0 1,0 0-1,0 0 0,0 0 1,1-1-1,-1 1 1,0 0-1,0 0 0,0 0 1,9-4 46,20-15 98,41-36-1,-41 31-53,56-36 0,-76 54-95,0 1-1,1 0 1,-1 1 0,1 1 0,0-1 0,0 1-1,1 1 1,-1 0 0,1 0 0,19 1 0,-24 1-6,-1 1 1,0 0 0,0 1-1,0-1 1,0 1 0,0 0-1,0 1 1,-1-1 0,1 1-1,-1 0 1,0 0 0,1 0-1,-1 0 1,-1 1 0,6 6-1,-3-4-172,-1 0-1,0 1 1,0 0-1,-1 0 1,0 0-1,0 0 1,0 0-1,-1 1 1,3 11-1,-5-13-4867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8756,'0'0'3025,"135"142"-1872,-106-69 15,-3 6-191,-8 4-337,-7 0-64,-9-2-496,-2-4 193,-9-1-273,-26-5 192,-9-3-144,-11-5-48,-4-14-657,0-8-3520,2-13-1026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3057,'0'0'9773,"17"0"-9130,30 1-139,247-10 1372,-251 3-1950,12-2 86,-18 7-5673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6147,'0'0'7203,"-8"132"-5490,8-59-128,0 8-545,-7 6-304,-6 2-415,0-10-161,6-12-160,7-16 64,0-14-176,24-15-769,22-16-2945,11-6-2224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10341,'0'0'5218,"-114"67"-4289,82 0 655,7 12-271,10 5-145,6 9-591,5 4-113,0 3-304,-1-7-160,3-14 0,2-18-64,4-21-2081,31-19-2609,14-21-1649</inkml:trace>
  <inkml:trace contextRef="#ctx0" brushRef="#br0" timeOffset="1">570 474 10661,'0'0'5875,"55"-4"-5843,-5-4-64,3-2-3698,-1-7-1585,3-5-591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8 7235,'0'0'7676,"19"-3"-7447,-6 1-216,0 1 0,0 0-1,24 1 1,-35 1-11,0-1 0,1 1 0,-1 0 0,0 0 1,0 0-1,0 0 0,0 1 0,0-1 0,0 0 0,-1 1 0,1-1 0,0 1 1,-1 0-1,1 0 0,-1-1 0,1 1 0,-1 0 0,0 0 0,0 0 0,0 1 1,0-1-1,0 0 0,0 0 0,-1 0 0,1 1 0,-1-1 0,1 3 0,0 7 24,0-1 0,0 0 0,-3 21 0,1-23 6,-1-1-1,0 1 1,-1-1 0,1 0 0,-2 0 0,1 0 0,-1-1-1,0 1 1,-1-1 0,0 0 0,0 0 0,-11 12 0,2-5 267,-1 0 0,0-1 0,0 0 1,-28 15-1,42-27-30,21-13 540,-13 7-793,1 2 0,0-1 0,0 1 0,0 1 1,0-1-1,0 2 0,12-3 0,-16 4-32,-1 0-1,1 0 1,0 0-1,0 0 1,0 0-1,0 1 1,0-1-1,0 1 1,0 0-1,-1 1 1,1-1-1,0 1 1,-1-1-1,1 1 1,-1 0-1,0 0 1,1 1-1,3 3 1,0 1 13,0 1 1,0 1-1,-1-1 1,0 1 0,0 0-1,-1 0 1,0 1 0,-1 0-1,0 0 1,-1 0-1,0 0 1,0 0 0,-1 0-1,-1 1 1,1-1-1,-2 1 1,1 0 0,-3 14-1,1-21 37,-1 1-1,1-1 0,-1 0 1,0 0-1,-1 0 1,1 0-1,-1 0 0,0 0 1,0-1-1,0 1 0,0-1 1,0 0-1,-1 0 1,0 0-1,1-1 0,-1 1 1,0-1-1,0 0 0,0 0 1,-8 2-1,-9 4 215,0-1-1,-41 7 1,57-13-214,-33 5 172,-1-1-1,-61-1 1,99-4-234,0 0 1,0 0 0,0 0 0,-1 0 0,1 0 0,0 0 0,0 0-1,0-1 1,-1 1 0,1 0 0,0-1 0,0 1 0,0-1 0,0 1-1,0-1 1,0 1 0,0-1 0,0 0 0,0 1 0,0-1 0,0 0-1,0 0 1,0 0 0,0 0 0,1 0 0,-1 0 0,0 0 0,1 0-1,-1 0 1,0-1 0,1-2-495,-1 0-1,1 1 0,0-1 1,0 0-1,0 0 1,1 1-1,-1-1 1,1 0-1,2-6 1,19-47-7535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8852,'0'0'4933,"21"-6"-4717,69-19-168,-78 20-43,1 0 0,-1-1 0,0 0 0,0-1 0,-1 0 0,1-1 0,-2 0 0,1-1 0,-1 0 0,11-13 0,-9 9 645,0 2 0,1 0 0,17-13 0,-29 24-443,-1 0-180,0 0-1,0 0 1,0 0 0,0 0 0,0 1-1,0-1 1,-1 0 0,1 0 0,0 0 0,0 0-1,0 0 1,0 1 0,0-1 0,0 0-1,0 0 1,1 0 0,-1 0 0,0 0 0,0 1-1,0-1 1,0 0 0,0 0 0,0 0-1,0 0 1,0 0 0,0 0 0,0 1 0,0-1-1,0 0 1,0 0 0,1 0 0,-1 0-1,0 0 1,0 0 0,0 0 0,0 0 0,0 0-1,0 0 1,1 0 0,-1 1 0,0-1-1,0 0 1,0 0 0,0 0 0,0 0 0,1 0-1,-1 0 1,0 0 0,0 0 0,0 0-1,0 0 1,0 0 0,1 0 0,-1 0 0,0-1-1,0 1 1,0 0 0,0 0 0,0 0 0,0 0-1,1 0 1,-1 0 0,-2 30 64,0 1-1,-2-1 1,-2 0 0,-1 0-1,-1-1 1,-20 51 0,-1-16 23,-67 111 1,91-170-108,4-4-5,0 0 0,0 0 0,1 0 0,-1-1 0,0 1 1,0 0-1,1 1 0,-1-1 0,1 0 0,-1 0 0,1 0 0,-1 0 0,1 0 0,0 0 0,0 1 0,-1-1 0,1 0 0,0 2 0,7-5 78,76-60 347,-50 36-329,68-40 0,-88 60-88,0-1 0,0 2-1,1 0 1,0 0 0,0 1-1,0 1 1,0 0 0,0 1-1,22 0 1,-24 2 41,0 0 1,0 1-1,1 0 1,-1 1-1,0 1 1,-1 0-1,1 0 1,0 1-1,-1 1 1,0 0-1,0 0 1,0 1-1,-1 1 1,0 0-1,0 0 1,-1 1-1,1 0 1,-2 0-1,16 19 1,-22-23-29,0 0 1,0-1-1,0 1 1,0 0-1,-1 0 1,1 0-1,-1 0 1,0 0-1,0 0 1,-1 1 0,1-1-1,-1 4 1,5 24-5554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8788,'0'0'5218,"23"6"-4852,8 1-289,35 14 1,-62-19-79,0 0-1,1 1 1,-1-1 0,0 1 0,0-1 0,-1 1 0,1 1 0,-1-1-1,1 0 1,-1 1 0,0-1 0,0 1 0,0 0 0,-1 0 0,0 0-1,0 1 1,0-1 0,3 9 0,-2 0-23,-1-1 0,0 1 0,-1 0 0,0 24 1,-1-28 14,-1-1 8,1-1-1,-1 1 1,-1-1-1,0 1 1,0-1-1,0 0 1,-1 0-1,0 0 0,0 0 1,-1 0-1,1-1 1,-2 1-1,-7 9 1,-17 29 172,41-47-171,0-4-108,0 0 0,0-1 0,-1 0 0,0-1 0,0-1 0,0 1 0,-1-2 0,-1 1 0,0-1 0,11-16 1,4-7 136,-2 0 0,23-49 0,-32 56 168,35-75 591,-24 32 2894,-33 96-1432,-21 40 0,13-31-2023,-18 57 0,28-70-204,2 0-1,0 1 1,2-1 0,1 1-1,0 0 1,2 0 0,5 41-1,-5-62-137,1 0 0,0 0 0,0 0 0,0 0 0,1 0 0,-1 0 0,1 0 0,-1 0 0,1-1 0,0 1 0,0-1 0,0 1 0,1-1 0,-1 0 0,1 0 0,-1 0 0,1 0 0,-1 0 0,1-1 0,0 1 0,0-1 0,0 0 0,0 1 0,5 0 0,5 1-2341,0-1 0,1 0-1,-1-1 1,21-1 0,9 0-5617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9108,'0'0'2641,"23"4"-1131,-8-3-1230,-9-1-190,0 0 1,1 1-1,-1 0 0,0 0 1,1 0-1,-1 1 0,0 0 1,0 0-1,0 0 1,0 1-1,-1 0 0,1 0 1,-1 0-1,1 1 1,-1 0-1,0 0 0,-1 0 1,1 0-1,-1 1 1,0 0-1,0 0 0,6 9 1,10 29 629,-1 1-1,-2 0 1,-2 1 0,15 81 0,-20-64-461,-3 1 1,-3 0-1,-5 68 1,0-114-270,-1-1 1,0 0 0,-2 0-1,0 0 1,0-1 0,-2 1-1,0-1 1,0 0 0,-2-1-1,0 0 1,0 0 0,-1 0-1,-1-1 1,0 0 0,-1-1-1,-1-1 1,0 1 0,0-2-1,-1 0 1,0 0 0,-1-1-1,0-1 1,0 0-1,-1-1 1,0-1 0,0 0-1,-24 6 1,-2-6-2310,36-6 1386,0 0 0,0 0-1,0 0 1,0-1 0,-8-1 0,-12-13-5908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8996,'0'0'6803,"-114"107"-6018,79-22 383,4 7 129,5 9-561,11-2-416,6-1 160,5-1-384,1-14-96,3-14 0,0-16-176,7-17-2577,19-23-2225,9-13-1073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6355,'0'0'12278,"121"-34"-12246,-57 26-64,-1 1-49,-6-5-4817,-6 2-3089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4:5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7523,'0'0'2844,"20"-11"-2094,131-73-683,-137 76 562,-1-1 0,0 0 1,-1-1-1,0 0 0,17-20 1,-25 24-347,1 1 0,-1-1 0,0 0 0,0 0 0,-1-1 0,0 1 0,0-1 1,0 1-1,-1-1 0,0 0 0,0 0 0,-1 0 0,1-14 0,-3 34-261,-1 1 0,-1-1 0,0 0 0,-1 1 0,0-2 0,-7 15 0,-5 16 24,-69 188 2,30-85-42,53-140-6,-1 0-2,1 1 1,0-1-1,0 1 1,1-1-1,0 1 1,-1 8-1,6-15 34,3-1 3,0-1 1,-1-1-1,1 1 0,-1-1 0,0 0 0,1-1 1,6-4-1,47-37 86,-17 11-25,-26 23-73,0 0-1,0 1 1,1 1-1,34-12 1,-46 19-32,0 0 0,0 0 0,0 1 0,-1 0-1,1 0 1,0 0 0,1 1 0,-1 0 0,0 0 0,0 1 0,0 0 0,0 0 0,-1 0 0,1 0 0,0 1 0,0 0 0,-1 0 0,1 1 0,-1 0 0,7 4 0,-4-1 20,-1 1 1,0-1-1,-1 2 0,0-1 1,0 1-1,0 0 1,-1 0-1,0 0 1,7 17-1,6 21-2713,-13-34 1312,4 1-4410,3-7-1545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7267,'0'0'5299,"108"107"-3715,-69-44-335,-1 12-401,-3 8-223,-11 10 767,-16-7-687,-8-1-401,-13-12-32,-24-6-160,-5-9-80,5-11-16,6-10-16,16-15-1329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12774,'0'0'1905,"125"-6"-913,-52 4 257,3-2-689,3-2-304,2 2-160,-2-2-96,-4 0 0,-7-1 80,-11 1-80,-16 0 0,-12 2-160,-12 2-2993,-10-2-385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8020,'0'0'5944,"-4"15"-5760,-20 86 1308,-19 172 1,28-153-1031,0-14 285,0 139 0,9-258-11256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9780,'0'0'1905,"-37"121"-16,22-39 0,1 13-304,8 6-257,1 5-527,3 3-465,-2-5-192,-1-11-112,5-18-32,0-20 0,0-17-1857,27-23-2065,14-15-560,14-3-624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10245,'0'0'8884,"22"-4"-8420,13 4-272,13 0-192,9 0-16,-2 0-3570,6-4-4177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54 8420,'0'0'4687,"20"-11"-4308,2 0-352,42-17 0,-62 27-28,-1 1 0,1-1 0,0 1 0,-1-1 1,1 1-1,-1 0 0,1 0 0,0 0 1,-1 0-1,1 0 0,0 0 0,-1 0 0,1 1 1,-1-1-1,1 1 0,-1-1 0,1 1 1,0-1-1,-1 1 0,0 0 0,1 0 0,-1 0 1,0-1-1,1 2 0,-1-1 0,0 0 1,0 0-1,0 0 0,0 0 0,0 1 0,0-1 1,0 0-1,0 1 0,0-1 0,-1 1 1,1-1-1,0 3 0,1 3-19,0 1 0,-1-1 1,0 1-1,0 0 0,-1 12 0,0-17 6,-1 4 18,0 0-1,0 0 1,-1 0 0,0 0 0,0-1 0,0 1 0,-1-1-1,0 0 1,-1 1 0,1-1 0,-1-1 0,0 1 0,-1-1-1,1 1 1,-1-1 0,0 0 0,-1-1 0,-10 8 0,-6 4 11,-1-2 1,0 0 0,-42 17 0,37-24 271,24-10 282,16-5-321,-8 6-257,-1 0 0,1 0 0,0 1-1,0 0 1,0 0 0,0 0-1,0 0 1,0 1 0,0-1 0,0 1-1,0 0 1,0 0 0,0 0-1,0 1 1,0 0 0,0 0 0,0 0-1,0 0 1,0 0 0,0 1 0,-1-1-1,1 1 1,0 0 0,-1 1-1,0-1 1,1 0 0,-1 1 0,0 0-1,0 0 1,4 5 0,4 5-13,-1 1 0,0 1 0,-1-1 0,-1 1 0,14 32 0,-16-32 197,0 1-1,0 0 1,-1 1-1,-1-1 1,-1 1-1,-1-1 1,0 1-1,-1 0 1,-1 18-1,-1-31-76,0 0-1,0-1 0,0 1 0,-1 0 0,0-1 1,1 0-1,-1 1 0,0-1 0,-1 0 0,1 0 1,-1 0-1,1 0 0,-1-1 0,0 1 0,0-1 1,0 1-1,0-1 0,0 0 0,-1 0 0,1-1 1,-1 1-1,1-1 0,-5 2 0,-12 4 355,0-1 1,-39 7-1,57-13-433,-47 7 288,0-2 1,-51-2 0,97-3-341,1 0-1,-1 0 1,0 0 0,0 0 0,0 0 0,0-1 0,0 1-1,1-1 1,-1 0 0,0 0 0,0 0 0,1 0 0,-1 0-1,-4-4 1,6 4-120,-1-1-1,1 0 0,0 0 1,0 0-1,1 0 0,-1 0 1,0 0-1,1 0 0,-1 0 1,1 0-1,0 0 0,-1 0 1,1-1-1,0 1 0,1 0 1,-1 0-1,0 0 0,0 0 1,1 0-1,1-4 0,14-49-7172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32 6515,'0'0'2620,"-8"18"-953,-24 61-317,30-74-1265,1 0 0,-1 0 0,1-1 0,0 1 0,1 0 0,-1 0 0,1 0 0,0 0 0,0 0 0,0 0-1,3 9 1,-3-11-55,1-1-1,0 0 0,0 1 1,1-1-1,-1 0 1,0 0-1,1 0 0,-1 0 1,1 0-1,0 0 0,-1 0 1,1 0-1,0-1 0,0 1 1,1-1-1,3 3 1,1-1 5,0-1 0,0 0 0,1 0 0,-1-1 0,1 0 0,-1 0 0,1 0 0,-1-1 0,1-1 0,-1 1 0,1-1 0,8-2 0,-12 2 74,-1 1 0,1-1-1,-1 0 1,1 0 0,0-1-1,-1 1 1,0-1 0,1 0-1,-1 0 1,0 0 0,0 0-1,0 0 1,0-1 0,0 1-1,-1-1 1,1 0 0,-1 0-1,0 0 1,0 0 0,0 0-1,0 0 1,0-1 0,-1 1-1,1 0 1,-1-1 0,0 0-1,0 1 1,0-1 0,-1 0-1,1 1 1,-1-1 0,0 0-1,0 0 1,0 1 0,-1-1-1,1 0 1,-1 1 0,0-1-1,0 0 1,0 1 0,0-1-1,-1 1 1,1 0 0,-1-1-1,0 1 1,0 0 0,-5-5-1,-9-7-120,-32-23-1,30 24-173,3-1-1665,11-2-3680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9428,'0'0'3677,"21"-4"-2976,-5 1-603,87-19 87,-87 17-173,-1 1-1,0-2 1,0 0-1,-1-1 1,20-11-1,-31 15-2,1 0 0,0 0 0,-1 0 0,0 0-1,0-1 1,0 0 0,0 1 0,0-1 0,-1 0-1,0 0 1,0 0 0,0 0 0,0-1-1,1-4 1,0-2 1096,-1 0-1,-1-1 0,0 1 0,0-17 1,-2 37-1068,0-1 1,-1 0 0,0 0 0,0 1-1,-7 13 1,-1 8-16,-111 378 319,116-388-282,5-20-58,0 0 0,0 0-1,-1 1 1,1-1 0,0 0-1,0 0 1,0 1 0,0-1 0,0 0-1,0 0 1,0 1 0,0-1 0,0 0-1,0 0 1,0 1 0,0-1 0,0 0-1,0 1 1,1-1 0,-1 0 0,0 0-1,0 0 1,0 1 0,0-1 0,0 0-1,0 0 1,1 1 0,-1-1 0,0 0-1,0 0 1,0 0 0,1 0-1,-1 1 1,0-1 0,1 0 0,2 0 11,0 0 0,0 0 0,0 0 0,0-1 0,0 1 0,0-1 1,0 0-1,0 0 0,0 0 0,0 0 0,0-1 0,-1 1 0,1-1 0,-1 1 0,1-1 1,4-4-1,4-2 22,25-15 13,5-4 6,1 2 0,69-30 0,-98 50-56,-1 0-1,1 1 1,0 0-1,0 1 0,0 1 1,0 0-1,0 1 0,0 0 1,1 1-1,-1 0 0,0 1 1,1 1-1,-1 0 1,19 6-1,-20-3 3,1 1 0,-1 1 0,0 0 1,0 0-1,-1 1 0,0 0 0,0 1 0,-1 1 0,0-1 1,-1 2-1,0-1 0,0 1 0,-1 1 0,-1-1 0,7 14 1,-9 2-1038,-5-8-2717,0-13 1454,0 1-2987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9284,'0'0'1673,"25"20"-1211,-8-8-365,1 0 35,-1 2 0,0 0-1,0 1 1,-2 0 0,0 1 0,0 1-1,-2 0 1,21 34 0,-16-14 77,-1 0 0,-2 1-1,19 70 1,-29-84-126,0 0 0,-2 0 0,-1 0 0,0 0 0,-2 0 0,-1 1 0,-7 41 0,4-53 49,0 1 0,-1-1 0,0 0 0,-1-1 0,-1 1 0,0-1 0,0 0 0,-1-1 1,-1 0-1,0 0 0,0-1 0,-15 12 0,1-2 125,-1-2 0,0 0 0,-1-2 0,-47 23 0,67-36-260,0-1 0,0 0 0,0 0 0,0 0 0,-1-1 0,1 0 0,-1 0 0,-8 0 0,13-1-103,0 0 0,1 0 0,-1 0 0,0 0 0,1 0 0,-1 0 1,1 0-1,-1 0 0,0 0 0,1 0 0,-1-1 0,1 1 0,-1 0 0,0 0 0,1-1 0,-1 1 0,1 0 1,-1-1-1,1 1 0,-1-1 0,1 1 0,-1-1 0,1 1 0,0-1 0,-1 1 0,1-1 0,0 1 0,-1-1 1,1 1-1,0-1 0,0 1 0,-1-1 0,1 0 0,0 1 0,0-1 0,0 0 0,0 1 0,0-1 1,0 1-1,0-1 0,0 0 0,0 1 0,0-1 0,0 0 0,1 1 0,-1-1 0,0 1 0,1-2 0,-1-5-1219,0-38-6567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12758,'0'0'864,"-70"138"433,44-59 928,8 9-512,5 7-865,7 4-416,1-3-288,5-3-64,0-14-48,0-18-32,0-13-1408,22-21-3298,7-17-1569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10325,'0'0'8179,"127"-46"-8339,-74 39-1857,-5-5-4305,-2-4-946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340 152 8052,'0'0'5546,"-11"-8"-4460,-31-28 11,41 35-1030,-1 0 1,1-1 0,0 0-1,0 1 1,0-1 0,0 1-1,0-1 1,0 0 0,0 0-1,1 0 1,-1 0 0,0 1-1,1-1 1,0 0 0,-1 0-1,1 0 1,0 0 0,0 0 0,0 0-1,1 0 1,-1 0 0,0 0-1,1 0 1,-1 0 0,1 1-1,-1-1 1,3-3 0,-1 1-5,0 1 1,0-1 0,0 1-1,1 0 1,0-1 0,-1 1-1,1 0 1,0 1 0,6-5-1,-7 5-36,1 0-1,0 0 0,0 0 0,1 0 0,-1 1 0,0-1 0,1 1 1,-1 0-1,1 0 0,-1 0 0,1 1 0,-1-1 0,1 1 0,-1 0 1,1-1-1,0 2 0,-1-1 0,1 0 0,-1 1 0,6 1 0,-5 0-15,-1 0 0,0 0-1,0 0 1,0 0-1,0 1 1,0-1-1,0 1 1,-1 0-1,1 0 1,-1 0 0,0 0-1,0 0 1,0 0-1,0 1 1,-1-1-1,1 0 1,-1 1 0,2 7-1,0 0-4,0 1 1,-1-1-1,0 0 1,-1 1-1,-1 0 1,-1 18-1,1-23-5,-1-1-1,0 1 1,-1 0 0,0-1-1,0 1 1,0-1 0,-1 1-1,0-1 1,0 0-1,0 0 1,-1-1 0,-7 10-1,-8 4-11,0-1-1,-2-1 0,0-1 0,0 0 0,-39 20 0,22-17 15,0-2 1,-72 24-1,98-38 5,9-1 0,0-1 1,-1 0-1,1 0 1,-1 0-1,1-1 1,-1 1-1,1-1 1,-1 0-1,1 0 1,-7-1-1,7-6 88,3 2-72,1 0-1,-1 1 0,1-1 0,0 0 1,1 0-1,-1 0 0,1 1 0,0-1 1,0 1-1,0-1 0,1 1 0,-1 0 1,1 0-1,0 0 0,0 0 0,1 1 0,-1-1 1,1 1-1,0 0 0,0 0 0,0 0 1,0 0-1,0 1 0,6-3 0,-5 3-1,0 0 0,0 0-1,0 1 1,1-1-1,-1 1 1,0 0 0,1 0-1,-1 1 1,1 0-1,-1 0 1,1 0 0,-1 1-1,1-1 1,-1 1-1,1 1 1,-1-1 0,0 1-1,0 0 1,1 0-1,-1 0 1,-1 1 0,9 5-1,11 12 55,-1 1-1,39 45 1,-42-42-211,1-2 1,1 0-1,31 23 0,-22-28-2925,2-9-3604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1361,'0'0'14017,"26"-8"-13895,149-48-114,-166 53 79,-1 0-1,0 0 0,0-1 0,0-1 0,0 0 0,0 0 0,-1 0 0,0-1 0,0 0 0,-1 0 1,0 0-1,0-1 0,0 0 0,-1 0 0,0-1 0,0 0 0,-1 0 0,0 0 0,0 0 0,-1 0 1,3-14-1,-27 86 1112,-51 102 0,-18 48-1188,87-207-2,2-1-1,-1 1 1,1 0-1,0 0 1,0 12-1,23-20 271,-7-4-244,-1-1-1,-1 0 1,1-1 0,-1 0-1,0-1 1,-1-1 0,17-14-1,10-6 18,-22 17-28,1 1 1,0 0-1,1 2 0,21-9 1,-36 16-10,0 1 0,1-1 0,-1 1 0,1-1 1,-1 2-1,1-1 0,0 0 0,-1 1 1,1 0-1,0 0 0,0 0 0,-1 0 1,1 1-1,0 0 0,-1 0 0,1 0 0,-1 1 1,1-1-1,-1 1 0,0 0 0,0 1 1,1-1-1,-2 1 0,6 3 0,-1 2-72,0 1 0,0 0 0,-1 0 0,-1 1 0,1 0 0,-2 0 0,1 0 0,-1 1 0,-1 0 0,0 0 0,-1 0 0,0 1 0,0-1 0,1 24 1,-5-28-3828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10597,'0'0'2577,"68"127"-1440,-55-50 15,-6 7-175,-3 5-353,-4 0-368,0-2-208,-20-2 32,-15-7-80,-11-5-48,-15-11-2161,-14-15-3057,-10-16-1025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5138,'0'0'4939,"14"-5"-4483,1-1-399,1 1 0,-1 0 0,1 1 0,0 1 1,0 1-1,28-1 0,663 25 1679,-238-3-1460,1097 19-677,-1379-23 279,-167-14-1845,-2-1-3350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82 1505,'0'0'5234,"-12"-12"-4434,-35-35-351,47 47-446,-1 0 1,1-1-1,0 1 1,0 0-1,-1 0 1,1 0-1,0 0 1,0 0-1,-1 0 1,1-1-1,0 1 1,0 0-1,0 0 1,0 0 0,-1-1-1,1 1 1,0 0-1,0 0 1,0 0-1,0-1 1,0 1-1,-1 0 1,1 0-1,0-1 1,0 1-1,0 0 1,0 0-1,0-1 1,0 1-1,0 0 1,0 0-1,0-1 1,0 1 0,0 0-1,0-1 1,0 1-1,0 0 1,0 0-1,1-1 1,-1 1-1,0 0 1,0 0-1,0 0 1,0-1-1,0 1 1,1 0-1,-1 0 1,0 0-1,0-1 1,0 1-1,0 0 1,1 0-1,-1 0 1,0 0 0,0-1-1,1 1 1,-1 0-1,0 0 1,0 0-1,1 0 1,17 0 24,-13 0 3,2418-6 2853,455 2-1576,-1752 79 52,-1038-58-2622,-62-10 48,0-2 0,34 3 1,-14-8-2496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7924,'25'0'74,"-2"0"-56,156 4 218,327 6 210,0-25-231,-34 0-87,-74 4 1957,-134-5 4968,-251 14-6902,-35 3-4818,10-1 2689,-28 0-4425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5731,'0'0'14230,"143"-18"-13862,-111 14-368,1 0-224,-2 2-4498,-5 2-5491</inkml:trace>
  <inkml:trace contextRef="#ctx0" brushRef="#br0" timeOffset="1">55 269 7171,'0'0'12598,"46"14"-12470,11-34-128,4-3-4866,1-5-5315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12022,'0'0'5250,"-97"104"-4226,71-19 561,6 12-384,7 7-337,4 3-416,9-3-176,0 1-240,0-4 16,13-11-48,9-9-384,5-22-3265,1-23-3603,5-28 705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10421,'0'0'6579,"156"-8"-6579,-73-4-1345,-2-3-4626,-6-5 385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6595,'0'0'5443,"10"-11"-4176,2-1-1262,0 0 0,1 0-1,0 1 1,1 1 0,23-13 0,-13 10-177,33-23 0,-50 31 250,1-1 0,-1-1-1,0 1 1,0-1 0,0-1-1,-1 1 1,8-15 0,-13 21 778,-1 65 60,2-7-399,-3-1 1,-2 0-1,-19 104 0,-45 60-279,66-202-125,1-18-101,0 0 1,1 0 0,-1 0-1,0 0 1,0 1 0,0-1-1,1 0 1,-1 0-1,0 0 1,0 0 0,1 0-1,-1 0 1,0 1 0,0-1-1,1 0 1,-1 0-1,0 0 1,0 0 0,1 0-1,-1 0 1,0 0 0,0 0-1,1 0 1,-1 0-1,0 0 1,0 0 0,1 0-1,-1-1 1,0 1 0,0 0-1,1 0 1,-1 0-1,0 0 1,0 0 0,25-19 630,-22 16-686,53-58 311,-41 42-230,1 2-1,0 0 1,31-24 0,-43 38-64,1-1 0,0 1 0,0 0 0,1 1 0,-1-1 0,0 1 0,1 0 0,0 0 0,-1 1 0,1 0 0,0 0 0,0 0 0,-1 0 0,1 1 0,0 0 0,0 1 0,0-1 0,0 1 0,7 2 0,-8-2 26,-1 1-1,1 0 1,-1 1 0,0-1 0,0 1 0,0 0 0,0 0 0,0 0 0,0 0 0,-1 1 0,0 0 0,1-1 0,-1 1 0,4 7 0,-3-4-376,-1-1 1,1 1 0,-1 0 0,-1 0 0,1 0 0,-1 1-1,0-1 1,1 14 0,-2-8-4211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0 176,'0'0'8852,"99"152"-7315,-75-87 64,-4 8-241,-5 6-111,-6 2-625,-7 0 449,-2-4-449,0-8-480,-13-8 16,-11-6-16,-2-7-144,-3-11-96,7-13-1457,18-16-4305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14118,'0'0'561,"-122"22"-273,60 43 848,-1 21 833,8 17-160,13 6-672,18-3-321,17-7-368,7-11-272,5-9-96,19-8 48,4-9-192,8-11 64,-1-12-304,6-17-1777,5-18-4674,5-4-2785</inkml:trace>
  <inkml:trace contextRef="#ctx0" brushRef="#br0" timeOffset="1">619 689 5378,'0'0'16344,"157"-4"-16120,-78-5-224,-6-1-368,-8-4-6211,-10-6-2865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181 159 9941,'0'0'6381,"-13"-2"-5284,3 0-864,1 0 1,-1 0-1,-12-6 0,21 8-211,0-1 0,1 1 0,-1 0 0,0-1 0,0 0 0,1 1-1,-1-1 1,0 1 0,1-1 0,-1 0 0,1 1 0,-1-1 0,1 0 0,-1 0-1,1 1 1,-1-1 0,1 0 0,0 0 0,0 0 0,-1 0 0,1 1-1,0-1 1,0 0 0,0 0 0,0 0 0,0 0 0,0 0 0,0 0 0,0 0-1,0 1 1,0-1 0,1 0 0,-1 0 0,0 0 0,1-1 0,16-25 396,-10 19-386,1 0 0,-1 1 0,1-1 1,1 2-1,0-1 0,-1 1 0,2 0 0,-1 1 0,1 0 0,0 1 0,0 0 0,13-3 0,-17 5-23,0 1 0,-1-1 0,1 1-1,0 1 1,0-1 0,0 1 0,0 0 0,-1 1 0,1-1-1,0 1 1,0 0 0,0 1 0,-1-1 0,1 1 0,-1 0-1,1 1 1,-1-1 0,0 1 0,0 0 0,0 0 0,0 1-1,-1 0 1,1-1 0,3 6 0,-2-2-15,-1 0 0,0 0 0,0 0 1,-1 0-1,0 1 0,0 0 0,-1 0 0,0 0 0,0 0 0,-1 1 1,0-1-1,2 16 0,-4-17 1,0-1 1,0 0-1,-1 1 0,1-1 1,-1 0-1,-1 1 0,1-1 1,-1 0-1,0 0 0,-1 0 1,1 0-1,-1 0 0,0-1 1,-1 1-1,1-1 0,-1 0 0,-9 9 1,-18 13-31,-1-1 0,-1-2 0,-1-2 0,-1 0 0,-1-3 0,-1-1 0,-70 24 0,105-41 20,-2 1-35,-1-1 0,1 1 0,-1-1 0,0 0 0,0 0 0,1 0 0,-1-1 0,-5 0 1,9-1 57,1 0 1,-1 0-1,1 0 1,0 0-1,-1 0 1,1 0 0,0-1-1,0 1 1,0 0-1,0 0 1,0 0 0,0 0-1,0 0 1,0-1-1,1 1 1,-1 0 0,1-2-1,0 1-8,0-1 0,0 1 0,1-1 0,-1 1 0,1 0 0,-1 0 0,1-1 0,0 1-1,0 1 1,0-1 0,0 0 0,0 0 0,0 1 0,1-1 0,-1 1 0,0-1 0,1 1 0,-1 0-1,1 0 1,0 0 0,-1 1 0,1-1 0,0 1 0,-1-1 0,4 1 0,11-2-29,-1 1 1,31 2-1,-45-1 29,11 2-58,0-1-1,0 2 0,-1 0 0,1 0 1,-1 1-1,16 8 0,69 40 1189,-7-3-2549,-77-44 189,0 1 1,1-2-1,-1 1 0,1-2 1,15 3-1,9-5-4624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0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12934,'0'0'4653,"23"-13"-3669,12-5-853,92-54-115,-112 62-33,0-1 0,-1 0 0,-1-1 0,14-15 0,-22 23 153,-1-1 0,0 0-1,0-1 1,0 1-1,-1-1 1,1 1 0,-2-1-1,1 0 1,0 0 0,-1 0-1,0-1 1,-1 1-1,3-13 1,-6 49-121,-1 0 0,-1 0-1,-1 0 1,-16 48 0,-50 114 79,66-179-91,-7 13 9,8-18-15,1 0 0,-1 0 0,2 1 0,-5 15 0,7-24 5,1 0 0,-1 0 0,0 1 0,0-1 1,0 0-1,0 0 0,0 1 0,0-1 0,0 0 0,0 0 0,0 1 0,0-1 0,1 0 0,-1 0 0,0 0 0,0 1 1,0-1-1,1 0 0,-1 0 0,0 0 0,0 0 0,0 1 0,1-1 0,-1 0 0,0 0 0,0 0 0,1 0 0,-1 0 1,0 0-1,0 0 0,1 0 0,-1 0 0,0 0 0,0 0 0,1 0 0,-1 0 0,0 0 0,0 0 0,1 0 0,-1 0 0,0 0 1,0 0-1,1 0 0,-1 0 0,0 0 0,0 0 0,1 0 0,-1-1 0,0 1 0,0 0 0,0 0 0,1 0 0,-1-1 1,2 1 20,68-29 453,-56 22-460,1 0 0,-1 1 0,1 1 0,1 0-1,-1 1 1,24-3 0,-27 6-5,1 0-1,0 1 1,0 1-1,-1 0 1,1 1-1,0 0 1,-1 1-1,1 0 1,-1 1-1,0 0 1,0 1-1,-1 0 1,1 1-1,-1 1 1,13 9-1,-7 2-213,-15-8-3825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9044,'0'0'5747,"153"121"-4339,-102-39 1,-3 13-32,-6 6-513,-9-1-496,-16-5-256,-15-6-112,-2-8 80,-41-6-16,-16-2-64,-9-8-1072,-6-12-2386,-3-18-3617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50 9364,'0'0'5712,"-5"-12"-4314,3 5-1238,1 4-112,0 0-1,0 1 0,0-1 0,0 0 0,-1 1 0,1-1 0,-1 1 0,1-1 1,-3-1-1,3 3-43,1 1-1,0 0 1,0 0 0,-1 0 0,1 0 0,0-1-1,-1 1 1,1 0 0,-1 0 0,1 0 0,0 0-1,-1 0 1,1 0 0,0 0 0,-1 0 0,1 0-1,0 0 1,-1 0 0,1 0 0,0 0 0,-1 0-1,1 1 1,0-1 0,-1 0 0,1 0 0,0 0-1,-1 0 1,1 1 0,0-1 0,-1 0 0,1 1-1,-14 21 37,-10 37 486,3 0 1,3 2-1,2 0 1,3 1 0,-6 72-1,8 12 97,9 163-1,2-306-749,0-1 0,0 1 0,0 0 0,1-1-1,-1 1 1,1-1 0,-1 1 0,1 0 0,0-1 0,0 1-1,0-1 1,0 1 0,0-1 0,1 0 0,1 3 0,-1-4-373,0 1 0,0-1 1,0 0-1,1 1 1,-1-1-1,0 0 0,1-1 1,-1 1-1,0 0 0,1-1 1,-1 1-1,1-1 1,-1 1-1,1-1 0,4-1 1,37 2-6390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88 12054,'0'0'10100,"-7"-22"-9924,32 14-176,10-2-144,17 0-112,5-2-2593,5 1-3586,-5-3-464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333 112 7764,'0'0'2014,"-5"-17"731,-22-51-93,26 66-2574,0 0 1,1 0 0,-1 1-1,-1-1 1,1 1-1,0-1 1,0 1-1,-1 0 1,1-1-1,0 1 1,-1 0-1,1 0 1,-1 0-1,0 0 1,1 0-1,-1 0 1,0 0-1,0 1 1,1-1-1,-1 1 1,0-1-1,0 1 1,0-1 0,0 1-1,0 0 1,1 0-1,-1 0 1,0 0-1,0 1 1,0-1-1,-2 1 1,0 0-31,-1 1 0,1 0 0,-1 0 0,1 0 0,0 1 0,0-1 0,0 1 0,0 0 0,-6 7 0,-7 8 28,2 2-1,0 0 0,1 0 0,1 1 1,-19 43-1,13-19 77,2 1 0,-11 51-1,18-54-51,-8 81-1,16-104-100,2 0 0,0 0-1,1 0 1,1 0 0,1 0-1,7 26 1,-7-37-77,0-1 0,1 0 0,0 0 1,0 0-1,1 0 0,0 0 0,0-1 0,1 0 1,0 0-1,0-1 0,0 1 0,14 9 1,-11-10-661,0 0 1,1-1 0,0 0-1,0 0 1,0-1 0,0 0-1,1-1 1,-1 0 0,1-1 0,13 1-1,50 0-4699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341 184 7203,'0'0'11296,"5"-21"-10869,2-7-399,14-33 0,-18 56-28,0 0 1,0 0-1,1 0 1,0 0-1,0 1 1,0-1-1,0 1 1,1 0-1,0 0 0,0 1 1,0 0-1,0-1 1,0 1-1,1 1 1,-1-1-1,1 1 1,0 0-1,0 1 0,0-1 1,0 1-1,0 0 1,0 1-1,10-1 1,-12 1 4,0 1 1,0-1 0,-1 1 0,1 0-1,0 0 1,-1 0 0,1 0 0,-1 0 0,0 1-1,1 0 1,-1 0 0,0 0 0,0 0-1,0 0 1,0 0 0,0 1 0,-1 0-1,1-1 1,-1 1 0,1 0 0,-1 0-1,0 0 1,0 1 0,-1-1 0,3 6-1,1 2 24,-2 0 0,0 0-1,0 0 1,-1 0 0,0 1-1,-1-1 1,0 16 0,-1-20-16,-1-1 1,0 1-1,0-1 1,0 1-1,-1-1 1,0 0 0,-1 0-1,1 1 1,-1-1-1,0-1 1,-1 1-1,1 0 1,-1-1 0,0 0-1,-1 0 1,1 0-1,-1 0 1,-6 4-1,-10 7 36,-1 0 0,-1-1 0,-28 13 1,48-27-40,-81 43 76,-166 58 1,241-98-81,0-1 1,0-1-1,-1 0 0,1 0 0,-19 1 1,28-3 7,-1 0 1,0 0 0,1-1-1,-1 1 1,0 0 0,1-1 0,-1 1-1,0 0 1,1-1 0,-1 1 0,0-1-1,1 1 1,-1-1 0,1 1-1,-1-1 1,1 1 0,0-1 0,-1 1-1,1-1 1,-1 0 0,1 1 0,0-1-1,-1 0 1,1 1 0,0-1-1,0 0 1,0 1 0,0-1 0,0 0-1,-1 0 1,1 1 0,0-1 0,0 0-1,1 0 1,-1 1 0,0-1-1,0 0 1,0 1 0,0-1 0,1 0-1,-1 1 1,1-2 0,-1-1 8,1 0 1,0 0-1,0 0 1,0 1-1,0-1 0,1 0 1,-1 1-1,1-1 1,0 0-1,2-2 1,0 2-16,0 0 0,1 1 0,-1-1 0,1 1 0,-1 0 0,1 1 0,0-1 0,0 1 0,-1 0 0,1 0 0,0 0 0,0 1 0,0 0 0,0 0 0,0 0 0,0 0 0,0 1 0,8 2 0,-1-1 0,-1 2 0,0-1-1,0 1 1,0 1-1,-1 0 1,0 0-1,10 8 1,28 21-197,-17-10 199,42 23 0,-60-41-1099,0 1 0,0-2 0,25 8 0,14-4-6061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7924,'0'0'4764,"23"-14"-3582,74-42-576,-95 54-591,0 1 0,0 0 0,1 0 0,-1 1 0,0-1 0,0 0 1,0 1-1,1-1 0,-1 1 0,0 0 0,1 0 0,-1 0 0,0 0 0,0 0 0,1 0 0,-1 0 0,0 1 0,0-1 1,1 1-1,2 1 0,-2 0-10,-1 0 1,0 0-1,0 0 0,0 0 1,0 0-1,0 0 1,-1 1-1,1-1 0,-1 0 1,3 5-1,-1 0-10,1 0 2,0 1 1,0 0-1,-1 0 1,0 0-1,-1 1 1,1-1-1,-2 0 1,1 1-1,-1 0 1,-1-1-1,1 1 0,-1 0 1,-1-1-1,0 1 1,0 0-1,-3 9 1,0-4 27,-1-1 0,-1 1 0,0-1 0,-1 0-1,0 0 1,-1-1 0,0 0 0,-16 18 0,14-20 45,8-8 0,-1 0 0,1 1 0,-1-1 0,1 1 0,0 0 0,0 0 0,0-1 0,0 1 0,1 1-1,-1-1 1,1 0 0,-2 5 0,19-9 2289,33-11-1404,-35 7-886,1 2 0,0-1 0,26-1 0,-35 5-75,-1 0 0,1 1-1,-1-1 1,0 1 0,1 0-1,-1 1 1,0-1 0,0 1-1,1 0 1,-1 0 0,-1 1-1,1-1 1,0 1 0,7 6-1,-3-1-4,0 0-1,0 0 0,-1 1 1,0 1-1,0-1 0,-1 1 1,0 1-1,-1-1 0,0 1 1,-1 0-1,0 0 0,-1 1 1,0-1-1,-1 1 0,0 0 1,-1 0-1,0 0 0,0 18 1,-2-26 20,0 0 1,-1 0-1,1 0 1,-1 0-1,0 0 1,0 0-1,0 0 1,-1 0-1,1 0 1,-1-1-1,0 1 1,0 0-1,0-1 1,0 0-1,-1 1 1,-3 3-1,0-2 26,0 0 0,0-1-1,0 0 1,0 0 0,-1 0 0,1 0-1,-1-1 1,-10 3 0,-3 0 51,-1-1 1,0-1-1,0-1 0,-1 0 1,-26-2-1,47-1-114,0 0 0,0 0 0,0 0 0,0 0 0,0 0-1,0 0 1,0 0 0,0-1 0,0 1 0,0 0 0,0-1-1,1 1 1,-1-1 0,0 1 0,0-1 0,0 0 0,1 1-1,-1-1 1,0 0 0,0 1 0,1-1 0,-1 0 0,1 0 0,-1 1-1,1-1 1,-1 0 0,1 0 0,-1 0 0,1 0 0,0 0-1,-1 0 1,1 0 0,0 0 0,0 0 0,0 0 0,0 0 0,0 0-1,0-2 1,0-2-755,1-1-1,0 1 1,0-1 0,0 1-1,1-1 1,4-9 0,27-43-7306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8404,'0'0'2166,"20"0"-541,-1 1-1314,-3 1-215,0-1 0,0-1 0,0-1 1,0 0-1,0-1 0,22-6 0,-26 4-129,-1 1 0,1-2 1,-1 0-1,0 0 0,0-1 0,-1 0 0,0-1 0,0 0 0,9-9 0,-14 11 134,0 0 0,-1-1 1,1 0-1,-1 0 0,0 0 1,5-12-1,-6 12 414,-1-1 0,1 0 0,-2 1 0,1-1 1,-1 0-1,0 0 0,0-12 0,-3 37-448,0 0-1,-1-1 0,-1 1 1,-1-1-1,-9 23 1,1-1 172,-11 28 42,-39 75 1,33-76-237,22-46-34,8-20-10,0 0 0,0 1 1,0-1-1,0 0 0,0 0 1,0 0-1,-1 1 0,1-1 1,0 0-1,0 0 0,0 1 1,0-1-1,0 0 0,0 0 1,0 1-1,0-1 0,0 0 1,0 0-1,1 1 0,-1-1 1,0 0-1,0 0 0,0 0 1,0 1-1,0-1 0,0 0 1,0 0-1,1 0 0,-1 1 1,0-1-1,0 0 0,0 0 1,0 0-1,1 0 0,-1 1 1,0-1-1,0 0 0,0 0 1,1 0-1,-1 0 0,0 0 1,0 0-1,1 0 0,3 1 42,0-1-1,-1 1 0,1-1 0,0 0 1,0-1-1,0 1 0,0-1 0,0 1 1,0-1-1,-1 0 0,1-1 0,4-1 1,48-25 217,-43 20-224,43-24 164,-20 10-160,63-28 1,-89 46-9,1 0 0,-1 1 1,1 0-1,-1 0 1,1 1-1,0 1 1,0 0-1,0 0 0,0 1 1,0 0-1,14 3 1,-20-2-7,-1 1 1,1-1-1,-1 1 1,1 0 0,-1 0-1,0 0 1,0 1-1,0 0 1,0 0-1,-1 0 1,1 0 0,-1 0-1,0 1 1,0-1-1,0 1 1,0 0-1,0 0 1,-1 0 0,0 0-1,0 0 1,0 1-1,2 6 1,-1 0-246,0 1 0,0 0 0,-1 0 1,-1-1-1,0 1 0,0 0 0,-3 21 1,0-25-3065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8756,'0'0'4439,"19"10"-3534,-19-10-904,11 6 51,1 0-1,-1 1 0,-1 1 1,1-1-1,-1 1 1,0 1-1,-1 0 0,0 1 1,-1-1-1,1 2 1,-2-1-1,11 20 0,1 9 95,-3 0 0,-1 2 0,-2 0 0,-1 0 0,-3 1 0,-1 0 0,-2 1 0,-2-1 0,-2 1 0,-4 53 0,0-83-136,-1 0 0,0-1 0,-1 1 0,-1-1-1,0 0 1,0 0 0,-1-1 0,-1 1-1,0-1 1,0-1 0,-1 1 0,0-1-1,-1-1 1,-16 15 0,-8 3-360,0-1 1,-2-1 0,-43 22-1,48-30-1407,0-1 0,-40 13 0,12-13-2173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4642,'0'0'0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10517,'0'0'4967,"-3"17"-4678,0 4-189,-2 8 172,1 1 1,1-1-1,1 1 0,4 43 1,-1-69-259,0-1 1,0 1-1,1 0 1,-1-1-1,1 1 1,0-1-1,0 0 1,0 0-1,0 0 1,1 0-1,-1 0 1,1 0-1,0 0 1,0-1-1,0 0 1,0 1-1,0-1 1,0 0-1,1 0 1,-1-1-1,0 1 1,1-1-1,0 0 1,-1 0-1,5 1 1,8 2-41,1-1 1,0-1 0,0 0 0,20-2-1,-32 1 19,0-1 0,0 0 0,0 0 0,0-1 0,0 1-1,0-1 1,0 0 0,0-1 0,0 1 0,-1-1 0,1 0 0,0 0-1,-1 0 1,0-1 0,1 1 0,-1-1 0,0 0 0,0 0 0,-1-1-1,1 1 1,-1-1 0,0 0 0,1 0 0,-2 0 0,1 0 0,0-1-1,1-4 1,4-6 98,-2-1 0,0 0 1,-1 0-1,0-1 0,-1 0 0,3-29 0,-6 146-472,1-23 421,-12 122-1,8-181 31,-1-1-1,-1 0 0,0 0 0,-2 0 1,0-1-1,0 0 0,-2 0 1,0 0-1,-1-1 0,0 0 0,-1-1 1,-1 0-1,0 0 0,-1-1 0,-1-1 1,0 0-1,0-1 0,-1 0 1,-1-1-1,1-1 0,-2 0 0,1-1 1,-1 0-1,0-2 0,-1 0 1,0-1-1,0 0 0,-22 3 0,4-3 89,0-2-1,0-1 1,-1-1-1,-52-7 0,85 6-160,0-1 0,1 1-1,-1-1 1,1 0-1,0 0 1,-1 0 0,1 0-1,0 0 1,-1-1 0,1 1-1,0-1 1,0 0-1,0 1 1,-2-3 0,4 3-84,-1 0 0,0 0 0,0 0 0,1 0 1,-1 0-1,1-1 0,-1 1 0,1 0 1,0 0-1,-1 0 0,1-1 0,0 1 0,0 0 1,0 0-1,0-1 0,0 1 0,0 0 0,0 0 1,0-1-1,0 1 0,1 0 0,-1 0 0,0 0 1,1-1-1,-1 1 0,1 0 0,-1 0 1,1 0-1,0 0 0,0 0 0,1-2 0,3-1-700,-1-1 0,2 1 0,-1 0 0,0 0 0,1 0 0,6-3 0,60-29-6283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 8004,'-20'10'995,"-5"2"-702,0 0 195,0 1 1,1 1-1,-33 25 0,53-36-292,1 1 0,-1-1 0,0 0 0,1 1 0,0 0 0,0 0-1,0 0 1,0 0 0,1 1 0,0-1 0,0 1 0,0-1 0,-2 6 0,4-8-160,0 1-1,0-1 1,-1 0 0,1 0 0,1 0-1,-1 0 1,0 0 0,0 1 0,1-1-1,-1 0 1,1 0 0,0 0 0,0 0-1,0 0 1,0 0 0,0-1 0,0 1 0,0 0-1,0 0 1,1-1 0,-1 1 0,1-1-1,-1 1 1,1-1 0,0 1 0,-1-1-1,1 0 1,0 0 0,0 0 0,0 0-1,3 1 1,8 3-39,0 0 0,0-1 0,1 0 0,0-1 0,0-1 0,21 1 0,87-4-1048,-112 1 1028,0-1-1,-1 0 1,1-1 0,-1 0 0,19-7 0,-25 8 78,0-1 1,0 1 0,0-1-1,0 1 1,0-1 0,-1 0-1,1 0 1,-1-1 0,1 1-1,-1 0 1,0-1 0,0 1-1,0-1 1,0 0 0,0 0 0,-1 1-1,1-1 1,-1 0 0,0-1-1,0 1 1,1-4 0,-1 2 160,0 0 0,0 0-1,-1 0 1,0 0 0,0 0 0,0 0 0,-1-1 0,1 1 0,-1 0 0,-1 0 0,1 0 0,-1 1 0,0-1 0,0 0 0,0 0 0,-3-4 0,0 3-83,0 0-1,0 0 1,0 1 0,0 0-1,-1 0 1,0 0 0,0 1-1,0 0 1,0 0 0,-9-4-1,-3 1-399,0 0 0,-1 1 0,0 1 0,0 0-1,-1 2 1,1 0 0,-36 0 0,12 3-5290,-4 0-2847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2833,'0'0'10064,"21"6"-8146,-9-3-1668,17 6 261,0-2 0,0-1 0,46 2 0,61-3 382,236-23-1,-335 14-5861,41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7812,'0'0'2422,"-5"19"-1603,-4 18 350,1 1-1,-3 62 1,-15 264 4026,17-251-4708,4 46-133,5-151-358,14-11-4710,1-13-1591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53 7315,'0'0'5219,"-1"-10"-4739,0-5-1256,-3-12 3674,1 33-1121,-1 25-1405,-7 68-290,5 1 0,7 123 0,0-213-75,1 0 0,-1 0 1,2 0-1,0 0 1,0-1-1,0 1 0,1-1 1,1 0-1,-1 0 1,8 10-1,-9-16 2,-1 0 0,0 0 0,1 0 0,-1 0 0,1-1 0,0 1 0,0-1-1,0 1 1,0-1 0,0 0 0,1 0 0,-1 0 0,1-1 0,-1 1 0,1-1 0,0 0 0,-1 0 0,1 0 0,0-1 0,0 1 0,-1-1 0,1 0 0,0 0 0,0 0-1,0-1 1,0 1 0,-1-1 0,1 0 0,5-2 0,-5 1 4,1 0 0,-1 0 0,-1-1 0,1 0 0,0 1 0,-1-1 0,1-1 0,-1 1 0,0 0-1,0-1 1,0 0 0,-1 0 0,1 0 0,-1 0 0,0 0 0,3-8 0,0-1 13,-1 0 1,0-1-1,-1 0 1,2-19-1,-1-9 115,-2-81-1,-3 105-111,0 1 0,-2 0 0,0 0 0,-1 0 0,-1 0 0,0 0 0,-11-21 0,13 31-12,-1 1 0,0 1 0,0-1 0,0 1 0,0-1-1,-1 1 1,0 0 0,0 1 0,-1-1 0,-9-5 0,12 8-34,-1 0 0,0 0 0,0 0 0,0 1 0,0 0 0,0-1 0,0 1 0,0 1 0,0-1 0,0 1 0,0-1 0,-1 1 0,1 1 0,0-1 0,0 0 1,0 1-1,0 0 0,-7 2 0,9-2-30,0 0-1,0 0 1,0 0 0,0 0 0,1 1 0,-1-1 0,1 0 0,-1 1 0,1-1 0,-1 1 0,1 0 0,0-1 0,0 1 0,0 0 0,0 0 0,0 0 0,0-1 0,0 1 0,1 0 0,-2 4 0,1 0-826,0 1-1,0-1 0,1 0 0,0 1 1,0 9-1,6 20-5630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11605,'0'0'8612,"114"0"-8132,-55 0-335,5 0-33,-1 0-112,1-4-337,-3 2-2416,-4 0-3394,-9 2 3282,-12-2-1745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12438,'0'0'2345,"27"-7"-2180,2-1-133,20-4 36,69-27 0,-91 29 59,-2 1-177,-1-1-1,45-25 1,-63 31 156,-1 1 0,1-1-1,-1 0 1,0-1 0,0 1 0,0-1 0,-1 0-1,0 0 1,1-1 0,-2 1 0,1-1 0,-1 0-1,0 0 1,0 0 0,-1 0 0,4-12-1,-3-7 956,-1 1 0,-1-47-1,-1 38-373,0 32-628,0 0 0,0 0-1,0 1 1,0-1 0,0 0 0,-1 0 0,1 0 0,0 0 0,0 0 0,-1 0 0,1 1 0,0-1-1,-1 0 1,1 0 0,-1 0 0,0-1 0,0 2-44,1 0-1,-1 0 1,0 0 0,1 0 0,-1 0-1,1 0 1,-1 0 0,0 0 0,1 0-1,-1 0 1,1 0 0,-1 0 0,0 0-1,1 1 1,-1-1 0,1 0-1,-1 0 1,1 1 0,-1-1 0,1 0-1,-1 1 1,1-1 0,-1 1 0,1-1-1,-1 0 1,1 1 0,0-1 0,-1 1-1,1-1 1,0 1 0,-1 0 0,-15 20 22,1 0 1,1 2-1,1-1 1,-10 27-1,4-12 48,-22 43 60,-7 11-16,-40 108-1,85-190-123,1-4-14,0-1 0,0 1 1,1 0-1,-1-1 1,1 1-1,0 0 0,1 0 1,-1 0-1,1 0 0,0 7 1,8-11 74,1-1-13,0-1 0,1-1-1,-1 0 1,0 0 0,0 0-1,-1-1 1,16-8 0,65-38-18,-32 16-14,-46 26-27,2 1 0,-1 0-1,1 1 1,0 0 0,18-3 0,-28 7-5,1 1 0,-1-1 0,0 1 1,0 0-1,0 0 0,0 0 0,0 0 1,0 1-1,1-1 0,-1 1 0,0 0 0,0 0 1,0 0-1,0 0 0,-1 1 0,1-1 1,0 1-1,-1-1 0,1 1 0,0 0 1,-1 0-1,0 0 0,0 0 0,1 1 1,-1-1-1,-1 1 0,1-1 0,3 6 1,2 7-13,-1 0 1,6 24 0,-7-20-71,1-1 0,9 20 0,6-8-3032,-19-27 2292,1 0 0,0 0-1,0-1 1,0 0-1,1 1 1,-1-1-1,4 2 1,21 5-7254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8500,'0'0'7867,"-10"23"-7264,9-19-563,-8 16 274,1 0 1,0 1-1,2 0 0,1 0 0,0 1 0,2-1 0,-1 23 1,4 474 1573,-1-507-2105,1-8-79,-1 0 1,1 0 0,0 0-1,0-1 1,0 1 0,0 0-1,0 0 1,1 0 0,-1 0-1,1-1 1,0 1 0,0 0-1,0-1 1,0 1 0,0-1-1,0 1 1,1-1-1,2 4 1,-1-4-735,1 0 0,0 0 0,0-1-1,1 1 1,-1-1 0,6 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10677,'0'0'8110,"-10"11"-7491,2-2-586,1-1 0,1 1 0,-1 0 0,1 0 0,1 1 0,0-1 0,0 1 0,1 0 0,0 1 0,-3 12 0,4-6-14,1-1 1,0 1-1,0 0 1,2 0-1,0 0 1,6 32-1,-5-43-6,1 1 1,0-1-1,0 1 0,0-1 1,1 0-1,0 0 0,1 0 1,-1-1-1,1 1 0,0-1 1,0 0-1,1 0 0,0 0 1,0-1-1,0 1 0,0-1 1,0 0-1,1-1 1,0 0-1,7 4 0,1-2 11,1-1 0,-1 0 0,1-1-1,-1-1 1,1 0 0,0-1 0,0-1-1,-1 0 1,1-1 0,21-4 0,-32 4-11,0 0 0,0 0 0,1-1 0,-1 1 0,0-1 0,0 0 0,0 0-1,-1 0 1,1-1 0,0 1 0,-1-1 0,0 0 0,1 0 0,-1 0 0,0-1 0,-1 1 0,1-1 0,-1 1 0,1-1 0,-1 0 0,0 0 0,0 0 0,-1 0 0,1 0 0,-1-1 0,0 1 0,0 0 0,-1-1 0,1-5 0,0 1 12,-1-1-1,0 0 1,-1 1 0,0-1-1,0 0 1,-1 1-1,-1-1 1,1 1 0,-1 0-1,-1 0 1,0 0 0,-6-11-1,-2 2 46,1 0 0,-2 1 0,0 1 0,-26-24 0,33 34-45,-2 0 0,1 1 0,-1-1 0,0 1-1,0 1 1,0 0 0,-1 0 0,1 1 0,-1-1 0,0 2 0,0 0 0,0 0 0,-10-1 0,15 3-135,-11-2 203,1 2 0,-1-1 1,-26 4-1,39-3-207,0 1 1,0-1-1,-1 0 1,1 1-1,0-1 0,0 1 1,0 0-1,0-1 0,0 1 1,0 0-1,0 0 1,0 1-1,0-1 0,0 0 1,0 1-1,1-1 0,-1 1 1,1-1-1,-1 1 1,1 0-1,-1 0 0,1-1 1,0 1-1,0 0 0,0 0 1,0 0-1,0 1 1,1-1-1,-1 0 0,0 0 1,1 0-1,-1 5 0,1-7-231,0 1 0,0 0 0,0 0 0,0-1 0,0 1 0,0 0 0,0-1 0,1 1 0,-1 0 0,0-1 0,0 1 0,0 0 0,1-1 0,-1 1 0,0 0 0,1-1 0,-1 1 0,1 0 0,19 8-7466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4066,'0'0'11226,"26"8"-9705,8 3-1135,-7-2-62,1-1 1,0-1-1,48 5 0,228-2 177,-235-10-1583,-68 0 922,-1 0 0,1 0 0,-1 0 0,0 0 0,1 0 1,-1 0-1,1 0 0,-1 0 0,1 0 0,-1 0 0,0 0 0,1 0 0,-1 0 1,1 0-1,-1 0 0,1-1 0,-1 1 0,0 0 0,1 0 0,-1 0 0,0-1 1,1 1-1,-1 0 0,0-1 0,1 1 0,-1 0 0,0-1 0,1 1 0,-1 0 1,0-1-1,0 1 0,1 0 0,-1-1 0,0 1 0,0-1 0,0 1 0,0 0 1,0-1-1,0 1 0,0-1 0,0 1 0,1-1 0,-1 1 0,-1-1 0,1 1 1,0 0-1,0-1 0,0 1 0,0-1 0,0 0 0,0 0-66,0-16-6124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8820,'0'0'7081,"-3"4"-5755,-3 8-1182,1 0 0,0 0 1,1 1-1,-6 23 1,-7 62 1105,13-72-728,-6 63 40,3 0-1,5 0 1,9 94-1,-5-169-1271,2-6-3190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1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7315,'0'0'6900,"-37"186"-4980,33-94-735,1-3 272,3-4-833,0-8-64,0-2-384,0-6-160,11-6 80,0-10-96,2-11-96,9-13-1841,9-13-2881,17-16-768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12790,'0'0'8196,"114"-34"-8196,-38 24-192,12-1-1441,2 3-3346,-7-2 465,-15 0-64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7395,'0'0'4304,"20"8"-4267,7 3-25,29 15 0,-54-25-13,0 0-1,0 0 0,0 1 1,0-1-1,-1 1 1,1 0-1,0-1 1,-1 1-1,1 0 1,-1 0-1,0 0 1,0 0-1,1 0 0,-1 0 1,0 0-1,-1 0 1,1 0-1,0 1 1,-1-1-1,1 0 1,-1 1-1,0-1 1,0 0-1,0 5 1,0-3-1,-1 0 0,0 0 0,0 0 0,0 1 0,0-1 1,-1-1-1,0 1 0,1 0 0,-1 0 0,-3 3 0,-4 3 144,0 0-1,0-1 1,-1-1-1,0 1 1,-1-1-1,-18 9 1,-32 28 2261,60-44-1696,15-1 635,-8-1-1301,0 1 0,-1-1 0,1 1 0,0 1 0,0-1 0,-1 1 1,1 0-1,0 0 0,-1 1 0,1 0 0,-1 0 0,1 0 0,-1 1 0,0-1 1,0 1-1,6 4 0,5 8-45,0 0 1,0 1 0,18 25-1,-29-34 1,0 0 0,0 0 0,-1 0 0,0 1 0,-1-1 0,1 1 0,-1 0 0,-1 0 0,0 0 0,0 1 0,0-1 0,-1 10-1,-1-15 43,0 0 0,-1 0 0,1-1 0,-1 1-1,0 0 1,0-1 0,0 1 0,0 0-1,-1-1 1,1 0 0,-1 1 0,1-1-1,-1 0 1,0 0 0,0 0 0,0 0-1,0 0 1,0 0 0,0 0 0,-1-1-1,1 1 1,-1-1 0,1 0 0,-1 0 0,1 0-1,-1 0 1,0 0 0,-2 0 0,-11 4 270,-1-1 1,1-1 0,-24 1 0,31-3-238,-10 1 41,7 0-78,-1-1-1,1 0 1,0-1-1,-1 0 1,1-1 0,-20-4-1,31 5-72,0 0 0,0-1-1,0 1 1,1-1 0,-1 1-1,0-1 1,0 1 0,0-1 0,1 1-1,-1-1 1,0 0 0,1 1-1,-1-1 1,1 0 0,-1 0 0,1 0-1,-1 1 1,1-1 0,-1 0-1,1 0 1,0 0 0,-1 0 0,1 0-1,0-2 1,0-24-2982,0 24 2488,8-44-7375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8100,'0'0'1993,"25"-10"-1137,156-61-2,-166 64-847,1 0 1,-1-1 0,-1 0-1,1-1 1,16-14 0,-26 18 296,-1 1 0,1-1 0,-1 1 0,0-1 0,0-1 0,0 1 0,-1 0 0,0-1 1,0 0-1,0 0 0,-1 0 0,1 0 0,-2 0 0,1 0 0,-1 0 0,2-13 0,-3-4 2908,-4 48-2087,-2 15-1236,-23 70 142,-45 108 0,70-208-35,0 0 0,1 1 0,0-1 1,1 1-1,0-1 0,-1 18 0,4-28 5,-1 1 0,0-1 0,1 1 0,-1 0 0,1-1 1,-1 0-1,1 1 0,-1-1 0,1 1 0,-1-1 0,1 1 0,-1-1 0,1 0 0,-1 0 0,1 1 0,0-1 0,-1 0 0,1 0 1,0 0-1,-1 1 0,1-1 0,0 0 0,-1 0 0,1 0 0,-1 0 0,1 0 0,0 0 0,-1 0 0,1-1 0,0 1 0,-1 0 1,2-1-1,4 1 24,6 0-7,-1-1-1,1-1 1,-1 0-1,1 0 0,-1-1 1,18-8-1,64-34 161,-76 34-153,0 2 0,0 0 1,1 1-1,0 1 0,1 1 0,-1 0 0,1 1 0,31-3 0,-40 7-26,-1 1-1,0 1 1,1 0-1,-1 0 1,0 1-1,1 0 1,-1 0-1,0 1 1,0 0-1,-1 1 1,1 0 0,-1 0-1,0 1 1,0 0-1,0 1 1,-1-1-1,1 1 1,-2 1-1,1-1 1,-1 1-1,7 10 1,-8-11-354,0 0 0,-1 0-1,0 1 1,0-1 0,5 14 0,-6-11-784,0 1-1,-1 0 1,0-1 0,-1 1 0,0 0-1,0 16 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12326,'0'0'2209,"127"156"-320,-81-71-257,5 11-175,-5 7-689,-5-4-400,-17-1-223,-17 1-65,-7-6-80,-37-3-80,-23-5-33,-12-12 113,-2-12 0,-1-11-320,12-19-2769,10-19-4018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4754,'0'0'5827,"0"130"-4306,0-53 864,0 2-545,0-4-143,0-4-544,0-4-513,0-6-320,0-6-16,6-5-272,3-7-32,7-5 0,3-13-1600,10-13-3875,12-10-1968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6403,'0'0'3329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1617,'0'0'19833,"103"-4"-19705,-33-12-128,5 1 0,-3 3-1425,2 0-4626,-1 0-1024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200 143 4242,'0'0'9396,"0"-7"-8441,-1 6-955,1-3 155,-1 0 0,0-1 0,1 1 0,0-1 0,0 1 0,0-1 0,0 1 0,1 0 0,0-1 0,0 1 0,0 0 0,0-1 0,1 1 0,-1 0 0,1 0 0,0 0 0,1 0 0,-1 1 0,1-1 0,-1 1 0,4-4 0,0 2-128,0 1-1,1 0 1,-1 0 0,1 0-1,0 1 1,0 0 0,0 0-1,0 1 1,0-1 0,1 2-1,-1-1 1,1 1 0,11 0-1,-17 1-38,-1 1-1,1-1 1,0 1-1,-1-1 1,1 1 0,-1 0-1,1 0 1,-1 0-1,1 0 1,-1 0-1,1 0 1,-1 0-1,0 0 1,0 0-1,0 1 1,1-1-1,-1 0 1,0 1-1,-1-1 1,1 1-1,0 0 1,0-1-1,-1 1 1,1-1-1,0 3 1,2 4-20,-1 1-1,0-1 1,2 17 0,-3-15 19,-1 0 0,1 0 0,-2-1 0,1 1 0,-1 0 0,-1 0 0,0 0 1,0-1-1,-1 1 0,0-1 0,-1 0 0,0 0 0,0 0 0,-1 0 0,0-1 0,0 1 0,-1-1 0,-13 13 0,-10 10-54,-56 48 0,70-66 53,-2-1 1,1-1-1,-1-1 1,-1 0-1,-34 13 0,49-22 7,-1 1 0,1-1 0,0 0 0,-1-1 0,1 1 0,-1-1 0,1 1 0,-1-1 0,1 0 0,-1 0 0,-3-1 0,6 0 12,0 1-1,0-1 1,0 1 0,0-1 0,0 0-1,0 1 1,0-1 0,0 0-1,0 0 1,0 0 0,0 1-1,0-1 1,1 0 0,-1 0-1,0 0 1,1 0 0,-1-1 0,1 1-1,-1 0 1,1 0 0,-1 0-1,1 0 1,0 0 0,0-1-1,-1 1 1,1 0 0,0 0 0,0 0-1,0-1 1,1-1 0,-1-1 11,-1-1 0,2 0 0,-1 0-1,1 0 1,-1 0 0,1 1 0,0-1 0,3-6 0,-3 9-16,1 0 0,-1 0 0,0 1 0,1-1 0,-1 0 0,1 1-1,0-1 1,-1 1 0,1 0 0,0-1 0,0 1 0,0 0 0,0 0 0,0 0 0,0 0 0,0 1-1,1-1 1,-1 1 0,0-1 0,4 0 0,2 1 0,-1-1-1,1 1 1,-1 0-1,1 1 1,-1-1-1,1 2 1,-1-1 0,0 1-1,1 0 1,-1 0-1,0 1 1,0 0-1,0 0 1,6 5-1,11 8 14,-1 0-1,30 29 0,-21-18-7,-14-11-300,-13-10-418,1-1 1,0 0-1,0-1 1,11 7-1,-4-8-4580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7732,'0'0'4426,"24"-10"-4234,142-59-400,-153 63 170,0 0 1,-1-1 0,0 0-1,0 0 1,20-19-1,-28 22 277,1-1-1,-1 1 1,0-1-1,-1-1 1,1 1-1,3-7 1,-5 8 465,0-1 0,-1 0 1,1 0-1,-1 0 1,0 0-1,0 0 1,0 0-1,-1-7 0,-3 50-703,-2-1-1,-1 0 1,-2 0-1,-19 52 0,15-48 54,-12 33-46,11-38 77,-15 73 1,28-108-85,0-1 0,0 0 0,0 1 1,0-1-1,0 1 0,0-1 0,0 0 0,0 1 0,0-1 0,0 0 0,0 1 0,0-1 0,0 0 0,0 1 0,0-1 1,1 0-1,-1 1 0,0-1 0,0 0 0,0 1 0,1-1 0,-1 0 0,0 0 0,0 1 0,1-1 0,-1 0 1,0 0-1,1 1 0,-1-1 0,0 0 0,1 0 0,-1 0 0,0 0 0,1 0 0,-1 1 0,0-1 0,1 0 0,-1 0 1,0 0-1,1 0 0,-1 0 0,0 0 0,1 0 0,-1 0 0,1 0 0,-1 0 0,0-1 0,1 1 0,-1 0 0,0 0 1,1 0-1,-1 0 0,23-8 241,-22 7-238,23-11 58,-1 0 1,23-18-1,-21 13-6,33-16 0,-48 28-59,0 1 1,-1 0-1,2 1 0,-1 0 1,0 1-1,0 0 0,15-1 1,-18 3-9,0 0 1,0 0 0,0 0-1,-1 1 1,1 1 0,0-1-1,-1 1 1,1 0 0,-1 0-1,0 1 1,0 0-1,11 6 1,-8-2 2,-1-1-1,0 1 1,-1 0-1,1 1 1,-2 0-1,1 0 1,9 15-1,-3 7-710,-10-17-4170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11493,'0'0'801,"81"132"159,-53-53 945,-6 6-128,-2-2-721,-14 2-512,-6-3-175,0-3-369,-28-4-32,-22-2-16,-12-4-32,-10-8-1649,-9-7-2641,0-13-464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4242,'0'0'7753,"6"0"-6881,70 4 5,99 18 0,9 1-374,553-4 924,-411-17-1229,251 16-85,152 1-210,-583-20 160,157 2 376,-257 5-623,11 0-4565,-13-6-1342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9220,'0'0'721,"25"1"106,171 6 915,177-36-815,-106 3-355,422 18 498,-188 32-588,-161-5-366,54 1 142,192 7-277,2-34 601,-159-10-146,13 0 905,-220 9 226,-120 7-177,0-4 1,145-26 0,-241 30-1355,21-7 241,-27 8-292,1 0 0,0 0 0,0-1 0,-1 1 0,1 0 1,0-1-1,0 1 0,-1-1 0,1 1 0,0-1 0,-1 1 0,1-1 0,-1 0 0,1 1 0,-1-1 0,1 0 0,-1 1 0,1-1 0,-1 0 1,0 0-1,1 1 0,-1-1 0,0 0 0,0 0 0,1-1 0,-2 1-153,1 0-1,-1 0 1,0 0-1,1 0 1,-1 0-1,0 0 1,0 0-1,0 0 1,0 0 0,0 0-1,0 0 1,0 1-1,0-1 1,0 0-1,0 1 1,0-1 0,0 1-1,0-1 1,-1 1-1,1 0 1,0-1-1,0 1 1,-2 0 0,-5-3-1403,-36-14-6878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0 429 4002,'0'0'8566,"0"-3"-6903,0 1-1482,1-1 0,-1 0 0,1 1 0,0-1 0,-1 1 0,1-1 0,0 1 0,0-1 0,1 1 0,-1 0 0,1 0 0,-1-1 0,1 1 0,-1 0 0,1 0 0,2-1 0,40-31-134,-23 19 81,1-2-89,-2 0-1,0-1 1,31-37 0,-43 46-14,-1-1 0,0 0-1,-1-1 1,0 0 0,-1 0-1,0 0 1,-1-1 0,-1 1-1,1-1 1,2-20 0,1-57 2717,-8 108-2726,-1 1-1,-1-1 1,-10 31-1,2-3 43,-85 380 246,93-413-302,-7 44-14,10-44-39,4-15 97,-3-1-20,19-11 67,-1-1-1,-1 0 1,0-2 0,19-21 0,-19 19-90,0 0-1,2 1 1,36-25 0,-49 38-13,0 0-1,0 0 1,1 1 0,0 0-1,0 0 1,0 1 0,0 0-1,0 1 1,0-1 0,0 2-1,0-1 1,1 1 0,-1 0-1,0 1 1,15 2-1,-18-1 4,0-1 0,-1 1-1,1 0 1,-1 0-1,1 0 1,-1 0-1,0 1 1,0 0-1,0 0 1,0 0-1,0 0 1,-1 0-1,0 1 1,5 6-1,0 1-325,0 1-1,-2 0 1,11 24-1,-5-16-2800,-10-19 2611,-1 0 0,1 1 1,0-2-1,-1 1 1,1 0-1,0 0 1,0 0-1,-1-1 0,1 1 1,0-1-1,0 0 1,0 1-1,0-1 0,0 0 1,0 0-1,2 0 1,25 0-7122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5330,'0'0'12806,"-77"146"-10837,62-79-944,4 8-289,2 2-208,7 0-288,2-6-128,0-10-48,0-12-64,0-11-112,17-19-1392,10-13-4115,16-6-2128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5827,'0'0'14182,"83"-10"-14054,-30 0-128,1 3-1873,3-3-5842,0-2-929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8900,'0'0'3356,"19"-11"-2251,128-71-1455,-132 73 211,1-1-1,-2 0 0,1-1 0,-1-1 0,-1 0 1,19-22-1,-26 26 487,-1 0-1,1-1 1,-2 1 0,1-1 0,-1 0 0,0 0-1,-1 0 1,0-1 0,-1 1 0,0-1-1,0 0 1,-1 0 0,0-15 0,-34 119 2355,14-36-2480,-74 255 439,90-298-681,1 0-1,-1 30 1,3-44 20,0-1 1,0 1-1,0 0 1,0-1-1,0 1 1,0-1-1,0 1 1,1 0-1,-1-1 1,0 1-1,0-1 1,1 1-1,-1-1 1,0 1-1,1-1 1,-1 1-1,0-1 1,1 1-1,-1-1 1,1 0-1,-1 1 0,1-1 1,-1 0-1,1 1 1,-1-1-1,1 0 1,-1 0-1,1 1 1,0-1-1,-1 0 1,1 0-1,-1 0 1,1 0-1,0 0 1,-1 0-1,1 0 1,-1 0-1,1 0 1,0 0-1,0 0 0,28-7 234,-12-2-176,-1-1 0,1 0 0,-2-1 0,1-1 0,14-15 0,-12 10-85,1 2-1,0 0 1,42-23 0,-55 35 22,0 0 0,0 1 0,0 0 0,0 0-1,0 0 1,0 1 0,1 0 0,-1 0 0,0 1 0,1 0 0,-1 0 0,1 0-1,-1 1 1,0 0 0,1 0 0,-1 0 0,0 1 0,0 0 0,9 4 0,-7-1-62,-1-1 0,1 1 0,-1 0 0,-1 0 0,1 1 1,-1 0-1,0 0 0,0 1 0,-1 0 0,1 0 1,-2 0-1,1 0 0,-1 1 0,0 0 0,-1 0 1,1 0-1,-2 0 0,1 0 0,-1 1 0,0-1 1,-1 1-1,0-1 0,0 13 0,0-8-4559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16039,'0'0'625,"198"-4"-497,-76-10 16,16-3-112,7 3-32,-7-2-961,-11-2-4833,-6-9-49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9684,'0'0'3298,"136"75"-2049,-86-16-449,3 8-208,-3 12 305,-1 4-481,-17 2-80,-16-2-160,-16-6-176,0-8 0,-27-8 0,-8-12-48,-2-9 48,2-13 0,7-9-2289,6-14-4274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12422,'0'0'298,"-16"26"95,8-13-236,-6 8 209,1 0 0,1 2 0,1-1 0,1 2-1,1-1 1,1 1 0,-5 26 0,-4 73 1239,5 0 0,4 151 0,8-256-1567,1-1 0,0 0 0,2 1 0,0-1 0,1 0 0,10 27 0,-12-38-64,0 1-1,1-1 1,0-1-1,1 1 1,-1 0 0,1-1-1,0 1 1,0-1 0,1 0-1,0-1 1,0 1-1,0-1 1,0 0 0,0 0-1,1-1 1,0 1 0,0-1-1,0 0 1,0-1 0,11 4-1,-4-4-934,1 0 1,0 0-1,0-1 0,0-1 0,-1 0 1,1-1-1,23-5 0,-14 0-2602,39-17-1,-62 23 3512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48 10517,'0'0'7347,"-74"-24"-6867,102 24-272,16 0 33,13-4-241,6 0 0,5 0-449,0-2-4209,-4 0-1505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270 115 8660,'0'0'3572,"-19"7"-2881,-63 21-253,80-27-379,0 0 0,-1-1 0,1 1 0,0 0 0,-1-1 0,1 0-1,-1 1 1,1-1 0,-1 0 0,1 0 0,-1-1 0,1 1 0,-1 0 0,1-1 0,-1 1 0,1-1 0,-3-1 0,4 1-9,0 0-1,0 0 1,0 0-1,0 0 1,0 0-1,1 0 1,-1 0 0,0 0-1,1 0 1,-1 0-1,0 0 1,1-1-1,-1 1 1,1 0 0,0 0-1,-1-1 1,1 1-1,0 0 1,0-1-1,0 1 1,0 0 0,0-2-1,1-2 27,-1 0-1,1 0 1,1 0-1,-1 0 1,0 0 0,1 0-1,0 0 1,0 1-1,1-1 1,-1 1-1,6-7 1,-2 5-90,0 0 0,1 1 0,0 0 0,0 0 0,0 0 0,1 1 1,0 0-1,0 1 0,0-1 0,10-2 0,-13 5 4,-1 0 1,1 0-1,-1 0 0,1 1 1,-1-1-1,1 1 0,0 0 1,-1 0-1,1 1 0,-1 0 1,1-1-1,-1 1 0,1 1 1,-1-1-1,0 1 0,1 0 1,-1 0-1,0 0 0,0 0 1,-1 1-1,5 2 0,-2 1 3,-1-1-1,1 1 0,-1 0 0,-1 1 1,1-1-1,-1 1 0,0-1 0,-1 1 1,0 1-1,0-1 0,0 0 0,-1 1 0,0-1 1,0 1-1,-1 0 0,0-1 0,0 1 1,-1 0-1,0 0 0,-1 0 0,1-1 1,-1 1-1,-1 0 0,0 0 0,0-1 1,0 0-1,-1 1 0,0-1 0,0 0 1,-1 0-1,0 0 0,-9 11 0,-12 10 14,-1-2-1,-1-1 0,-2-1 1,0-1-1,-1-2 0,-2-1 1,-47 23-1,73-40-3,1-1-1,-1 0 1,0-1 0,1 1-1,-1-1 1,0 0 0,-10 0-1,15-1 11,0-1 1,1 1-1,-1-1 0,0 1 0,0-1 0,1 1 0,-1-1 0,0 0 1,1 1-1,-1-1 0,1 0 0,-1 1 0,1-1 0,-1 0 0,1 0 0,-1 1 1,1-1-1,0 0 0,-1 0 0,1 0 0,0 0 0,0 0 0,0 1 1,0-1-1,0 0 0,0 0 0,0 0 0,0 0 0,0 0 0,0 0 1,0-1-1,4-32 194,-3 31-209,0 0 0,0 1 0,0-1 0,0 0 0,0 1 0,1-1 0,-1 1 0,1-1 0,0 1-1,-1 0 1,1 0 0,0-1 0,0 1 0,1 1 0,-1-1 0,0 0 0,1 0 0,-1 1 0,1 0 0,-1-1 0,1 1 0,0 0-1,0 0 1,-1 0 0,1 1 0,0-1 0,4 0 0,-2 1-15,0 0-1,0 0 1,-1 0 0,1 1 0,0-1-1,0 1 1,0 0 0,0 1-1,-1-1 1,1 1 0,-1 0 0,1 0-1,-1 0 1,0 1 0,8 5-1,23 24 61,33 38 1,-43-42-743,2-1 1,58 46-1,-54-55-4505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7780,'0'0'3505,"19"-10"-3094,124-63-430,-123 63-20,0-1 0,-1-1 0,-1 0 0,27-24 0,-38 30 336,-1-1 0,0 1 0,0-1 1,0-1-1,-1 1 0,0-1 0,0 0 0,-1 0 0,0 0 0,-1 0 0,0-1 1,0 0-1,3-16 0,-54 276 2290,-8 60-1751,53-241-722,3-70-107,0 1 0,0 0-1,0 0 1,0-1 0,0 1 0,1 0-1,-1 0 1,0-1 0,0 1-1,1 0 1,-1-1 0,0 1-1,1 0 1,-1-1 0,1 1-1,-1-1 1,1 1 0,-1 0-1,1-1 1,0 0 0,-1 1-1,1-1 1,-1 1 0,1-1-1,0 0 1,-1 1 0,1-1 0,0 0-1,0 0 1,-1 1 0,1-1-1,0 0 1,0 0 0,-1 0-1,1 0 1,0 0 0,1 0-1,32-5 271,-15-2-234,0 0 0,0-2-1,-1 0 1,0-1 0,0-1 0,22-18-1,26-15 54,-50 35-71,0 0 0,1 1 0,32-10 0,-40 16-21,-1 0 0,0 0 0,1 1 0,-1 0 0,1 0 0,-1 1 0,1 0 0,-1 0 0,1 1 0,13 4 0,-17-4-218,-1 1 1,0 0-1,0 0 0,0 0 0,0 0 1,0 1-1,-1 0 0,1 0 0,-1 0 0,0 0 1,0 0-1,0 1 0,0-1 0,0 1 1,-1 0-1,0 0 0,1 0 0,-1 0 0,-1 0 1,1 0-1,-1 1 0,2 3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9540,'0'0'2465,"127"116"-1136,-90-49 368,-8 6-577,-7 6-255,-7 6-353,-11 0-384,-4-5-128,-11 1 0,-30-10 0,-21-2-208,-23-9-945,-16-15-3329,0-21-1808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2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73 7459,'0'0'4024,"-3"14"-3646,2-8-334,0-1-21,0-1 1,1 0-1,-1 0 0,1 0 1,0 0-1,0 1 1,1-1-1,0 4 0,-1-6-16,1 0 0,0 0 0,0-1 1,0 1-1,0 0 0,0-1 0,0 1 0,0-1 0,0 0 0,1 1 0,-1-1 0,0 0 0,1 0 0,-1 0 0,1 1 0,0-2 0,-1 1 0,1 0 1,0 0-1,-1 0 0,1-1 0,0 1 0,0-1 0,0 0 0,3 1 0,28 4-29,0-2 0,1-1 0,-1-2 0,46-5 1,-74 5 57,-1-1 0,1 0 0,0 0 0,-1-1 0,1 1 0,-1-1 0,1 0 0,-1-1 0,0 1 0,0 0 0,0-1 0,0 0 0,0 0 1,-1 0-1,1-1 0,-1 1 0,0-1 0,0 0 0,0 0 0,-1 0 0,4-6 0,-2 1 562,0-1 0,-1 0 0,0 0 0,0 0 0,-1 0 1,0-1-1,-1 1 0,0-18 0,1 210-371,-11 284 421,4-416-618,-3 0 1,-1 0-1,-18 50 0,19-74-17,-2-1 0,0 0 0,-2 0 0,-1-1 0,0 0-1,-2-2 1,-23 28 0,35-45-1,0-1-1,-1 1 1,0-1 0,0 0 0,0-1 0,0 1-1,0-1 1,-1 1 0,1-1 0,-1-1 0,0 1-1,0-1 1,0 0 0,-1 0 0,1 0 0,0 0-1,-1-1 1,-9 1 0,13-2-2,0 0 0,0-1 1,0 1-1,0-1 0,0 1 0,1-1 1,-1 1-1,0-1 0,0 0 0,1 0 1,-1 0-1,1 0 0,-1 0 0,1 0 1,-1-1-1,1 1 0,-1 0 0,1-1 1,0 1-1,0-1 0,0 0 0,0 1 1,0-1-1,0 0 0,0 1 0,0-4 0,-3-5 31,1 0 0,1-1 0,-3-16-1,4 23-33,-4-42 29,2-1 0,5-88 1,-1 123-45,1 1 0,0-1-1,0 1 1,1-1 0,0 1 0,1 0 0,0 1 0,1-1-1,9-14 1,-10 18-5,1 1 0,1-1-1,-1 1 1,1 0 0,0 0 0,0 0 0,1 1-1,0 0 1,0 1 0,0-1 0,0 1-1,1 0 1,-1 1 0,10-3 0,29-6-53,1 2 0,55-5 0,25-4-1086,-84 10 238,-1-2 1,60-24-1,-86 28 811,0 0 0,0-1 1,-1-1-1,-1-1 0,1 0 0,-1 0 0,-1-2 0,0 0 0,11-13 0,-18 18 227,-1-1 0,0 1 0,-1-1 0,0 0-1,0 0 1,-1 0 0,4-11 0,-5 10 703,0 1 1,0 0-1,-1-1 0,0-11 622,-1 24-1259,-2 36 14,-9 49 1,0-8 66,-35 301 1042,43-354-1073,1 41 1,2-56-55,0-13-130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4322,'0'0'13862,"110"-7"-13702,-53-1-160,0 0-80,-3 0 80,-10 2-32,-6 0-2257,-14-2-2993,-13-2 1024,-9-2-1777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14 2417,'0'0'13233,"-13"-5"-11963,9 4-1236,1-1 1,0 1-1,-1 0 1,1 0-1,-1 0 1,1 1-1,-1-1 1,1 1-1,-1 0 1,1 0-1,-7 1 1,9-1-11,0 1 0,-1-1 0,1 1 0,0-1 0,0 1 0,0 0 0,0 0 1,0 0-1,0-1 0,0 1 0,0 0 0,0 0 0,1 0 0,-1 0 0,-1 3 1,0 0 73,1 0 1,-1 0 0,1 0 0,0 1 0,0-1-1,-1 7 1,-21 265 3406,11-114-3136,9-129-376,0-2-57,0 0 0,2 0-1,2 0 1,5 38 0,-6-65-239,1-1 0,0 1 0,0-1 0,0 0 0,1 1 0,-1-1 0,1 0 0,0 0 0,0 0 0,0 0 0,0 0 0,0 0 0,1-1 0,-1 1 0,1-1 0,0 1 0,0-1 1,0 0-1,0 0 0,0-1 0,0 1 0,0 0 0,1-1 0,-1 0 0,1 0 0,4 1 0,6 0-2096,0 0-1,21 0 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5410,'0'0'5008,"-24"3"-2890,12-1-1894,2-2-66,1 1-1,-1 0 1,0 1-1,1 0 1,0 1 0,-1 0-1,1 0 1,0 1-1,1 0 1,-1 1-1,1 0 1,-1 0 0,2 0-1,-1 1 1,0 1-1,-10 11 1,7-4-36,0 1 0,1 0 0,1 0 0,1 1 0,0 0 0,1 1 0,0 0 1,2 0-1,0 0 0,1 1 0,0-1 0,2 1 0,0 0 0,1 0 0,1 22 0,1-33-117,0-1 1,1 1-1,0 0 1,0-1-1,0 1 1,0-1-1,1 0 0,0 0 1,1 0-1,0 0 1,-1 0-1,2-1 1,-1 0-1,1 0 0,-1 0 1,1 0-1,1-1 1,-1 0-1,1 0 1,6 4-1,-5-4-46,1 0-1,0-1 1,-1 0-1,1 0 1,0-1 0,0 0-1,0 0 1,1-1-1,-1 0 1,0 0 0,1-1-1,-1 0 1,0-1 0,1 1-1,-1-2 1,12-2-1,-14 1 48,1 0 0,-1 0 0,0-1 0,0 1 0,0-1 0,-1-1 0,0 1 0,0-1 0,0 0-1,0 0 1,0 0 0,-1-1 0,0 1 0,-1-1 0,1 0 0,5-13 0,-3 4 63,0 0 1,-1-1-1,0 1 1,-1-1-1,-1 0 1,1-20-1,-4 33-28,3-25 423,-2 0-1,-4-45 1,2 66-415,0 0 0,0 0 0,-1 0 0,0 0 0,0 0 0,0 1 1,-1-1-1,0 1 0,-1-1 0,1 1 0,-1 0 0,0 0 0,-1 0 0,1 1 0,-9-8 0,10 11-40,0 0-1,0 0 1,0 0 0,0 1-1,0-1 1,-1 1-1,1 0 1,0 0 0,-1 0-1,-6 0 1,9 0-154,0 1 0,-1 0 0,1 0 0,0 0 0,0 0 0,-1 0 0,1 0 0,0 0 1,0 1-1,0-1 0,-1 0 0,1 1 0,0-1 0,0 1 0,0-1 0,0 1 0,0-1 0,0 1 0,0 0 1,0 0-1,0-1 0,0 1 0,0 0 0,0 0 0,1 0 0,-1 0 0,0 0 0,1 0 0,-1 0 1,0 0-1,1 0 0,-1 2 0,-1 20-6258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16279,'0'0'3378,"-22"132"-2354,22-71-431,0 4-273,0-2-192,2-1-80,-2-5 128,0-8-176,0-9-352,2-13-1921,11-15-2433,7-12-1361,4-2-304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9156,'0'0'5315,"142"0"-3346,-94-2-1105,7-10-512,-4 2-320,-5-2-32,-11 4-3249,-5-4-2674</inkml:trace>
  <inkml:trace contextRef="#ctx0" brushRef="#br0" timeOffset="1">349 1 8916,'0'0'7956,"-105"146"-5891,101-81-353,4 6-671,0 0-481,0-4-272,0-4-48,0-9-208,0-9 0,6-6-32,18-7-416,14-10-1729,16-11-5250,16-11-1457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29 11893,'0'0'2378,"-20"10"-1245,10-6-975,-4 2 307,1 1 0,0 0-1,-21 15 1,29-19-326,0 1-1,1 0 0,-1 1 0,1-1 0,0 1 1,0 0-1,1 0 0,-1 0 0,1 0 1,0 1-1,1-1 0,-1 1 0,1 0 1,0 0-1,-1 6 0,2-6-108,0-1 1,0 1-1,0-1 1,1 1-1,0-1 1,0 1-1,1 0 1,0-1-1,0 1 1,0-1-1,0 0 1,1 1-1,0-1 1,0 0-1,0 0 1,5 8-1,-3-9-29,0 0 0,0 1 0,0-2-1,1 1 1,-1 0 0,1-1-1,0 0 1,0 0 0,0 0 0,0-1-1,1 0 1,-1 0 0,0 0 0,1-1-1,0 1 1,5-1 0,3 2 34,0-2 0,0 1 1,0-2-1,1 0 0,-1-1 0,0 0 1,25-6-1,-35 6-29,1 0 0,0-1 0,-1 1 0,1-1 0,-1 0 0,0 0 0,1-1 0,-1 1 0,0-1 0,0 0 0,-1 0 0,1-1 0,-1 1 0,1-1 0,-1 1 0,0-1 0,-1 0 0,1 0 0,0 0 0,-1-1 0,0 1 0,0-1-1,-1 1 1,1-1 0,1-9 0,-2 7 12,0 0 0,-1 0-1,0 0 1,0 0-1,0 0 1,-1 0-1,0 0 1,-1 0-1,1 1 1,-1-1-1,-1 0 1,1 1-1,-1-1 1,0 1 0,-6-8-1,3 5 14,-1 1 0,0 0 0,0 1 0,-1-1 0,0 1-1,0 1 1,0-1 0,-1 2 0,-15-9 0,10 9-26,0 0 0,-1 0 0,1 1-1,-1 1 1,0 1 0,0 0 0,0 0 0,0 2 0,0 0 0,-29 4-1,8 5-2,35-8-79,-1 0 1,1-1-1,0 1 1,-1 0-1,1 0 1,0 0-1,-1 0 1,1 0-1,0 0 0,0 1 1,0-1-1,0 0 1,0 0-1,0 1 1,1-1-1,-1 1 1,0-1-1,1 1 0,-1-1 1,0 3-1,1-3-178,0 0 0,0 0-1,1 0 1,-1-1-1,0 1 1,0 0-1,1 0 1,-1 0 0,0 0-1,1 0 1,-1-1-1,1 1 1,-1 0 0,1 0-1,-1-1 1,1 1-1,0 0 1,-1-1-1,1 1 1,0 0 0,-1-1-1,1 1 1,0-1-1,0 1 1,0-1 0,-1 0-1,1 1 1,0-1-1,0 0 1,0 0-1,0 1 1,0-1 0,0 0-1,0 0 1,-1 0-1,1 0 1,2 0 0,37 3-5692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5026,'0'0'4450,"0"25"3848,0-10-7786,1-13-465,-1-1 1,1 1 0,-1 0-1,1-1 1,0 1 0,0-1-1,-1 1 1,1-1 0,0 0-1,1 1 1,-1-1 0,0 0 0,0 1-1,0-1 1,1 0 0,-1 0-1,0 0 1,1 0 0,-1-1-1,1 1 1,-1 0 0,1 0-1,0-1 1,-1 1 0,1-1-1,2 1 1,57 10 283,-45-8-210,274 25 264,2-24-286,-273-4-76,-13 0-173,20-3-98,-25 3-18,0 0 0,0-1 0,-1 1-1,1-1 1,0 1 0,-1 0 0,1-1-1,0 0 1,-1 1 0,1-1 0,-1 1 0,1-1-1,-1 0 1,1 1 0,-1-1 0,1 0-1,-1 1 1,0-1 0,1 0 0,-1 0-1,0 1 1,0-1 0,0 0 0,0 0 0,1 0-1,-1 1 1,0-1 0,0-2 0,0-12-6465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4274,'0'0'8884,"-48"115"-5747,43-46-1088,5 6-464,0-2-720,0-8-465,0-8-112,0-10-192,0-7-96,0-5 0,0-3-96,-6-6-1377,-5-11-3473,0-7-3650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12198,'0'0'1392,"-81"144"1217,51-71-304,8 4-800,13 0-416,7-4-385,2-6-464,0-6 112,2-6-320,13-6-32,3-7-32,4-9-320,6-9-2513,7-12-4739,16-12-447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10117,'0'0'10789,"41"-8"-10565,5 4-224,9 2-144,2-2-1265,0-1-4626,2-5-1040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8740,'0'0'4826,"17"12"-4791,1 1-38,-1 0 1,17 18-1,-32-28-3,0 0 1,0-1 0,0 1-1,0 1 1,0-1-1,-1 0 1,1 0 0,-1 0-1,0 1 1,0-1-1,0 1 1,-1-1 0,1 1-1,-1-1 1,0 1-1,0-1 1,0 1 0,-1 4-1,0-2 1,0 0 0,-1 0 0,0 0-1,0 0 1,0-1 0,-1 1 0,-5 9 0,0-4 15,-1 0-1,-18 16 1,-11 16 212,37-38 436,10-5 148,-8 0-790,38-10 610,27-5-466,-62 15-165,0-1 0,0 1 0,0 0 0,1 0 0,-1 1 0,0-1 0,0 1 0,0 0 0,0 0 0,0 0-1,0 0 1,-1 1 0,8 3 0,-7-1 11,1-1 0,-1 1-1,0 0 1,0 0-1,-1 1 1,1-1 0,-1 1-1,0-1 1,0 1 0,-1 0-1,1 0 1,-1 1 0,0-1-1,0 0 1,1 7 0,0 6 624,0-1 0,-1 1 1,-1 28-1,-1-43-510,-1 1 1,1-1-1,-1 1 0,0-1 0,0 1 0,-1-1 1,1 0-1,-1 1 0,1-1 0,-1 0 0,0 0 1,0 0-1,0 0 0,-1-1 0,1 1 0,-1 0 1,1-1-1,-1 0 0,0 0 0,0 0 0,0 0 1,0 0-1,0 0 0,0-1 0,-7 3 0,-7 2 58,0-1-1,0 0 0,-33 4 0,15-6 55,-48-1 0,61-2-200,20 0-108,1 0 0,-1 0 1,1-1-1,0 1 0,-1 0 0,1-1 0,-1 1 1,1-1-1,0 1 0,-1-1 0,1 0 0,0 1 0,0-1 1,0 0-1,0 0 0,-1 0 0,1 0 0,0 0 1,1 0-1,-1 0 0,0 0 0,0 0 0,0-1 0,1 1 1,-1 0-1,0-1 0,1 1 0,-1 0 0,1-1 1,0 1-1,-1 0 0,1-1 0,0 1 0,0-1 0,0 1 1,0-1-1,0 1 0,0 0 0,1-3 0,0-5-1565,0 0 0,1 0-1,0 0 1,0 1 0,7-16 0,25-41-8316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4818,'0'0'5485,"23"-8"-4983,0 1-427,20-6 5,63-29 0,-102 40-14,21-9-152,0-2 0,0 0-1,25-20 1,-43 27 228,1 0 0,-1-1 0,-1 0 0,1 0 0,6-10 0,-9 11 399,0-1 1,-1 0-1,0 0 0,0 0 0,0 0 1,-1 0-1,3-12 0,-5 17 767,-1 8-700,-15 43-261,-41 88 0,39-98-185,-46 82 248,41-80-365,-33 77-1,56-118-40,0 0 1,-1 1-1,1-1 0,0 0 1,0 1-1,-1-1 0,1 1 0,0-1 1,0 0-1,0 1 0,0-1 1,0 1-1,0-1 0,-1 1 0,1-1 1,0 1-1,0-1 0,0 0 1,0 1-1,1-1 0,-1 1 1,0-1-1,0 1 0,0-1 0,0 0 1,0 1-1,0-1 0,1 1 1,-1-1-1,0 0 0,0 1 0,1-1 1,-1 0-1,0 1 0,1-1 1,-1 0-1,0 1 0,1-1 0,-1 0 1,0 0-1,1 1 0,-1-1 1,0 0-1,1 0 0,-1 0 1,1 1-1,-1-1 0,1 0 0,-1 0 1,0 0-1,1 0 0,-1 0 1,1 0-1,-1 0 0,1 0 0,-1 0 1,1 0-1,0-1 0,29-7 344,-27 6-330,33-13 69,61-40 0,19-8-74,-111 61-18,0 0 0,0 0 1,0 0-1,0 1 0,1-1 0,-1 1 1,0 1-1,1-1 0,-1 1 0,0 0 1,1 0-1,-1 0 0,1 1 0,-1-1 1,0 1-1,0 1 0,8 2 0,-6 0-2,0 0-1,-1 0 0,1 0 0,-1 1 1,0 0-1,0 1 0,0-1 0,-1 1 1,0 0-1,8 14 0,-3-7-111,-2 0 1,1 1-1,-2 1 0,0-1 0,7 22 1,-13-31-3081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10917,'0'0'2337,"19"21"-1168,-5-7-889,9 9 249,-1 2 1,-2 0 0,0 1 0,22 38 0,-17-16 204,-1 0 0,20 60-1,-35-78-598,0 0-1,-2 1 0,-1 0 0,-2 0 0,1 37 1,-5-56-115,0-1 1,-1 1 0,0-1 0,-1 0-1,0 1 1,-1-1 0,0 0 0,-1 0-1,0-1 1,-1 1 0,0-1 0,0 0-1,-1 0 1,-1 0 0,0-1 0,0 0-1,-9 9 1,-6 4 38,0 0 1,-49 35-1,63-51-152,0-1 0,0 0 0,-1 0-1,0 0 1,0-1 0,0-1 0,-1 0 0,1 0 0,-1 0 0,0-1 0,1-1 0,-1 0-1,-12 0 1,22-1-63,-1 1-1,0-1 0,1 0 1,-1-1-1,0 1 0,0 0 1,1 0-1,-1 0 1,0 0-1,1 0 0,-1-1 1,0 1-1,1 0 0,-1-1 1,1 1-1,-1 0 0,0-1 1,1 1-1,-1-1 0,1 1 1,-1-1-1,1 1 1,-1-1-1,1 1 0,-1-1 1,1 0-1,-1 0 0,-2-34-6899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11413,'0'0'7604,"-59"148"-6116,39-53-655,9 9-225,6-1-224,5-4 64,0-13-416,0-9 0,0-8-32,-4-9-64,4-13-48,0-19-1600,33-28-16809</inkml:trace>
  <inkml:trace contextRef="#ctx0" brushRef="#br0" timeOffset="1">241 466 10469,'0'0'11573,"138"-12"-11573,-70 2-32,7 0-2401,-5-4-6291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8212,'0'0'1182,"1"-17"-155,0 2-435,1 1 0,6-27 1,-7 40-546,-1 0 0,0 0 1,1 0-1,-1 0 0,1 0 1,0 0-1,-1 0 0,1 0 1,0 0-1,0 0 0,-1 1 1,1-1-1,0 0 0,0 1 1,0-1-1,0 0 0,0 1 1,0-1-1,0 1 0,0 0 1,0-1-1,0 1 0,0 0 1,0-1-1,0 1 0,0 0 1,1 0-1,-1 0 0,0 0 1,0 0-1,2 1 0,0-1 32,1 1-1,-1 0 1,0 0 0,0 0-1,1 1 1,-1-1 0,0 1-1,4 2 1,0 2-51,-1 0 0,1 1 0,-1 0-1,0 0 1,0 0 0,-1 1 0,0 0 0,-1 0 0,1 0 0,-1 0 0,-1 1 0,0 0-1,0-1 1,-1 1 0,3 16 0,-4-15-24,1 0 0,-1 1 0,-1-1 0,1 0 0,-2 1 0,0-1 0,0 1 0,-1-1 0,0 0 0,0 0 0,-1 0 0,-1 0 0,-8 17-1,0-8 39,-25 29-1,45-47 125,46-10-47,-35 5-132,1 1-1,32-1 1,-46 4-18,1 0 0,-1 0 0,0 1 0,1 0 0,-1 1 0,0-1 0,0 1 0,0 0 0,0 1 1,0 0-1,-1-1 0,10 7 0,-8-2 12,1 0 1,-1 0-1,0 1 0,0 0 1,-1 0-1,0 0 1,-1 1-1,0 0 1,0 0-1,0 0 0,-2 0 1,1 1-1,-1 0 1,0 0-1,1 13 0,-2-16 47,-1 0 0,-1 1 0,1-1 0,-1 0-1,0 0 1,-1 0 0,0 0 0,0 0-1,0 0 1,-1 0 0,0 0 0,0 0 0,-1-1-1,0 1 1,0-1 0,-1 0 0,1 0-1,-1 0 1,-1 0 0,1 0 0,-1-1 0,-10 9-1,7-8 195,-1-1-1,1 0 0,-1 0 1,0-1-1,0 0 0,-1-1 1,1 0-1,-16 3 0,2-3 42,0 0 0,-34-1-1,53-2-250,-1 0 0,1 0 0,-1 0 0,1 0-1,-1-1 1,1 0 0,-1 0 0,1 0 0,-1-1 0,-7-3 0,10 3-95,0 0 0,0 0 1,0 0-1,0 0 0,1 0 0,-1 0 1,0-1-1,1 1 0,0 0 1,0-1-1,-1 1 0,1-1 1,1 0-1,-1 1 0,0-1 1,1 0-1,-1 1 0,1-1 1,0 0-1,0-2 0,-1-6-1250,1 1 0,1 0-1,2-18 1,17-44-6110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8308,'0'0'3863,"20"-7"-3265,131-54-529,-128 50-85,1-1 0,-2-1 0,0-1 0,0-1 0,24-22 0,-31 20 229,-1 0 1,17-25 0,-2 2 2568,-29 40-2726,0 0-1,0 1 1,0-1 0,0 0 0,0 0 0,0 1 0,0-1 0,0 0 0,0 0-1,0 1 1,0-1 0,1 0 0,-1 0 0,0 0 0,0 1 0,0-1 0,0 0-1,1 0 1,-1 0 0,0 1 0,0-1 0,1 0 0,-1 0 0,0 0 0,0 0-1,0 0 1,1 0 0,-1 1 0,0-1 0,0 0 0,1 0 0,-1 0 0,0 0-1,1 0 1,-1 0 0,0 0 0,0 0 0,1 0 0,-1 0 0,0 0 0,0 0 0,1-1-1,-1 1 1,0 0 0,0 0 0,1 0 0,-1 0 0,0 0 0,0 0 0,0-1-1,1 1 1,-1 0 0,0 0 0,0 0 0,0 0 0,1-1 0,-1 1 0,0 0-1,0 0 1,0-1 0,0 1 0,1 0 0,-2 30-394,1-20 589,-2 32-202,-3 1 0,-1-2-1,-2 1 1,-1-1-1,-3 0 1,-1-1 0,-2 0-1,-38 71 1,52-111-42,1 1 0,0-1 1,-1 1-1,1-1 0,0 1 0,-1-1 0,1 1 1,0-1-1,0 1 0,-1-1 0,1 1 1,0-1-1,0 1 0,0-1 0,0 1 0,0 0 1,0-1-1,0 1 0,0-1 0,0 1 1,0-1-1,0 1 0,0-1 0,0 1 0,0 0 1,1-1-1,-1 1 0,0 0 0,15-3 167,16-15-32,53-44-114,-60 42-17,2 0 0,0 1 0,36-17 0,-58 33-21,0 0 0,0 0-1,1 1 1,-1-1-1,1 1 1,-1 0-1,1 0 1,-1 1-1,1 0 1,0-1 0,-1 1-1,1 1 1,0-1-1,-1 1 1,1-1-1,-1 1 1,6 2-1,-5 0-1,0 0-1,0 0 0,0 0 1,0 1-1,-1-1 1,1 1-1,-1 0 0,0 1 1,0-1-1,-1 1 1,1 0-1,3 7 0,0-2-513,0 0 0,-1 1 0,0 0 0,-1 0 0,0 0 0,-1 1 0,0 0 0,-1 0 0,0 0 0,1 16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10517,'0'0'1200,"40"107"-479,-21-28 1376,-5 7-160,-8 3-385,-6 2-559,0-4-689,-28-2-224,-14-8-80,-15-6-160,-11-8-529,-15-8-3648,-16-10-1650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47 211 4306,'0'0'3548,"-9"0"-3145,-5 0-1654,-6 0 4517,17 0-1205,5 0-169,26 0-195,1481 9 2558,-1123-6-4036,-363-3-199,919-1 141,-199-53 54,-379 20-115,1270-66 55,-1616 100-145,919-18-231,-261 18 1979,-737-8-9102,14 0-991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11573,'0'0'8340,"-5"20"-7977,2-11-306,-16 60 1059,-16 103 0,29 114-295,7-232-788,-1-41-80,-1 0-76,1-1 0,0 1 0,1-1 0,0 0 1,1 0-1,1 1 0,0-1 0,0 0 0,1-1 1,7 14-1,-10-22-191,1-1 1,0 0 0,0 0 0,0-1-1,0 1 1,0 0 0,0-1 0,0 1-1,0-1 1,1 1 0,-1-1 0,0 0-1,1 0 1,-1 0 0,1-1-1,0 1 1,-1 0 0,1-1 0,3 1-1,1-1-620,1 0-1,-1 0 0,0-1 0,0 0 1,1 0-1,6-2 0,45-22-4451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92 5042,'0'0'6286,"-19"-4"-5560,0-1-429,-1 1 285,-1 0-1,1 1 0,-40-1 0,62-14 1940,1 14-2501,0 0-1,0 0 1,0 1-1,1 0 0,-1-1 1,1 1-1,0 1 1,0-1-1,0 0 1,0 1-1,0 0 1,0 0-1,1 0 1,-1 1-1,1-1 0,-1 1 1,1 0-1,0 0 1,6 0-1,-3 0-41,0 1 1,0-1-1,1 1 0,-1 0 0,0 1 1,0 0-1,0 1 0,0-1 0,0 1 0,14 6 1,-13-2 16,-1-1 1,0 1-1,0 0 0,0 1 1,-1 0-1,0 0 1,0 1-1,-1-1 1,0 2-1,-1-1 1,1 0-1,-1 1 1,-1 0-1,0 0 0,5 17 1,-6-17 0,0 0 0,-1 1 0,-1-1 1,1 0-1,-1 1 0,-1-1 0,0 1 0,0-1 1,-1 1-1,0-1 0,-1 1 0,0-1 0,0 0 0,-1 0 1,0 0-1,-1 0 0,-4 9 0,-2-3 23,-1-1-1,-1 1 0,0-2 1,0 0-1,-1 0 1,-1-2-1,-18 13 0,5-5 26,-2-2-1,0 0 0,-32 11 0,47-22-30,-1 0-1,0-2 0,0 1 0,0-2 0,-1 0 0,1-1 0,-1 0 1,-20-1-1,33-1-3,1-1 0,-1 1 0,1-1 0,-1 1 0,1-1 0,-1 0 0,1 0 0,0 0 0,-1 0 0,1 0 0,0 0 0,0-1 0,0 1 0,0-1 0,0 0 0,0 1 0,0-1 0,0 0 0,1 0 0,-1 0 0,1-1 0,-1 1 0,1 0 0,0 0 0,0-1 0,0 1 0,0-1 0,0 1 0,1-1 0,-1-3 0,-2-8 61,2 0 1,0 0-1,0 0 0,2-17 0,-1 28-52,0 2-18,0 1 0,0-1 0,0 0 0,0 0 0,1 0 0,-1 1 0,0-1-1,0 0 1,0 0 0,1 1 0,-1-1 0,0 0 0,1 1 0,-1-1 0,0 0 0,1 1 0,-1-1 0,1 1 0,-1-1 0,1 0-1,0 1 1,-1-1 0,1 1 0,-1 0 0,1-1 0,0 1 0,-1-1 0,1 1 0,0 0 0,0 0 0,-1-1 0,1 1 0,0 0 0,0 0-1,-1 0 1,1 0 0,0 0 0,0 0 0,-1 0 0,1 0 0,0 0 0,0 0 0,1 1 0,2 0-15,0 0 1,0 0-1,0 1 0,0-1 1,0 1-1,0 0 1,5 4-1,12 11 17,-1 0 0,24 27 0,2 2 93,-27-28-77,4 4-93,0-1 0,2-1 0,34 21 0,-35-31-2461,2-7-3348,-1-2-1181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3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3618,'0'0'9156,"27"-11"-8959,90-33-173,-100 38-60,0-2 0,-1 0 0,1 0-1,-2-1 1,1-1 0,15-14 0,-26 20 309,-1 0 1,1-1-1,-1 1 1,0-1 0,-1 0-1,1 0 1,-1 0 0,0-1-1,0 1 1,-1-1-1,1 0 1,-1 0 0,-1 0-1,1 0 1,-1 0 0,0 0-1,1-12 1,-4 71-228,-2 1 1,-2-1-1,-3-1 0,-1 1 1,-3-2-1,-3 0 1,-1 0-1,-3-2 1,-45 82-1,59-120-6,13-33 680,16-14-654,1 2 0,2 0 0,57-59 0,-76 86-82,1 1 0,-1-1 0,1 2 0,0-1 0,1 1 0,-1 0-1,1 1 1,15-6 0,-20 9 9,1-1 1,-1 1-1,0 0 1,1 1-1,-1-1 1,1 1-1,0 0 1,-1 0-1,1 0 1,-1 1-1,1-1 1,-1 1-1,1 0 0,-1 1 1,0-1-1,1 1 1,-1 0-1,0 0 1,0 0-1,6 5 1,4 4-33,-1 2 0,0 0 1,-1 0-1,-1 1 0,0 1 1,-1 0-1,-1 0 0,0 1 0,10 23 1,-12-25-1857,5-6-3971,4-7-985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8388,'0'0'1008,"13"17"126,9 15-285,-2 0-1,0 1 0,-3 1 1,20 50-1,-25-35-412,-1 1 1,-3 0-1,-2 1 1,-2-1-1,-2 1 0,-6 60 1,2-93-370,-1 0 1,-1 0-1,0-1 0,-1 1 1,-1-1-1,-1 0 0,0 0 1,-1-1-1,-1 0 0,-1 0 1,0-1-1,-1-1 1,0 1-1,-1-2 0,-19 17 1,11-13-554,5-12-2897,15-5 3281,0 0-1,0 0 1,0 0 0,0 0-1,0 0 1,0 0-1,-1 0 1,1 0-1,0 0 1,0 0 0,0 0-1,0 0 1,0 0-1,0 0 1,-1 0 0,1 0-1,-2-26-10231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7956,'7'13'14609,"-3"-7"-14619,0 1 0,0 0-1,-1-1 1,0 1 0,3 9 0,3 8 180,-6-23 847,-1-10-929,-1-10-654,-1-19-3111,0-1-4713,0 8 493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8628,'0'0'6742,"-13"10"-6078,6-5-500,0 0 0,0 1 0,1 0 0,0 0 0,0 0-1,0 1 1,1-1 0,0 1 0,1 1 0,-1-1 0,1 1 0,1-1 0,-1 1 0,1 0 0,-2 11 0,-10 65 1551,-6 113 1,11 89-902,10-243-810,-1 52-412,1-93 187,0 0 0,0 0 0,0 0-1,0 0 1,0 0 0,1 0-1,-1 0 1,1 0 0,-1-1 0,1 1-1,1 3 1,-1-4-173,0 0 0,0 0 0,0 0 0,0-1 1,0 1-1,0 0 0,1-1 0,-1 1 0,0-1 0,0 1 0,1-1 0,-1 0 0,0 1 0,0-1 0,1 0 0,-1 0 0,2 0 1,33 1-8614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 10325,'0'0'2916,"6"-17"-2039,-1 6-784,0-4-48,0 1 0,2 0 0,0 1-1,0-1 1,2 1 0,-1 1 0,12-13-1,19-21 246,-1-2 0,48-81 0,-80 119-6,-2 4 216,-1 0 0,1 0 0,0 0 0,0 0 1,0 1-1,1-1 0,10-8 0,-15 14-484,0 0 0,0 0 0,0 1 0,0-1 0,0 0 0,0 0 0,0 0 1,0 0-1,0 0 0,0 0 0,0 1 0,-1-1 0,1 0 0,0 0 0,0 0 0,0 0 1,0 0-1,0 1 0,0-1 0,0 0 0,0 0 0,0 0 0,0 0 0,1 0 0,-1 1 1,0-1-1,0 0 0,0 0 0,0 0 0,0 0 0,0 0 0,0 0 0,0 1 0,0-1 1,0 0-1,0 0 0,1 0 0,-1 0 0,0 0 0,0 0 0,0 0 0,0 0 0,0 0 0,0 1 1,0-1-1,1 0 0,-1 0 0,0 0 0,0 0 0,0 0 0,0 0 0,0 0 0,1 0 1,-1 0-1,0 0 0,0 0 0,0 0 0,0 0 0,0 0 0,1 0 0,-1 0 0,0 0 1,0 0-1,0-1 0,0 1 0,1 0 0,-2 5 79,2 41-81,-10 186 269,6-206-267,-1 0 0,-2 0 0,0-1-1,-2 0 1,-1 0 0,-22 45 0,24-56-15,5-10 4,0 0-1,-1 1 0,1-1 1,-1 0-1,0-1 0,-4 6 1,41-42-27,-19 18-28,1 0 0,0 1 0,26-17 0,-36 28 41,0 0 0,0-1 0,0 2 0,1-1 1,-1 1-1,1 0 0,-1 1 0,1-1 0,0 1 1,-1 0-1,1 1 0,0 0 0,0 0 1,0 0-1,8 3 0,-9-2 10,0 1 1,0 1-1,-1 0 0,1-1 1,0 2-1,-1-1 1,0 1-1,1-1 0,-2 1 1,1 1-1,7 8 1,-2-3-6,-1 2 0,0-1 0,-1 1 0,8 16 0,-13-22-213,1 5-393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10069,'-41'18'406,"0"2"0,0 1 0,2 2 0,1 2 0,1 1 0,1 2 0,2 1 0,0 2 0,2 2 0,2 0 0,1 2 0,-31 51 0,30-38-40,2 2 0,3 1 0,1 2 1,4 0-1,1 1 0,3 1 0,2 0 0,3 1 1,-7 82-1,14-64-262,2 1 1,4 0-1,2-1 0,5 0 1,20 88-1,-17-112-83,3-1-1,2-1 0,2 0 0,2-1 0,2-2 0,2 0 1,2-1-1,46 55 0,-55-77-91,1-2 0,1 0 0,1-1 0,1-1 0,1-1 0,0-1 0,1-1 0,1-1 0,0-1 0,1-1 0,0-2 0,1 0 0,0-2 0,0-1 0,1-1 0,0-1 0,0-2 0,0 0 0,0-2 0,0-2 0,1 0 0,-1-2 0,0-1 0,0-1 0,27-9 0,-23 3-528,-1-2 0,-1-1 1,0-1-1,-1-1 0,0-2 1,-2-1-1,0-1 0,24-25 1,5-9-666,-2-3 0,61-82 0,-65 70 1400,-2-1 0,-4-3 1,48-103-1,-70 124 351,-2-1 0,-3 0 0,-1-2 0,-3 0 0,-3 0 0,4-60-1,-11 50 354,-2 0 0,-9-69 0,4 95-377,-3 1 1,-1 0-1,-2 0 1,-25-62-1,20 64-25,-2 1 0,-2 0 0,-1 2 0,-2 0 0,-33-37 0,41 53-287,-1 2 0,-1-1 0,-1 2 0,0 0-1,-1 1 1,0 1 0,-1 1 0,0 0 0,-1 2 0,-40-15 0,34 17-133,-1 1 1,1 2-1,-1 0 0,0 2 1,0 0-1,1 2 1,-53 7-1,43-1 100,-1 2 0,1 2 0,1 1 0,0 2 0,-34 18 0,7 1-694,-106 75-1,-42 54-4861,108-80-1331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12102,'0'0'5346,"120"144"-3665,-82-65-257,-10 8-351,-6 6-401,-15-3-224,-7-5-352,-11-8-96,-33-4-64,-13-4 64,-11-6-80,-5-9-16,8-17-1424,8-19-3907,19-18-5234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11381,'0'0'3394,"-147"137"-1457,108-61-305,12 7 177,21 4-912,6 2-225,4-4-384,18-8-16,2-12-272,0-10 48,5-10-48,6-7-48,13-12-1296,16-15-4787,8-11-2257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12374,'0'0'8436,"112"-12"-8372,-55 6-64,7-2-945,2-4-6578,-1-7 223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8212,'0'0'3940,"13"-7"-3001,16-6-941,58-32-984,-77 39 988,-2 1-1,1-1 1,0-1-1,-1 0 1,0 0-1,-1-1 0,10-11 1,-15 12 192,2-1 656,-2 17 1430,-2 49-2071,-3-1-1,-2 0 1,-3-1 0,-18 72-1,5-67-118,14-42-60,1-1-1,0 2 1,1-1-1,1 0 1,-2 28-1,7-46-14,-1 0 0,1-1 0,-1 1 0,1 0 0,-1-1 0,1 1 0,0 0 0,-1-1 0,1 1 0,0-1 0,-1 1-1,1-1 1,0 1 0,0-1 0,-1 0 0,1 1 0,0-1 0,0 0 0,0 1 0,0-1 0,-1 0 0,1 0 0,0 0 0,0 0 0,0 0 0,0 0 0,0 0 0,0 0 0,0 0 0,-1-1 0,3 1 0,30-5 290,-21 0-275,1 0 0,-1 0 0,-1-2 0,1 1 0,-1-1 0,11-9 0,64-58 140,-65 55-107,-14 13-32,9-9 20,1 0-1,1 1 1,36-21 0,-50 32-27,1 1 1,1 0-1,-1 0 0,0 0 1,0 1-1,1 0 0,-1 0 1,1 0-1,7 0 1,-10 1 4,0 1 0,0-1 0,0 1 0,0-1 0,0 1 0,0 0 0,0 0 0,0 1 0,0-1 0,-1 0 0,1 1 0,0 0 0,-1 0 0,1 0 0,-1 0 1,0 0-1,4 4 0,1 3 29,0 1 1,0 0 0,-1 0-1,-1 1 1,0-1 0,0 1-1,-1 0 1,0 1 0,2 14-1,-1 1-9,-1-1-1,0 55 0,-4-80-255,-2 20 33,-1-15-2215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10101,'0'0'1987,"23"10"-1130,-9-5-734,-3-1-56,0 0 0,0 1 1,-1 0-1,1 0 0,-1 1 0,-1 0 1,1 1-1,-1 0 0,0 1 0,-1 0 0,0 0 1,0 1-1,12 17 0,-3 5 176,-1 1 0,-1 0 0,-2 1 1,-1 0-1,13 58 0,-15-35 147,-3 0 1,1 103 0,-9-133-257,-1 0 0,-1 0 1,-1-1-1,-2 1 0,0-1 1,-2 0-1,0-1 0,-2 0 1,-1 0-1,-1-1 1,-22 34-1,23-42-237,0-1 0,-1 0 0,-1-1 0,0 0 0,-1-1 0,0 0 0,-23 14 0,25-19-527,0-1 0,0 0 1,-1-1-1,0 0 0,0-1 0,-1 0 1,1-1-1,-1 0 0,0-2 1,-22 1-1,7-2-5261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10837,'0'0'4893,"-14"21"-4562,1-4-244,7-9-48,-1 0 0,1 1 0,1-1 0,-1 1 0,2 0 0,-1 1 0,1-1 0,1 1 0,-1 0 0,2 0 0,-1 0 0,1 0 0,1 0 0,-1 16 0,3-17-16,0 0-1,0-1 1,0 1-1,1 0 1,0-1-1,1 1 1,0-1-1,0 0 1,1 0-1,0 0 1,0 0-1,10 11 1,-7-10-24,1 0 0,0-1 0,1-1-1,0 1 1,0-1 0,1-1 0,-1 0 0,19 9 0,-3-5-182,1-1 0,-1-2 1,1 0-1,0-2 0,1 0 0,-1-2 1,44 0-1,-57-3 135,0-1-1,0 0 1,0-1 0,-1 0 0,1 0 0,-1-2 0,21-7-1,-26 8 35,1-1 0,-1-1 0,0 1-1,0-1 1,0 0 0,-1-1 0,1 0-1,-1 0 1,-1 0 0,1-1-1,-1 1 1,7-14 0,-1 0 187,-2-1 0,-1 0-1,12-44 1,-14 24 2569,-9 82-2669,-1-1 0,-14 54-1,2-8 73,10-46-58,-2 0-1,-1-1 1,-2 0-1,-21 50 1,26-76 44,-1 0 1,0-1 0,0 0 0,-1 0-1,-1-1 1,0 0 0,0 0-1,-1-1 1,-1-1 0,0 0 0,0 0-1,0-1 1,-1 0 0,0-1-1,-26 11 1,17-11-59,-1-1 0,0-1-1,0-2 1,0 0 0,0-1 0,-42-2 0,59 1-92,1-1 1,-1 0-1,1-1 1,-1 1-1,1-1 1,0 0 0,0 0-1,-7-2 1,10 2-215,-1 0 1,1 0 0,0 0 0,0 0 0,0 0 0,-1-1-1,1 1 1,0 0 0,0-1 0,1 1 0,-1 0-1,0-1 1,0 1 0,1-1 0,-1 1 0,1-1-1,-1 0 1,1 1 0,0-1 0,-1 1 0,1-1-1,0 0 1,0 1 0,1-4 0,-1-27-8999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12774,'0'0'2441,"21"23"-1502,64 73-149,-82-92-762,0-1-1,-1 1 1,1 0 0,-1 0 0,0 0 0,1 0 0,-2 0 0,1 0-1,0 0 1,-1 1 0,0-1 0,0 1 0,0-1 0,-1 1-1,1-1 1,-1 1 0,0-1 0,-1 1 0,1-1 0,-2 5-1,1 0-22,-1-2-2,0-1-1,0 1 0,0-1 1,-1 0-1,0 0 0,-1 0 1,1 0-1,-1 0 0,0-1 1,0 0-1,-1 0 1,0 0-1,0 0 0,0-1 1,0 1-1,-1-1 0,0-1 1,-6 5-1,-17 7 65,0 0 0,-43 14 1,66-27-56,-77 29 322,78-27 171,14 1 604,79 9-153,133 4 0,-175-16-851,461 2-199,-502-5-1,21 0-1085,41-7 0,-60 6-81,1 0 0,-1 0 0,1-1 0,-1 0 0,11-6 1,-2-4-4476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6019,'0'0'5858,"116"8"-4449,-53-8 0,12 0-193,8-4-752,5-8-351,-5 3-113,-13 3-96,-17 0-1601,-20 0-3490,-13-4-2784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6515,'0'0'8020,"-11"110"-6756,11-27 801,0 10-464,0 1-737,0 1-383,0-6-337,0-10-16,0-14-128,0-16-144,25-17-3346,25-17-4001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12870,'0'0'1139,"-20"18"-117,2-2-670,3-3 11,0 0 0,1 1 0,1 0 0,0 2-1,1-1 1,0 1 0,-14 29 0,18-28-170,1 1 0,1 0 0,0 0 1,1 1-1,2 0 0,-3 21 0,5-33-185,0 0-1,1 1 0,0-1 1,0 0-1,1 0 0,0 0 1,0 0-1,1 0 0,0 0 1,0 0-1,0 0 0,1-1 1,0 1-1,0-1 0,1 0 1,0 0-1,0 0 0,0 0 1,7 6-1,-3-6-16,0 0-1,0-1 1,1 1 0,0-2-1,0 1 1,0-2 0,0 1-1,1-1 1,0 0 0,-1-1 0,14 1-1,-17-2-18,0 0-1,1-1 1,-1 0-1,0 0 0,0 0 1,0-1-1,1 0 1,-1 0-1,0 0 1,0-1-1,0 0 1,-1 0-1,1-1 0,0 0 1,-1 0-1,0 0 1,1 0-1,-1-1 1,5-5-1,-3 0 67,0-1 0,0-1 0,-1 1 0,0-1 1,-1 0-1,0 0 0,-1-1 0,0 1 0,-1-1 0,0 0 0,-1 0 0,-1 0 0,0 0 0,0-1 1,-1 1-1,0 0 0,-1 0 0,-4-19 0,3 21 17,-1 0 0,1 1-1,-2-1 1,1 1 0,-1 0 0,-1 0 0,1 1-1,-1-1 1,-1 1 0,-9-12 0,10 15-46,0 1-1,0-1 1,0 1-1,-1 0 1,0 0 0,0 0-1,0 1 1,0 0-1,0 0 1,0 1 0,-1-1-1,0 1 1,1 1 0,-1-1-1,-14 0 1,14 2-123,-22 0-205,28 0 132,1 0 1,-1 0 0,0 0 0,0 1-1,0-1 1,1 0 0,-1 1 0,0-1-1,1 1 1,-1-1 0,0 1-1,1-1 1,-1 1 0,0-1 0,1 1-1,-1-1 1,1 1 0,-1 0 0,1-1-1,0 1 1,-1 0 0,1 0 0,-1-1-1,1 1 1,0 0 0,0 0 0,0-1-1,-1 3 1,0 11-7375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6611,'0'0'2868,"0"20"-2449,1 66-24,-1-80-374,0-1 1,1 1 0,0-1-1,0 0 1,0 1 0,0-1-1,1 0 1,0 1 0,0-1 0,0 0-1,0 0 1,1 0 0,0-1-1,0 1 1,0-1 0,1 0-1,0 1 1,0-2 0,0 1-1,0 0 1,0-1 0,1 0-1,-1 0 1,1 0 0,0 0-1,0-1 1,0 0 0,0 0 0,0 0-1,1-1 1,-1 1 0,9 0-1,-4-1-6,0 0 1,0-1-1,1 0 0,-1-1 0,0 0 0,0 0 0,0-1 0,0 0 1,0-1-1,0 0 0,-1-1 0,1 0 0,-1-1 0,0 1 0,12-10 0,-11 5 52,0-1 0,0 0 0,-1 0 0,0-1 0,-1-1 0,0 0 0,-1 0 0,0 0-1,-1-1 1,0 1 0,-1-2 0,-1 1 0,5-20 0,-4 22 1061,-1 18-744,-1 22-355,-3-28-7,9 351 1518,-11-328-1511,0 1 1,-2-1-1,0 0 1,-2 0-1,-1-1 1,0 1 0,-2-1-1,-1-1 1,0 0-1,-27 39 1,22-38 3,-2-2-1,0 0 1,-2-1 0,0-1 0,-1-1 0,-1 0 0,0-2 0,-1 0-1,-40 20 1,53-31-5,0-1-1,0 0 0,0 0 1,0-1-1,0 0 0,-1-1 1,1 0-1,-1-1 0,0 0 1,0 0-1,-11-1 0,19 0-6,0-1 0,0 1 0,0 0 0,0-1-1,0 0 1,0 1 0,1-1 0,-1 0 0,0 0-1,0 0 1,0 0 0,1 0 0,-1 0 0,1 0 0,-1-1-1,1 1 1,-1-1 0,-1-2 0,0 0 8,1 0 1,0 0 0,0 0-1,0 0 1,1 0-1,0 0 1,-1-1-1,0-5 1,1-4 76,0-1 0,0 1 1,1 0-1,4-22 0,-2 27-38,0 1 1,0-1-1,1 1 1,0 0-1,1 0 1,-1 0-1,2 1 1,-1-1-1,1 1 1,0 0-1,1 0 1,-1 1-1,1-1 1,14-10-1,7-4-1026,1 2-1,46-25 0,-30 19-3592,2-4-1439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11445,'0'0'2737,"116"0"-255,-63 0-161,2 0-1425,0 0-224,-3 0-351,3 0-209,-2 0-112,-5 0-80,-4 1 48,-11 7-2930,-14-4-5378</inkml:trace>
  <inkml:trace contextRef="#ctx0" brushRef="#br0" timeOffset="1">294 0 10197,'0'0'7987,"-15"109"-6066,15-52-784,0 0-689,0 1-96,0-1 0,0-4-320,0-4 48,0-5-80,0-11-80,0-9-976,19-12-4755,21-12-4354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11573,'0'0'721,"-16"26"1434,-53 84 369,60-95-1993,1 0 0,1 0 0,0 1-1,-8 28 1,13-37-448,0 1 1,1 0-1,0 0 0,1 0 1,0 0-1,0 0 0,1-1 0,0 1 1,3 13-1,-3-18-79,0 0 0,0-1 0,1 1 0,-1-1 0,1 1 0,-1-1 0,1 1 0,0-1 0,0 0 0,0 0 0,0 0 0,0 0 0,0 0 0,1-1 0,-1 1 0,1-1 0,-1 1 0,1-1 0,0 0 0,-1 0 0,1 0 0,0 0 0,0-1 0,3 1 0,9 2 39,0-1 0,1-1 0,19-1 0,-23 0 3,0 0-78,0-1 0,0 0 1,-1-1-1,1 0 0,-1-1 1,1 0-1,-1-1 0,0 0 1,0-1-1,-1 0 0,0 0 1,1-1-1,17-15 0,-23 17 60,0-1 0,0 0 0,0-1 0,0 1 0,-1-1 0,0 0-1,0 0 1,-1-1 0,1 1 0,-1-1 0,-1 1 0,1-1 0,-1 0-1,-1 0 1,1 0 0,-1 0 0,0 0 0,-1-1 0,1 1 0,-1 0 0,-1 0-1,0 0 1,0-1 0,-2-6 0,1 7 20,0-1 0,-1 1 0,0 0-1,-1 0 1,1 0 0,-1 1 0,0-1 0,-1 1 0,0 0 0,0 0-1,0 1 1,-1-1 0,0 1 0,0 1 0,0-1 0,0 1 0,-1 0-1,1 0 1,-1 1 0,0-1 0,-1 2 0,-9-4 0,-5 0-52,0 1 1,-1 1 0,0 0 0,0 2-1,0 1 1,-29 2 0,45-1-42,0 1 1,0 0-1,0 0 0,1 1 1,-1-1-1,-6 4 1,-17 14-5012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10741,'0'0'10389,"138"0"-9797,-68 0-416,0 0-128,-4 0 112,0 0-160,-3 0 16,-1 0-16,-1 0-16,-4 0-112,-9 0 80,-6 2-1153,-16-2-4065,-10 0-2449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10549,'0'0'3548,"-2"26"-1085,-10 168 674,3-100-1874,-21 97-1,-3 9-666,33-199-623,0 1-1,0-1 0,0 0 1,0 0-1,0 0 0,-1 1 1,1-1-1,0 0 0,-1 0 1,1 0-1,-1 0 0,1 0 0,-1 0 1,0 0-1,1 0 0,-1 0 1,0 0-1,0 0 0,0 0 1,-1 1-1,1-2-151,0 0 0,0 0-1,0 0 1,0 0 0,0 0 0,1-1-1,-1 1 1,0 0 0,0 0 0,0-1 0,0 1-1,1-1 1,-1 1 0,0-1 0,0 1 0,1-1-1,-1 1 1,0-1 0,1 0 0,-1 1 0,0-1-1,1 0 1,-1 1 0,1-1 0,-1 0-1,1 0 1,0 0 0,-1-1 0,-11-23-6870,-3-5-2702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13686,'0'0'3202,"-118"99"-2690,72-10 1217,7 9-353,6 3-511,13-1-129,7-5-384,13-8-304,0-4 192,0-8-208,15-2-32,9-12-48,9-10-576,13-17-2865,16-20-5348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13926,'0'0'8404,"82"-12"-8436,-8 8 32,14-2-3361,8-6-6276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249 115 7603,'0'0'8708,"-18"-10"-7307,2 1-1127,0-1 0,-20-16 0,36 26-266,-1-1 0,1 1 1,-1-1-1,1 1 0,-1-1 0,1 1 1,0-1-1,-1 1 0,1-1 0,0 0 1,-1 1-1,1-1 0,0 1 1,0-1-1,0 0 0,0 1 0,-1-1 1,1 0-1,0 0 0,0 1 0,0-1 1,0 0-1,0 1 0,1-1 1,-1 0-1,0 1 0,0-1 0,0 0 1,1 0-1,0-1-1,1 0 1,-1 0-1,0 1 0,1-1 1,-1 1-1,1-1 0,0 1 1,-1 0-1,5-3 0,1 1-23,0-1-1,0 1 0,1 0 0,10-3 0,-14 5 7,0 0-1,0 0 0,0 1 1,1-1-1,-1 1 0,0 0 1,0 0-1,0 1 0,0-1 1,1 1-1,-1 0 0,0 0 1,0 0-1,0 1 0,-1-1 1,1 1-1,0 0 0,0 0 1,-1 0-1,0 1 0,1-1 0,-1 1 1,0 0-1,0 0 0,0 0 1,0 0-1,-1 0 0,0 1 1,1-1-1,-1 1 0,0-1 1,0 1-1,-1 0 0,1 0 1,-1 0-1,0 0 0,0 0 1,0 0-1,0 5 0,0-3 11,0 1 0,-1 0 0,1 0 0,-1 0 0,0 0 0,-1-1 0,0 1 0,0 0 0,0 0 0,-1-1 0,0 1 0,0-1 0,-1 1 0,0-1 0,0 0 0,0 0 0,-1 0 0,0 0 0,0-1 0,0 0 0,-1 1 0,1-1 0,-1-1 0,-1 1 0,1-1 0,-7 4 0,-14 11-1,-1-2-1,-36 18 0,49-29 15,0 0 1,0-1-1,0 0 0,-1-1 1,1 0-1,-1-2 0,-16 2 1,30-4-7,0 1-1,0-1 1,0 0 0,0 0 0,0 0 0,0 0 0,0 0 0,0-1 0,0 1-1,0 0 1,0 0 0,0-1 0,0 1 0,0 0 0,0-1 0,0 1-1,0-1 1,0 1 0,1-1 0,-1 0 0,0 1 0,0-1 0,0 0-1,1 1 1,-1-1 0,1 0 0,-1 0 0,0 0 0,0-2 0,0 0 36,1 0-1,-1 0 1,1 0 0,0-1 0,0 1 0,0 0 0,1 0 0,0-6 0,0 7-41,0 0-1,0 1 1,-1-1 0,1 1-1,1-1 1,-1 0 0,0 1-1,0 0 1,0-1 0,1 1-1,-1 0 1,1 0 0,-1 0-1,1 0 1,-1 0 0,1 0-1,0 0 1,-1 0 0,1 0-1,0 1 1,0-1 0,-1 1-1,1 0 1,0-1 0,0 1-1,0 0 1,3 0-1,2 0-1,1-1-1,-1 2 1,1-1-1,-1 1 1,0 0-1,10 2 1,-1 4 11,0 1 0,0 0 0,0 1 0,27 21 0,16 9 88,-35-25-168,1-2-1,0 0 0,39 11 0,-1-11-4455,-12-10-2959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6979,'0'0'10133,"21"-6"-9954,5-1-171,107-34-30,-107 32 25,1-2-1,42-25 0,-61 31 67,0 0 1,-1-1-1,1 1 0,-1-2 0,0 1 1,-1-1-1,1 0 0,-1 0 0,-1-1 0,1 0 1,7-16-1,-12 39 37,0 1 0,-2 0 0,-2 20 0,-11 24-71,-30 78 0,11-40-11,32-93-15,-1-1 1,1 1 0,0 0 0,0-1 0,0 1 0,1 0 0,-1 0-1,2 5 1,-1-10-6,0 1 0,0 0 0,0-1-1,0 1 1,1 0 0,-1-1 0,0 1 0,1-1-1,-1 1 1,0-1 0,1 1 0,-1-1 0,1 1 0,-1-1-1,1 1 1,-1-1 0,1 1 0,-1-1 0,1 0-1,-1 1 1,1-1 0,-1 0 0,2 1 0,0-1 4,0 0 1,0 1 0,0-1 0,0 0 0,0 0-1,0 0 1,0-1 0,0 1 0,0 0-1,-1-1 1,4 0 0,13-7 48,0 0 0,0-1 0,-1-1 0,31-23 0,11-7 26,-51 34-86,1 1 0,0 0 1,0 0-1,0 1 0,1 1 0,-1-1 0,1 2 0,0-1 0,0 1 0,0 1 1,0 0-1,10 0 0,-17 1 5,0 1 0,0 0-1,0-1 1,-1 1 0,1 1 0,0-1 0,0 0 0,-1 1-1,1-1 1,-1 1 0,0 0 0,1 0 0,-1 0 0,0 0-1,0 0 1,0 0 0,0 1 0,0-1 0,-1 1 0,1-1 0,-1 1-1,0 0 1,2 5 0,1 1-533,-1-1-1,-1 1 1,0 0-1,0 0 0,-1-1 1,1 16-1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10501,'0'0'1729,"125"164"191,-101-89 354,-4 2-994,-7-2-752,-4-6-79,-5-8-273,-4-8-48,0-5-128,-17-7 0,-16-7-16,-11-7-128,-11-5-385,-2-8-7106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4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11269,'0'0'3698,"-57"115"-1729,42-50-529,12 0-463,3 0-289,0-2-320,9-6-128,7-3-127,-3-5-65,2-4-48,0-5-193,7-11-2240,9-17-6115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6003,'0'0'8289,"3"-7"-7329,-1-1-857,5-8 78,1 45-123,-4 9 101,-1 0 0,-1 0 0,-3 1 1,-1-1-1,-13 72 0,9-69-1480,2-2-4132,3-13-1185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3698,'0'0'17576,"92"-20"-17576,-28 8-80,-1 0-385,1-2-4849,-5-1-2417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7011,'0'0'4512,"19"-15"-4459,56-48 3,-70 60 231,-1 0 0,1-1 1,-1 0-1,0 0 0,0 0 0,0 0 0,0-1 1,-1 0-1,1 0 0,-1 0 0,-1 0 0,1 0 1,-1 0-1,3-11 0,-2 8 506,-8 112 1093,-74 270-1825,72-349-60,7-23 8,-5 20 372,5-22-373,1 0-1,-1 0 0,0 0 0,0 0 0,0-1 0,0 1 0,1 0 0,-1 0 0,0 0 0,0 0 0,0 0 0,1 0 0,-1 0 0,0 0 0,0 0 0,0 0 1,1-1-1,-1 1 0,0 0 0,0 0 0,0 0 0,1 1 0,-1-1 0,0 0 0,0 0 0,1 0 0,-1 0 0,0 0 0,0 0 0,0 0 0,0 0 0,1 0 1,-1 0-1,0 0 0,0 1 0,0-1 0,1 0 0,-1 0 0,0 0 0,0 0 0,0 1 0,0-1 0,0 0 0,0 0 0,0 0 0,1 0 0,-1 1 0,0-1 1,0 0-1,0 0 0,0 0 0,0 1 0,0-1 0,0 0 0,0 0 0,0 1 0,0-1 0,0 0 0,0 0 0,0 1 0,40-48 196,-31 34-166,1 1-1,21-20 1,-28 30-52,1-1 0,-1 0 0,1 1 0,-1 0 0,1-1 0,0 1 0,0 1 0,0-1 0,0 1 0,0-1 0,1 1 0,-1 1 0,0-1 0,8 0 0,-8 1-9,0 1-1,-1 0 1,1 0-1,0 0 1,0 1-1,0-1 1,-1 1-1,1 0 1,-1 0-1,0 0 0,1 0 1,-1 1-1,0-1 1,0 1-1,-1 0 1,1 0-1,0 0 1,-1 0-1,0 1 1,0-1-1,3 6 1,6 11 57,-2 0 1,12 34 0,-20-51-31,3 7-36,-1 1 0,0 0 0,0 0 0,1 19 0,-7 1-2579,2-29 2213,1 0 0,-1-1-1,0 1 1,0-1 0,0 0-1,0 1 1,0-1 0,-1 0-1,1 1 1,0-1 0,-1 0 0,1 0-1,0 0 1,-3 1 0,3-2 191,-9 7-4018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10229,'0'0'2033,"136"102"-609,-98-41 49,1 6-497,-2 3-367,-4 1-129,-9 0 160,-19-4-528,-5-2-112,-22-6-112,-27-2-16,-12-6-1120,-16-3-3411,-12-7-175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42 179 6019,'0'0'7718,"-10"0"-6043,-22 0-972,68 0-392,523 8 884,714-35-545,-1202 25-590,515-1-209,-69 3 122,48-48 282,-49 2-273,-162 29 71,214-6 54,-315 10-407,-125 5-1307,-163 11-3553,-17 8-482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6179,'0'0'3468,"17"-3"-3388,49-3 59,85 3 0,1323 29 1725,-837-17-1949,-461-2 140,219-21-1,-140 0-20,-41 3 10,-114-3 23,-64 8 765,63-3 0,-98 9-215,-23 14-599,0 1-6,-2 1-1618,-1-4-3453,-2-6-1969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47 7331,'0'0'5819,"-2"-7"-4989,1 6-802,1 0 1,-1-1 0,1 1-1,0 0 1,-1-1-1,1 1 1,0 0 0,0-1-1,0 1 1,0-1-1,0 1 1,0 0 0,0-1-1,0 1 1,1 0-1,-1-1 1,0 1 0,1 0-1,-1-1 1,2 0-1,0 0-9,0 1-1,0 0 0,0 0 1,0 0-1,0 0 0,0 0 1,1 1-1,-1-1 0,0 1 1,0-1-1,1 1 0,-1 0 1,1 0-1,-1 0 0,5 0 0,-1 1-22,1-1-1,-1 1 0,1 0 0,-1 0 0,1 0 0,-1 1 0,0 0 1,0 1-1,0-1 0,0 1 0,0 0 0,0 1 0,-1 0 0,0-1 1,1 1-1,-2 1 0,1-1 0,0 1 0,-1 0 0,0 0 0,0 0 1,0 1-1,-1 0 0,0-1 0,0 1 0,0 0 0,-1 0 0,1 1 1,-2-1-1,1 0 0,-1 1 0,0-1 0,0 1 0,0-1 0,-1 1 0,0-1 1,-1 1-1,0 0 0,0-1 0,0 0 0,0 1 0,-1-1 0,0 0 1,-6 11-1,2-7 26,0 0 0,-1-1 1,-1 1-1,0-2 1,0 1-1,0-1 0,-11 7 1,-4 2 87,-45 26 0,59-40 296,8-6 747,2 3-1115,-1-1 1,1 0-1,0 0 0,-1 1 0,1-1 1,0 0-1,0 1 0,-1-1 0,1 1 1,0-1-1,0 1 0,0-1 0,0 1 1,0 0-1,1-1 0,2 0-52,1 1 0,-1 0 0,0 0 0,0 0 0,0 1 0,1-1 0,-1 1 0,0 0 0,0 0 0,0 1 0,0-1 0,0 1 0,-1 0 0,1 0 0,0 0 0,-1 0 1,1 1-1,-1-1 0,0 1 0,0 0 0,0 0 0,0 0 0,0 0 0,-1 1 0,3 3 0,4 7 12,0 0 0,-1 0 1,-1 1-1,0 0 0,5 19 1,-9-23 10,-1 0 1,0 0 0,0-1-1,-1 1 1,0 0 0,-1 0-1,-2 14 1,2-23 37,-1 1 0,0-1 0,1 0 0,-1 0 0,0 1 0,-1-1 0,1 0 0,0 0 0,-1 0 0,1 0-1,-1 0 1,0 0 0,1-1 0,-1 1 0,0 0 0,0-1 0,0 0 0,0 1 0,0-1 0,-1 0 0,1 0 0,0 0 0,0 0 0,-1-1 0,1 1 0,-1 0 0,1-1 0,-5 1 0,-11 1 506,1 0 0,-35-2 0,35-1-350,9 1-142,0 0 0,0-1-1,0 0 1,0 0 0,0-1 0,0 0 0,-14-6 0,18 7-56,1-1 1,-1 0 0,1 0 0,0-1 0,-1 1 0,1-1-1,0 0 1,1 1 0,-1-1 0,0 0 0,1-1 0,-1 1-1,1 0 1,0-1 0,0 1 0,1-1 0,-3-7-1,2 2-247,0-1-1,0 1 0,1-1 0,0 0 0,1 1 0,1-18 1,0 16-971,1 0 0,0 0 1,1 0-1,0 0 1,8-17-1,-3 13-1269,1-1-1,13-14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1889,'0'0'3783,"23"-1"-3487,-1 1-262,1 0-28,0-1 0,0-1 0,0-1 0,40-10 0,-60 12 27,13-3-216,0-1 1,-1 0 0,0-2-1,16-8 1,-27 13 337,-1 0-1,0 0 1,1-1-1,-1 1 0,-1-1 1,1 1-1,0-1 1,-1 0-1,1 0 1,-1 0-1,0-1 0,0 1 1,0 0-1,0-1 1,-1 1-1,1-1 1,-1 0-1,0 0 1,0 1-1,-1-1 0,1 0 1,0-7-1,-1 10 12,0 0 0,0 0-1,0 0 1,1 0 0,-1 0-1,0 0 1,0 0 0,-1 0-1,1 0 1,0 0 0,0 0-1,0 0 1,-1 0-1,1 0 1,-1 0 0,1 0-1,-1 0 1,1 0 0,-1 0-1,1 0 1,-2 0 0,1 1-119,1 0 1,-1 0-1,0 1 1,0-1-1,1 0 1,-1 1-1,0-1 1,1 1-1,-1-1 1,0 1-1,1-1 1,-1 1-1,1 0 1,-1-1 0,1 1-1,-1 0 1,1-1-1,-1 1 1,1 1-1,-25 48-74,-21 69 283,-37 85-80,35-95-147,48-109-24,-1 0-1,1 0 1,0 0-1,0 1 1,0-1-1,0 0 1,0 0-1,0 0 1,0 1-1,-1-1 1,1 0-1,0 0 1,0 0-1,0 1 1,0-1-1,0 0 1,0 0-1,0 1 1,0-1-1,0 0 1,0 0-1,0 0 1,0 1-1,0-1 1,0 0-1,1 0 1,-1 0-1,0 1 1,0-1-1,0 0 1,0 0-1,0 0 1,0 1-1,0-1 1,1 0-1,-1 0 1,0 0-1,0 0 1,0 0-1,0 1 1,1-1-1,-1 0 1,0 0-1,13-4 449,23-16 148,39-29 0,-50 30-562,2 2 0,-1 1 0,2 1 0,55-22 0,-75 35-38,1-1 0,-1 2 1,1-1-1,0 1 0,0 0 0,-1 1 0,1 0 0,0 0 0,0 1 0,0 0 0,-1 1 0,1 0 0,-1 0 0,1 1 1,-1 0-1,0 0 0,0 1 0,0 0 0,0 1 0,-1-1 0,0 1 0,8 7 0,32 36 207,-8-6-4815,-19-27-1102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10453,'0'0'11317,"7"0"-11317,21-2-464,16-4-5683,15-3-4450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315 126 6355,'0'0'7243,"-17"-1"-6848,-50-9-37,66 10-346,0 0 0,0-1 0,0 1 0,0-1 0,0 1 0,0-1 0,0 1 0,0-1 0,0 0 0,1 1 0,-1-1 0,0 0 0,0 1 1,1-1-1,-1 0 0,0 0 0,1 0 0,-1 0 0,1 0 0,-1 0 0,1 0 0,0 0 0,-1 0 0,1 0 0,0 0 0,0 0 0,0 0 0,0 0 1,0 0-1,0 0 0,0 0 0,0 0 0,0 0 0,0 0 0,0 0 0,1 0 0,-1 0 0,0 0 0,1 0 0,-1 0 0,1 0 0,-1 0 0,1 0 1,-1 1-1,2-3 0,-2 3-10,4-6 22,-1 1 1,1 0-1,0 0 0,0 0 1,1 0-1,0 1 0,-1-1 0,1 1 1,1 0-1,-1 1 0,1 0 1,-1-1-1,1 1 0,0 1 0,0 0 1,8-3-1,-11 4-31,0 0 1,1 0-1,-1 1 1,1-1-1,0 1 1,-1 0-1,1-1 1,-1 2-1,1-1 1,0 0-1,-1 1 1,1 0-1,-1-1 1,1 1-1,-1 1 1,0-1-1,1 0 1,-1 1-1,0 0 1,0 0-1,0 0 1,0 0-1,0 0 1,-1 0-1,1 1 1,0 0-1,-1-1 0,0 1 1,0 0-1,2 4 1,0-1 8,-1 0 0,0 1 0,0 0 1,0 0-1,-1-1 0,0 1 0,-1 1 0,0-1 0,0 0 1,0 0-1,-1 0 0,0 0 0,0 1 0,-1-1 1,0 0-1,0 0 0,-1 0 0,0 0 0,0 0 0,0 0 1,-1 0-1,0-1 0,-1 1 0,1-1 0,-1 0 0,-7 8 1,-8 4 17,-2 0 0,0-2 1,-1 0-1,0-1 0,-2-1 1,1-2-1,-2 0 0,0-1 0,0-2 1,0 0-1,-1-2 0,-28 4 1,49-10-14,1-1 1,0 1 0,-1-1-1,1 0 1,0 0-1,-1-1 1,1 1 0,-5-2-1,8 2 3,0-1 0,0 0 0,0 0 0,-1 1 0,1-1 0,0 0 0,0 0 0,1 0 0,-1 0 1,0 0-1,0 0 0,0 0 0,1 0 0,-1 0 0,0-1 0,1 1 0,-1 0 0,1 0 0,-1-1 0,1 1 0,0 0 0,0 0 0,-1-1 0,1 1 0,0 0 0,0-1 0,1-1 0,-2-2 12,1 0-1,0 0 0,0 1 1,0-1-1,1 0 1,-1 0-1,1 0 1,3-7-1,-3 11-17,0-1 1,0 1-1,0-1 0,0 1 1,1-1-1,-1 1 0,0 0 1,1 0-1,0 0 0,-1 0 1,1 0-1,-1 0 1,1 0-1,0 0 0,0 0 1,-1 1-1,1-1 0,0 1 1,0 0-1,0-1 0,0 1 1,0 0-1,0 0 0,3 0 1,2 0 34,0 1 0,1 0 0,-1 0 0,0 0 0,0 1 0,0 0-1,0 1 1,0-1 0,0 1 0,-1 0 0,12 8 0,5 5 362,37 35 0,-19-16-147,6 5 45,44 33-398,-65-62-2059,0-9-4072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10805,'0'0'3207,"23"-15"-3050,16-9-153,75-50-11,-106 68 32,-1 0 0,0 0 0,0-1 0,0 0 0,-1 0-1,0-1 1,0 0 0,-1 0 0,0 0 0,-1 0-1,0-1 1,6-16 0,-7 17 783,-1 0 1,-1-1-1,1 1 1,-1-17-1,-3 74-817,-2 1 0,-2-1 0,-2-1 1,-3 1-1,-19 55 0,4-14 41,26-90-29,0 0 1,0 1-1,0-1 0,0 0 1,0 0-1,0 0 1,0 1-1,0-1 0,0 0 1,0 0-1,0 0 1,0 1-1,0-1 0,0 0 1,0 0-1,0 0 1,0 1-1,0-1 0,0 0 1,0 0-1,1 0 1,-1 0-1,0 1 0,0-1 1,0 0-1,0 0 1,0 0-1,0 0 0,1 0 1,-1 1-1,0-1 1,0 0-1,0 0 0,0 0 1,1 0-1,-1 0 1,0 0-1,0 0 0,0 0 1,0 0-1,1 0 1,-1 0-1,0 0 1,0 0-1,0 0 0,1 0 1,-1 0-1,0 0 1,0 0-1,0 0 0,1 0 1,-1 0-1,10-3 132,-10 3-125,22-12 85,0 0 1,-1-2-1,-1 0 0,38-35 0,-40 32-89,1 1 0,0 1 0,1 1 0,1 0 0,38-18 1,-55 30-10,1 0 0,-1 1 1,0 0-1,1 0 1,-1 0-1,1 0 1,-1 1-1,1-1 0,-1 1 1,1 0-1,-1 0 1,1 1-1,-1 0 1,1-1-1,-1 2 1,8 2-1,-6-1 34,-1 0 0,0 0-1,0 1 1,0 0 0,0 0 0,-1 0-1,1 1 1,-1-1 0,0 1 0,0 0-1,3 8 1,3 3 115,-1 1 1,8 25-1,-9-24-776,17 34-1,-10-37-4825,7-8-3297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9460,'0'0'6883,"-14"106"-5314,8-47-496,-3 7-481,0 7-272,1 4-176,3 3-80,3-1-32,2-8-32,0-13-96,7-17-2289,17-15-3890,8-19 144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11637,'0'0'9557,"53"4"-9557,-29-16-2738,5-4-8050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1 417 7203,'0'0'2620,"19"-13"-3519,63-43-37,-77 52 933,0 1 1,-1-1-1,1 0 1,-1-1-1,0 1 0,0-1 1,0 1-1,-1-1 1,0 0-1,0-1 1,0 1-1,0 0 1,-1-1-1,0 0 1,0 1-1,1-8 1,6-16 530,21-51 1229,-18 42-259,28-55-1,-29 77-19,-11 15-1430,0 1-1,1 0 0,-1 0 1,0 0-1,0 0 1,0 0-1,0 0 1,1-1-1,-1 1 0,0 0 1,0 0-1,0 0 1,0 0-1,1 0 0,-1 0 1,0 0-1,0 0 1,0 0-1,1 0 1,-1 0-1,0 0 0,0 0 1,0 0-1,0 0 1,1 0-1,-1 0 0,0 0 1,0 0-1,0 0 1,1 0-1,-1 0 1,0 0-1,0 1 0,0-1 1,0 0-1,0 0 1,1 0-1,-1 0 0,0 0 1,0 0-1,0 1 1,7 30 860,4 65-590,-4 0 0,-10 175 1,-3-235-297,-1 0 0,-2-1-1,-1 0 1,-25 54 0,34-86 13,2-8 22,0 1 1,0-1-1,0 1 1,1 0-1,-1 0 1,1 0-1,0 0 0,0 0 1,1 0-1,-1 0 1,1 1-1,4-6 1,2-3-29,1-1-26,79-101 95,-80 103-189,1 1 0,0 1 0,0 0 0,1 0 0,0 1 1,0 1-1,1 0 0,17-8 0,-25 13 72,-1 1 0,1 0 0,0-1 0,-1 1 0,1 1 0,0-1 0,0 0 0,0 1 0,0 0 0,0 0 0,-1 0 0,1 0 0,0 1 0,0-1 0,0 1 0,0 0 0,-1 0 0,1 1 0,0-1 0,-1 1 0,1 0 0,4 3 0,0 2-5,-1 0-1,0 1 1,0 0 0,0 0-1,-1 1 1,8 14-1,-5-9-424,0-1 0,13 16-1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 9188,'0'0'6886,"-4"14"-6859,-4 11 17,2 1 0,1 0 0,0 0 0,2 0 0,1 38 0,2-56-29,1-1 0,0 1 0,0-1 0,1 1 0,0-1 1,0 1-1,1-1 0,0 0 0,0 0 0,1 0 0,3 6 0,-3-9-8,-1 0-1,1 0 1,0 0-1,0-1 0,1 1 1,-1-1-1,0 0 0,1 0 1,0-1-1,0 1 0,0-1 1,0 0-1,0 0 1,0-1-1,0 1 0,1-1 1,8 0-1,-3 1 4,0-2 0,1 1 0,-1-2-1,0 1 1,0-1 0,0-1 0,0 0 0,0-1 0,0 0 0,-1 0 0,1-1-1,-1-1 1,12-6 0,-11 3 3,0 1-1,-1-2 0,1 0 1,-2 0-1,1-1 1,-1 0-1,-1 0 1,0-1-1,0 0 0,10-22 1,23-64 84,-5 12 30,-23 66-97,-12 18-33,-1 1 0,1 0 0,-1 0 0,1-1 0,-1 1-1,1 0 1,-1 0 0,1 0 0,-1-1 0,1 1 0,-1 0-1,1 0 1,-1 0 0,1 0 0,-1 0 0,1 0 0,-1 0 0,1 0-1,-1 0 1,1 0 0,0 0 0,-1 1 0,1-1 0,-1 0-1,1 0 1,-1 1 0,1-1 0,-1 0 0,0 0 0,1 1-1,-1-1 1,1 0 0,-1 1 0,0-1 0,1 1 0,-1-1 0,0 1-1,1-1 1,-1 0 0,0 1 0,0-1 0,1 1 0,-1-1-1,0 1 1,0 0 0,10 20-40,-2 1 0,-1 0 0,-1 0 0,0 1-1,2 30 1,0 5 25,-3 1 0,-3 0 0,-7 81 0,0-102 87,-2-1-1,-1 1 1,-2-1-1,-2-1 1,-1 0-1,-2 0 1,-1-2-1,-42 65 1,46-82 77,0 0 0,0-2 1,-2 0-1,-16 15 1,24-25-159,1 0 1,-1 0 0,0-1 0,0 0-1,-1 0 1,1-1 0,-1 0 0,1 0-1,-1 0 1,0-1 0,-1 0-1,1 0 1,0-1 0,-9 1 0,14-5-2196,2 3 2024,0 0-1,0 0 0,0-1 0,0 1 0,0 0 0,0 0 0,0-1 1,0 1-1,0 0 0,0-1 0,0 1 0,0 0 0,0 0 1,1-1-1,-1 1 0,0 0 0,0 0 0,0 0 0,0-1 0,0 1 1,3-2-2024,17-24-7397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5:5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7 10021,'0'0'2483,"22"-3"-2210,-8 1-266,1 1 0,0 0 1,26 2-1,-39 0-7,-1-1 0,1 0-1,-1 1 1,0 0 0,1-1 0,-1 1 0,0 0 0,1-1-1,-1 1 1,0 0 0,0 0 0,0 0 0,0 0 0,0 0-1,0 1 1,0-1 0,0 0 0,0 0 0,-1 0 0,1 1-1,-1-1 1,1 0 0,0 1 0,-1-1 0,0 1 0,1-1-1,-1 3 1,-1 40-27,1-36 16,-1-1 5,0 0 0,-1 0 0,1 0 0,-2 0 0,1 0 0,0 0 0,-1-1 0,-1 0 0,1 1 0,-1-1 0,0 0 0,0-1 0,-6 7 0,-6 4 152,-1 0-1,-33 23 0,-10 7 1592,70-47 61,36-19-593,-25 10-1124,-1 2 1,1 0 0,30-7-1,-46 14-96,0 0 1,1 0-1,-1 1 0,1-1 0,0 1 0,-1 0 0,1 1 0,-1-1 0,1 1 1,-1 0-1,0 1 0,1-1 0,-1 1 0,0 0 0,0 1 0,0-1 1,0 1-1,8 5 0,-4 0 7,0 1 1,0 0-1,-1 0 0,0 1 1,-1 0-1,0 0 1,11 22-1,-15-25-1,0-1 0,0 1 0,-1 0 0,0 1 0,0-1 0,0 0 0,-1 1 1,0-1-1,-1 1 0,0-1 0,0 1 0,0-1 0,-1 0 0,-3 13 0,2-16 21,1 0 0,-1-1-1,-1 1 1,1 0 0,0-1 0,-1 0-1,0 1 1,0-1 0,0 0 0,0-1-1,0 1 1,0 0 0,-1-1 0,0 0-1,1 0 1,-1 0 0,-7 3 0,-4 0 233,0 0 0,0 0 0,-23 3 1,-14-3 304,1-1 1,-56-4 0,47-1-493,-6-4-1279,22-7-2504,-21-12-5917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5122,'0'0'11125,"147"24"-10900,-90-20-129,-3-2-48,-10 0-48,-9 0-481,-15 2-3376,-16 3-33,-4 3-848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6131,'0'0'8660,"68"3"-8260,-13-3-128,4 0-272,7 0-48,4-7-5539,11-7-959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10229,'0'0'10388,"-3"3"-9931,1 2-446,-1 0 1,1-1-1,0 1 1,1 0 0,-1 0-1,1 0 1,0 1-1,0-1 1,1 0-1,-1 0 1,1 0 0,1 11-1,-2 14 129,-5 32 188,-3 0-1,-2-1 1,-38 115-1,41-157-595,-3 16-1146,8-13-3829,18-17-7417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11397,'0'0'9573,"0"10"-9493,-29 478 2337,26-470-2825,-2 35 987,8-22-5966,18-30-9679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13814,'0'0'1198,"25"1"-1014,83-2-309,-100 1-13,0-1-1,-1-1 1,0 1 0,1-1-1,-1 0 1,0-1 0,0 0 0,0 0-1,0 0 1,-1-1 0,1 0-1,-1 0 1,0-1 0,0 0-1,0 0 1,-1 0 0,0-1 0,0 1-1,0-1 1,-1-1 0,0 1-1,0-1 1,6-13 0,-3 1 605,0-1 0,-2 0 1,0-1-1,-1 1 0,-1-1 1,1-32-1,-3 33 3496,-2 47-2983,0 28-654,-4 0-1,-18 95 0,-45 105 330,58-226-640,5-16-6,1 0-1,0 0 1,1 0-1,1 1 1,-2 18-1,4-31 1,0 1 24,6-3 37,4-3-40,-1 0 1,0-1-1,0 0 0,-1 0 0,0-1 0,0 0 0,13-11 1,52-61-48,-30 30 27,-35 40-5,10-11-34,40-33 0,-52 48 30,0 0 0,0 0 0,0 0 0,0 1 0,1 0 0,-1 0 0,1 1 0,-1 0 0,1 0 0,0 0 0,0 1 0,11-1 0,-15 3 0,-1-1 0,1 1-1,0 0 1,0 0 0,0 0 0,-1 0 0,1 1 0,-1-1-1,1 1 1,-1-1 0,1 1 0,-1 0 0,0 0-1,0 0 1,0 0 0,0 0 0,0 1 0,-1-1-1,1 0 1,0 1 0,1 3 0,5 9 108,-1 1 0,7 21 0,-12-32-38,5 18-65,0 1 0,-2 0 1,-1 0-1,-1 0 0,-1 0 0,-1 29 0,-1-53-118,0 1 0,0-1 0,0 1 0,-1-1 0,1 1 0,0-1 0,0 1 0,0-1-1,0 1 1,0-1 0,0 1 0,0-1 0,1 1 0,-1-1 0,0 1 0,0-1 0,0 1 0,0-1 0,1 1 0,-1-1 0,0 0 0,0 1 0,1-1 0,-1 1 0,0-1 0,1 0 0,-1 1 0,0-1-1,1 0 1,-1 1 0,1-1 0,-1 0 0,1 1 0,-1-1 0,0 0 0,1 0 0,-1 0 0,1 0 0,-1 1 0,1-1 0,-1 0 0,1 0 0,-1 0 0,1 0 0,-1 0 0,1 0 0,-1 0-1,1 0 1,-1 0 0,1-1 0,-1 1 0,1 0 0,0 0 0,25 0-7094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11141,'0'0'7929,"19"0"-7379,-7-1-533,0 2 0,1-1 0,-1 1 0,14 4 0,-24-5-19,-1 1-1,1-1 1,-1 1-1,0 0 1,1 0 0,-1 0-1,0 0 1,0 0-1,0 0 1,0 0 0,0 0-1,0 0 1,0 0-1,0 1 1,0-1 0,0 0-1,0 1 1,-1-1-1,1 0 1,-1 1-1,1-1 1,-1 1 0,1 2-1,-1 37-44,-1-34 45,0 2 1,-1 0-1,0 0 0,-1-1 1,0 1-1,0-1 1,-1 1-1,0-1 0,0-1 1,-1 1-1,0-1 1,0 1-1,-1-1 0,-6 6 1,-15 13 15,-51 41 0,63-56 2,3-2 33,-15 11 28,25-19-73,1 0 0,0 0 0,0 0 0,0 0 0,0 1 0,0-1 0,0 0 0,0 0-1,0 1 1,0-1 0,1 0 0,-1 1 0,0-1 0,1 1 0,-1 2 0,1-4 6,1 1 0,0-1 0,-1 1 0,1-1 0,-1 1 0,1-1 0,0 1 0,-1-1 0,1 0 0,0 0 0,0 1 0,-1-1 0,1 0 0,0 0 0,0 0 0,-1 1 0,1-1 0,0 0 0,0 0 0,-1 0 0,3-1 0,3 2 34,357 54 164,-360-55-327,48 12-2792,-48-11 2255,-1 0 1,0 0 0,1 0-1,-1 0 1,0 0 0,0 1-1,0-1 1,0 1 0,0 0-1,2 2 1,-1 6-3993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9604,'0'0'3863,"21"-7"-3617,-9 1-242,-5 3-3,2-1-1,-1 1 1,0 0-1,0 1 1,15-2-1,-21 3-6,1 1-1,-1 0 1,1 0-1,0 0 1,-1 1-1,1-1 1,0 0-1,-1 1 1,1 0-1,-1 0 1,1-1-1,-1 2 1,0-1-1,1 0 1,-1 0-1,0 1 1,0-1-1,1 1 1,-1 0-1,-1-1 1,1 1-1,0 0 1,0 0-1,-1 0 1,1 1-1,1 2 1,3 6-6,-1-1 0,-1 1 0,0 0 0,-1 0 0,1 0 0,-2 0 0,0 0 0,0 1-1,-1-1 1,-1 1 0,0-1 0,0 1 0,-1-1 0,-3 14 0,0-6 20,-1-1 1,-1 0-1,-1-1 0,0 1 0,-1-1 1,-1-1-1,-21 30 0,-14 17 29,68-101 230,53-64 0,-12 18-278,57-97 66,-73 98 3879,-52 108-3278,-6 2-646,-2 0 1,-15 26-1,-16 44 39,33-71-18,2 1 0,0 0 1,2 1-1,1-1 0,0 46 0,4-68-44,0 0 1,0 0-1,1 0 0,-1-1 1,1 1-1,0 0 1,0 0-1,1-1 0,0 1 1,0-1-1,0 0 0,0 1 1,0-1-1,1 0 0,0 0 1,0 0-1,0-1 0,6 6 1,-4-5-440,0-1 0,1 1 0,-1-1 0,1 0 0,0-1 0,0 1 0,0-1 0,0-1 0,0 1 0,1-1 0,-1 0 0,1 0 0,10-1 0,34-1-3924,4-5 84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9316,'0'0'5944,"23"7"-5760,6 1-180,39 17 0,-63-22-8,0-1-1,-1 1 0,0 0 0,1 0 0,-1 1 0,0-1 1,-1 1-1,1 0 0,-1-1 0,0 2 0,1-1 1,-2 0-1,1 1 0,0-1 0,2 9 0,-1-2-17,-1 0 0,-1 0 1,1 1-1,0 21 0,-2-18 10,0 1 1,-2 0-1,0-1 1,0 1-1,-2-1 1,1 0 0,-2 1-1,-6 16 1,1-12 39,0 0 1,-1-1 0,-1 0 0,-1-1-1,-26 31 1,67-94 321,223-217-905,-237 247 820,27-34 1,-22 17 4632,-21 42-4373,-2 5-483,-1-1 0,0 1 0,-12 24 0,-10 32 105,20-36-132,1 0 1,2 1-1,1 51 0,2-83-68,0 1-1,0-1 0,0 1 1,1-1-1,0 0 0,0 1 1,0-1-1,0 0 0,1 1 1,0-1-1,-1 0 0,2 0 1,-1 0-1,0-1 0,1 1 0,-1 0 1,7 5-1,-5-6-298,0 0 1,0-1-1,0 1 1,0-1-1,0 0 0,1 0 1,-1 0-1,1 0 1,-1-1-1,10 2 0,5-1-2176,0 0 1,0-2-1,25-2 0,7-4-2899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6259,'0'0'3850,"-5"10"-3293,-17 31-146,21-41-377,1 1 1,-1 0-1,1-1 1,-1 1-1,1 0 1,0 0-1,-1 0 0,1-1 1,0 1-1,0 0 1,0 0-1,-1 0 1,1 0-1,0 0 0,0-1 1,0 1-1,0 0 1,1 0-1,-1 0 1,0 0-1,0 0 0,0-1 1,1 1-1,-1 0 1,0 0-1,1 0 1,-1-1-1,1 1 0,-1 0 1,1 0-1,-1-1 1,1 1-1,-1-1 1,1 1-1,0 0 0,-1-1 1,2 1-1,2 1 71,-1-1-1,1 0 1,-1 0-1,1 0 0,-1 0 1,8 0-1,-3-1 117,88 9 1158,149-5 1,-143-5-1319,377-1 110,406 3 1312,-556 14 129,-232-9 116,-84-5-2074,-35 4-10401,-15-5 1585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9716,'0'0'9109,"92"69"-8309,-48-61-496,4 2-272,0-4-32,0-2 0,-6 0-3297,-5-4-4019,-4 0-351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4450,'0'0'15319,"-14"7"-15092,6-3-199,1 0 1,-1 0 0,1 1-1,0 0 1,0 1 0,1 0-1,0 0 1,0 0 0,0 0-1,0 1 1,1 0-1,0 0 1,1 1 0,-6 10-1,-7 30 10,1 0 0,2 0 0,3 1 0,1 1 0,3 0 0,2 0 0,2 64 0,3-110-40,-1-1-1,1 0 0,1 0 1,-1 0-1,0 1 0,1-1 1,-1 0-1,1 0 0,0 0 1,0 0-1,0 0 0,1 0 1,-1 0-1,1-1 0,0 1 1,-1 0-1,1-1 0,0 1 1,0-1-1,1 0 0,-1 0 1,0 0-1,1 0 0,0 0 1,-1 0-1,1-1 0,0 1 1,0-1-1,0 1 0,0-1 1,0 0-1,0-1 0,0 1 1,5 0-1,2 1-132,1 0-1,-1-2 1,1 1 0,-1-1 0,1 0-1,-1-1 1,1-1 0,19-4-1,-27 5 144,1-1 0,-1 1-1,0 0 1,1-1 0,-1 0-1,0 0 1,0 0 0,0 0-1,0 0 1,-1 0 0,1-1-1,-1 1 1,1-1 0,-1 0-1,0 0 1,0 0 0,0 0 0,0 0-1,-1 0 1,1-1 0,-1 1-1,0 0 1,0-1 0,0 1-1,-1-1 1,1 1 0,-1-1-1,1-7 1,-1 10 17,-1-1 0,1 1-1,0 0 1,0-1 0,-1 1 0,1 0 0,-1-1-1,1 1 1,-1 0 0,1 0 0,-1-1 0,0 1-1,0 0 1,1 0 0,-1 0 0,0 0 0,0 0-1,0 0 1,-2-2 0,-1 1 3,0 0 0,0 0 1,0 0-1,0 0 0,0 0 0,-6-1 0,-7-1 26,-1 1-1,-22-1 1,37 3-28,-70-1 928,43 2-5288,14 0-2650,33 0 989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8292,'0'0'4989,"5"0"-4682,8-2-378,-1 0 1,1-1 0,-1 0 0,0-1-1,1-1 1,-2 0 0,1 0 0,-1-1-1,0-1 1,0 1 0,17-16 0,-20 15 128,0 0 0,0-1 0,-1 0 1,0 0-1,-1-1 0,0 1 0,0-2 1,5-9-1,-9 12 407,1 1 0,-1-1 0,0 0 0,0 1 0,-1-1 0,0 0 0,1-13 0,-4 1 2883,-6 36-1948,4-6-1799,-17 60 459,3 1 0,-13 103 0,28-150-64,-2 7-90,0 51 1,27-84-40,-10-3 125,0 0 0,0-1 0,0 0 1,-1-1-1,1 0 0,-2-1 0,1 0 0,13-13 1,-15 12-6,0 1 1,1 0 0,0 0-1,0 1 1,1 0 0,0 0 0,0 2-1,0-1 1,1 1 0,17-3-1,-25 6 5,-1 1-1,0 0 1,1 0-1,-1 0 1,1 0-1,-1 0 1,1 1-1,-1 0 1,1 0-1,-1 0 1,0 0-1,0 0 1,1 0-1,-1 1 1,0 0-1,0-1 1,0 1-1,-1 1 1,4 2-1,1 2 28,-1 0 0,-1 1 0,1 0 0,-1 1 0,6 13 0,-2-4-81,-1 1-1,-1-1 0,-1 1 0,-1 1 1,0-1-1,-2 1 0,0 0 1,-1 0-1,-1 32 0,-1-48-832,0 6-719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28 9348,'0'0'8842,"-1"-6"-8696,0-15-159,4 21-84,3 6 80,4 9 19,-9-12-8,0 0 0,0 0 0,0 1 0,-1-1 0,1 0-1,-1 0 1,0 1 0,0-1 0,0 0 0,0 1 0,-1-1 0,1 0 0,-1 1 0,0-1 0,0 0-1,0 0 1,0 0 0,-1 0 0,1 0 0,-1 0 0,0 0 0,-3 4 0,-3 7 31,6-11-26,1 0-1,0 1 0,0-1 0,0 0 0,0 1 1,1-1-1,-1 1 0,1-1 0,0 0 1,0 1-1,0-1 0,1 1 0,-1-1 0,1 0 1,-1 1-1,1-1 0,0 0 0,1 1 1,-1-1-1,3 5 0,5 7 9,0 0 0,0-1 0,13 13 0,-1 0 10,-21-27-15,12 16 2,-2 1 0,12 22 0,-20-35 55,0 1 1,0 0-1,-1-1 1,1 1 0,-1 0-1,0 0 1,0 0-1,0 0 1,-1-1-1,0 1 1,0 0 0,0 0-1,-1 0 1,-1 10-1,0-13 11,1 0 0,-1 0 0,1 1 0,-1-1 0,0 0 0,0-1 0,0 1 0,0 0 0,0 0 0,0-1 0,0 1 0,-1-1 0,1 0 0,-1 0 0,1 0 0,-1 0 0,1 0 0,-1 0 0,1-1 0,-5 1 0,-57 7 754,62-8-805,-8 0-278,-8 2 570,1-2 0,0 0-1,-1-1 1,-24-5 0,38 5-435,0 0 0,0 0-1,-1-1 1,1 0 0,0 0 0,1 0 0,-1 0 0,0 0 0,-6-6 0,8 6-307,0-1 0,0 1 0,0-1 0,0 1 0,1-1 0,-1 0 0,1 0 0,-1 0 0,1 0 0,0 0 0,0 0 0,0 0 0,0 0 0,0-6 0,1-13-8111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9396,'0'0'4242,"-2"21"-3919,0 0-254,0 1-1,2 23 0,1-42-62,0 0-1,0 0 0,0 0 0,0 0 0,0 0 1,0 0-1,1 0 0,-1 0 0,1-1 0,0 1 1,0-1-1,0 1 0,0-1 0,0 0 0,1 1 1,-1-1-1,1 0 0,-1-1 0,1 1 0,0 0 1,0-1-1,0 0 0,0 1 0,0-1 0,0 0 1,5 0-1,-2 2-4,14 2-297,0-1 0,1 0-1,-1-2 1,1 0 0,32-2 0,-48 0 290,-1 0 1,1 0-1,0 0 1,-1-1-1,1 1 1,-1-1-1,1-1 0,-1 1 1,1 0-1,-1-1 1,0 0-1,1 0 1,-1 0-1,0-1 0,0 1 1,-1-1-1,1 0 1,0 0-1,-1-1 1,0 1-1,0 0 0,0-1 1,0 0-1,-1 0 1,1 0-1,-1 0 0,0 0 1,0 0-1,0-1 1,-1 1-1,0-1 1,2-7-1,3-31 5763,15 133-5715,19 108 55,-36-168-74,-1 0 0,-1 1 0,-2-1 0,-6 50 0,5-73-19,-1 1 0,0-1 0,0 1 0,0-1 0,-1 0 1,0 0-1,-1 0 0,1 0 0,-1-1 0,-1 1 0,1-1 0,-9 9 1,5-8 141,-1 1 0,1-2 1,-1 1-1,-1-1 1,1 0-1,-1-1 1,-20 8-1,4-5 195,-1-1 0,-1-1 0,1-1 0,-1-1 0,-56-1 0,83-3-361,-10 1 65,-1-2 1,1 1-1,0-1 1,-20-5-1,29 5-127,-1 1 1,1-1-1,0 0 1,0 0-1,0 0 1,0 0-1,0 0 0,0 0 1,1-1-1,-1 1 1,0 0-1,1-1 1,-1 0-1,1 1 1,-1-1-1,1 0 0,0 0 1,-1 1-1,1-1 1,0 0-1,0 0 1,1-1-1,-1 1 0,0 0 1,1 0-1,-1 0 1,1 0-1,0-1 1,-1 1-1,1-4 1,0 4-299,1 0 0,-1 0 0,0 0 1,0 0-1,1 0 0,-1 0 0,1 0 1,0 0-1,-1 0 0,1 0 0,0 1 1,0-1-1,0 0 0,2-2 1,4-2-1672,0 0 1,0 0 0,15-8-1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5859,'0'0'6280,"-22"17"-4610,-3 0-986,6-4-152,-1 2-1,2-1 1,0 2-1,1 1 1,-15 18 0,26-29-444,1-1 1,0 1-1,1 0 0,0 1 1,0-1-1,0 1 0,1-1 1,-1 1-1,2 0 1,-1 1-1,1-1 0,0 0 1,1 1-1,-1-1 0,1 12 1,1-17-90,0 0 0,1 0 0,-1 0 0,1 0 1,0 0-1,-1 0 0,1 0 0,0-1 0,0 1 0,0 0 0,0 0 1,1-1-1,-1 1 0,0-1 0,1 1 0,-1-1 0,1 0 1,-1 1-1,1-1 0,0 0 0,0 0 0,-1 0 0,1 0 0,0-1 1,0 1-1,0 0 0,0-1 0,0 1 0,0-1 0,3 1 1,9 1-140,0-1 0,0 0 0,20-1 0,-17-1-221,-7 1 247,-1 0 0,0-1 1,1-1-1,-1 1 1,0-2-1,0 1 1,0-1-1,0 0 0,0-1 1,-1 0-1,1-1 1,10-6-1,-14 7 214,-1 0-1,1 0 1,-1 0 0,1-1-1,-1 0 1,-1 1 0,1-1-1,-1 0 1,1-1 0,-2 1-1,1-1 1,0 1 0,-1-1-1,0 0 1,-1 0 0,1 0-1,-1 0 1,0 0 0,-1 0-1,1-7 1,-1 10 3,0 0 0,-1 0 1,1 0-1,-1-1 0,0 1 1,0 0-1,0 0 0,0 1 0,0-1 1,0 0-1,-1 0 0,1 0 1,-1 1-1,0-1 0,0 1 0,-4-4 1,1 1-38,0 1 0,0 0 0,-1 0 0,1 1 1,-1 0-1,0 0 0,-10-4 0,-1 2-55,0 0 0,0 1 0,-1 1 0,1 0-1,-23 0 1,-5 3-1327,35 0-4592,27 0-1069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0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10821,'0'0'9460,"143"0"-8515,-84-8-545,4 0-256,-1 0-112,-7 2 64,-7 2-64,-7 2-64,-5 2 32,-6 0-240,-8 0-2545,-4 0-3266,-7 0-192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0 528,'0'0'12502,"0"2"-11667,0 44-530,1 29 784,-3 1 0,-3-1 0,-16 79 0,-11-26-316,-7 35-306,37-148-157,0 1 0,1 26 0,1-41-234,12-11-3096,-11 0-2084,-1-1-1173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9060,'0'0'4354,"-22"16"-3127,14-10-1110,-4 2 48,-1 2 0,1-1 0,1 1 0,0 1 0,0 0 0,1 1 0,1 0 0,0 0 0,1 1 0,0 0 0,-12 27 0,6 3 0,1 1 0,3 1-1,1-1 1,3 2 0,1-1-1,2 53 1,3-87-178,0 1 0,1-1 1,0 0-1,1 0 0,0 0 1,1 0-1,6 15 0,-7-21 4,0-1-1,1 1 1,-1-1-1,1 0 1,0 0-1,0 0 1,1-1-1,-1 1 0,1-1 1,-1 1-1,1-1 1,0-1-1,0 1 1,1 0-1,-1-1 1,1 0-1,-1 0 1,10 3-1,-9-4-5,0 1 0,1-1 0,-1 0 0,0 0 0,1 0 0,-1-1 0,1 0 0,-1 0 0,1-1 0,-1 1 0,0-1 1,1 0-1,-1 0 0,0-1 0,0 0 0,6-2 0,-7 1 62,-1 1 0,0-1 0,1 0 0,-1 0 0,-1 0 0,1 0 0,0 0 0,-1 0-1,0-1 1,1 1 0,-1-1 0,-1 0 0,1 1 0,-1-1 0,1 0 0,-1 0 0,0 0 0,0 0 0,-1-1 0,1 1 0,-1-5 0,1 4 176,-1-1-1,0 1 1,0-1-1,0 1 1,-1-1-1,0 1 1,0 0-1,0-1 1,-1 1 0,0 0-1,0 0 1,-5-10-1,5 12-194,-1 0 0,0-1 0,0 1-1,0 0 1,0 1 0,-1-1 0,1 1 0,-1-1-1,0 1 1,1 0 0,-1 0 0,0 0 0,0 1-1,0 0 1,-1-1 0,1 2 0,-4-2 0,-2 0 102,1 1 1,0 0 0,-16 0 0,3 8-2503,21-6 1912,1-1 0,-1 1 0,0-1-1,1 1 1,-1 0 0,0 0 0,1-1-1,-1 1 1,1 0 0,-1 0 0,1 0 0,0-1-1,-1 1 1,1 0 0,0 0 0,-1 0-1,1 0 1,0 0 0,0 0 0,0 0-1,0 1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79 107 7059,'0'0'3623,"-12"17"-2115,-38 57-303,48-71-1124,0 0-1,0 1 0,0-1 0,1 1 1,-1-1-1,1 1 0,0 0 0,0-1 0,0 1 1,0 0-1,1 0 0,0 5 0,0-7-56,0-1-1,0 1 0,1-1 1,-1 0-1,1 1 0,-1-1 1,1 0-1,0 1 0,-1-1 1,1 0-1,0 0 0,0 0 1,0 0-1,0 1 0,0-1 1,0 0-1,0-1 0,0 1 1,0 0-1,1 0 0,1 1 1,5 0 34,0 0-1,0 0 1,0 0 0,0-1 0,1 0 0,-1-1 0,15-1 0,-11 1 75,-4 0-111,-1 0 0,0-1-1,1 0 1,-1 0 0,0-1-1,0 0 1,0 0 0,0-1-1,0 0 1,0 0 0,-1 0-1,10-7 1,-13 8 15,0-1 0,0 0 0,0 1 0,-1-1 0,1 0 0,-1 0 0,0 0 0,1-1 0,-2 1 0,1 0 0,0-1 0,-1 1 0,1-1 0,-1 0 0,0 1 0,0-1 0,-1 0 0,1 0 0,-1 0 0,0 0 0,0 1 0,0-1 0,0 0 0,0 0 0,-3-6 0,1 5 36,0 0 0,0 0 0,-1 0 0,0 1 0,0-1 0,0 1 0,-1 0 0,1-1 0,-1 2 0,0-1 0,0 0 0,-1 1 0,1 0 0,-1 0 1,1 0-1,-8-3 0,6 3-509,0 0 1,1-1-1,-1 0 1,1 0-1,0 0 1,0 0 0,0-1-1,1 0 1,0 0-1,0 0 1,-6-9 0,2-15-6051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8964,'0'0'4808,"19"-6"-4632,66-21-203,-78 25 151,0 0-1,-1-1 1,0 1-1,1-2 0,-1 1 1,0-1-1,0 0 1,-1 0-1,1 0 1,-1-1-1,0 0 1,0 0-1,-1 0 1,1 0-1,-1-1 1,0 0-1,-1 0 1,1 0-1,-1 0 1,3-11-1,-2 0 404,-1 0-1,0-1 1,-1 1-1,-1-1 0,-1 0 1,-2-19-1,0-10-116,-2 119-466,-3 0 0,-4 0 0,-27 101 0,18-91 59,17-67 1,1-8-3,0 0-1,1-1 1,0 1 0,1 0-1,-1 10 1,6-16 119,3-5-92,0 1 1,1-1-1,-2 0 1,1-1-1,0 0 0,10-9 1,46-45 165,-17 15-123,-38 37-77,-1 0 0,1 1 0,0 0 1,1 0-1,0 1 0,-1 1 0,2-1 0,-1 2 0,0-1 0,14-2 0,-18 5 2,0 1 1,0-1-1,0 1 0,0 0 1,0 0-1,0 1 0,0 0 1,0 0-1,0 0 0,0 1 1,0 0-1,-1 0 0,1 1 1,-1-1-1,1 1 0,-1 0 1,0 1-1,0-1 0,7 8 1,-6-6-155,-1 1 0,0-1 0,0 1 1,-1 0-1,1 1 0,-1-1 1,-1 1-1,1 0 0,-1 0 0,3 10 1,-3-3-833,0-1 0,-1 1 1,0 0-1,-1 23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6003,'0'0'10028,"18"2"-9929,-4-1-108,0 1 1,0 1-1,18 5 0,-30-7 9,0 1 1,0-1-1,0 0 0,0 1 0,-1 0 0,1-1 0,0 1 0,-1 0 0,1 0 0,-1 0 0,1 0 0,-1 0 1,0 1-1,0-1 0,0 0 0,0 0 0,0 1 0,-1-1 0,1 0 0,-1 1 0,1-1 0,-1 1 0,0-1 1,0 1-1,0-1 0,0 1 0,-1-1 0,0 4 0,1 5 3,-1 0 2,1 0-1,-1-1 1,-1 1 0,0 0 0,0-1 0,-1 0 0,-1 0 0,1 0 0,-2 0 0,1 0 0,-1-1-1,-1 1 1,0-1 0,0-1 0,-1 1 0,0-1 0,-10 9 0,17-16 11,0-1 0,1 1 1,-1-1-1,0 1 1,0-1-1,0 1 0,1-1 1,-1 1-1,0-1 0,1 1 1,-1-1-1,0 1 0,1-1 1,-1 1-1,0-1 0,1 0 1,-1 1-1,1-1 0,-1 0 1,1 1-1,-1-1 0,1 0 1,-1 1-1,1-1 1,-1 0-1,1 0 0,0 0 1,-1 0-1,1 0 0,29 13-193,-17-8 211,143 78 131,-102-52-842,2-2 0,86 32 1,-97-49-3508,-10-1-92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5891,'0'0'1515,"32"5"158,54 6 1,114 1 0,663-29 100,11 1-672,-757 16 3180,-117 0-4255,0 0-308,0 0 207,1 0 0,-1 0 1,0 1-1,0-1 0,0 0 0,0 0 1,0 0-1,0 1 0,0-1 0,0 0 1,0 0-1,0 0 0,-1 0 1,1 1-1,0-1 0,0 0 0,0 0 1,0 0-1,0 0 0,0 1 0,0-1 1,0 0-1,0 0 0,-1 0 1,1 0-1,0 0 0,0 1 0,0-1 1,0 0-1,0 0 0,-1 0 0,1 0 1,0 0-1,0 0 0,0 0 1,0 0-1,-1 0 0,1 0 0,0 1 1,0-1-1,0 0 0,-1 0 0,1 0 1,0 0-1,0 0 0,0 0 0,0-1 1,-1 1-1,1 0 0,0 0 1,0 0-1,-1 0 0,-8 2-1889,-1 0 0,1 0 0,-17 0 0,-12-2-3239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443 180 6723,'0'0'1073,"-20"6"-188,-63 16-223,74-20-493,1 0 0,-1-1 0,0 0 0,0-1 1,-9 0-1,5 0 49,11 0-201,0-1 0,1 1 0,-1-1 1,0 1-1,0-1 0,1 1 1,-1-1-1,1 0 0,-1 0 1,1 0-1,-1 0 0,1 0 0,0 0 1,-1 0-1,1 0 0,0-1 1,0 1-1,0 0 0,0-1 0,0 1 1,0-1-1,0 1 0,0-1 1,1 0-1,-1 1 0,0-1 1,1 0-1,0 1 0,-1-1 0,1 0 1,0 0-1,0-2 0,-1-3-2,1 1-1,0-1 0,0 1 0,0-1 1,1 1-1,0-1 0,0 1 0,2-7 1,0 6-14,1 0 1,0 1 0,-1-1-1,2 1 1,-1 0 0,1 0-1,0 1 1,0-1 0,1 1-1,-1 0 1,1 1 0,0-1-1,1 1 1,-1 0 0,1 1-1,0-1 1,7-2 0,-9 4 25,0 0 1,0 1-1,1-1 1,-1 1-1,0 0 1,1 0-1,-1 1 1,1 0-1,-1 0 1,0 0-1,1 0 1,-1 1-1,1 0 1,-1 0-1,0 0 1,1 1-1,-1 0 1,0 0-1,0 0 1,0 1-1,-1-1 1,1 1-1,-1 0 1,6 5-1,-5-3 54,-1-1 0,1 1-1,-1 1 1,0-1 0,-1 1-1,1-1 1,-1 1 0,0 0-1,-1 0 1,1 0 0,-1 1-1,0-1 1,-1 1 0,1-1 0,-1 1-1,-1-1 1,1 1 0,-1 0-1,0-1 1,-1 1 0,0-1-1,0 1 1,0-1 0,-4 12-1,-2-1-14,0 0 0,-1 0 0,0-1 0,-1 0 0,-1-1 0,-1 0 0,-21 24 0,-1-2-150,-2 0 0,-2-3 0,-1-1 0,-1-1 0,-70 41 0,98-67-137,0 0 0,-1-2 0,-22 8 0,31-12 209,0 1 0,0-1 1,0 1-1,0-1 0,0 0 1,0 0-1,0 0 1,0 0-1,-4-2 0,6 2 18,0 0 0,0-1 0,0 1 0,0-1 0,0 1 0,0-1 0,0 0 0,0 1 0,0-1 0,0 0 0,0 0 0,0 0 0,1 1 0,-1-1 0,0 0 0,1 0 0,-1 0 0,1 0 0,-1 0 0,1 0 0,-1 0 0,1 0 0,0-1 0,-1-1 0,-1-8 53,0 0 1,1-1-1,1 0 0,0 1 0,0-1 1,1 1-1,0-1 0,7-22 1,-7 30-30,0 0-1,1 0 1,-1-1 0,1 1 0,0 1 0,1-1 0,-1 0 0,1 0 0,0 1 0,-1-1 0,2 1 0,-1 0 0,0 0 0,0 0 0,1 0 0,0 1 0,0 0 0,-1-1-1,1 1 1,0 1 0,1-1 0,-1 0 0,0 1 0,0 0 0,1 0 0,6 0 0,-1 0 85,0 1 0,1 1-1,-1 0 1,0 1 0,1 0 0,-1 0-1,0 1 1,-1 0 0,1 1 0,17 9-1,8 7 574,46 35-1,-67-45-509,2 2-282,0 0 0,-1 1-1,0 1 1,-1 1 0,-1 0 0,0 0 0,15 25 0,-14-17-3900,-1-9-1855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10421,'0'0'5829,"19"-10"-5530,62-32-264,-75 39-28,1-1 1,-1 0 0,1 0 0,-1-1 0,0 0-1,-1 0 1,1 0 0,-1-1 0,0 1 0,-1-1-1,1-1 1,-1 1 0,5-11 0,-5 5 25,0 0 1,-1 0-1,-1 0 1,0 0-1,1-23 0,-2 17 15,7-37 0,-2 86-555,-4 17 498,-2 0-1,-2 0 1,-2 0-1,-3 0 1,-1-1-1,-19 59 1,0-31 31,-2-2 0,-41 70 0,71-160 338,4 1-325,1-1-1,0 1 0,1 0 0,1 0 0,15-23 0,-5 13-2,0 1 1,30-31-1,-43 51-27,0 0 0,1 1 0,0-1 0,0 1 0,0 0 0,0 0 0,0 1 0,1 0 1,0 0-1,-1 0 0,1 1 0,14-3 0,-17 5 4,1-1 0,0 1 0,0 0 0,0 0 0,0 0 1,-1 1-1,1 0 0,0 0 0,0 0 0,-1 0 0,1 1 0,-1-1 0,1 1 0,-1 1 0,0-1 1,0 1-1,1-1 0,-2 1 0,7 6 0,1 1 45,0 0-1,-2 1 1,1 0-1,-1 1 1,-1 0 0,0 1-1,0-1 1,-2 2 0,11 26-1,-12-27-2769,3-8-3356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99 6851,'0'0'6592,"-2"-16"-5636,-6-48-439,7 63-507,1 1-1,0-1 0,0 0 1,0 1-1,0-1 1,0 1-1,0-1 1,0 1-1,0-1 1,0 1-1,0-1 1,0 0-1,0 1 0,0-1 1,0 1-1,0-1 1,1 1-1,-1-1 1,0 1-1,0-1 1,1 1-1,-1-1 0,0 1 1,1-1-1,-1 1 1,0 0-1,1-1 1,-1 1-1,1-1 1,-1 1-1,1 0 0,-1-1 1,1 1-1,-1 0 1,1 0-1,-1 0 1,1-1-1,-1 1 1,1 0-1,-1 0 0,1 0 1,-1 0-1,1 0 1,1 0-1,15 4-159,-14-2 135,-1 0 0,0 0 0,1 0 0,-1 0 0,0 0 0,0 1 0,-1-1 0,1 0 1,0 1-1,-1 0 0,1-1 0,-1 1 0,0 0 0,0-1 0,0 1 0,0 0 0,-1 0 0,1 0 0,-1 0 0,0 0 0,1 0 0,-1 0 0,-1 0 1,1 5-1,-1-3 13,0 0 1,1 1 0,-1-1 0,-1 0 0,1 0 0,-1 0 0,0 0-1,0 0 1,-1-1 0,1 1 0,-1 0 0,0-1 0,-4 5-1,-14 7 29,18-14 5,-1 1 0,0-1 1,0 1-1,1 0 0,0 0 1,0 1-1,0-1 1,-4 6-1,12-9 83,7 0-134,0 1-1,0 0 1,0 1 0,0 0 0,0 1 0,0 0 0,-1 1 0,0 0 0,0 1 0,0 0 0,0 1-1,15 11 1,-19-12 1,-1 0-1,0 1 1,0-1-1,0 2 1,-1-1-1,0 0 1,0 1-1,-1 0 1,1 0-1,-2 1 1,1-1-1,-1 1 0,0 0 1,-1 0-1,0 0 1,0 0-1,0 0 1,-1 0-1,0 16 1,-2-20 28,1 0 0,-1 0 0,0-1 0,0 1 0,-1 0 0,1 0 0,-1-1 0,0 1 0,0 0 0,0-1 0,0 0 0,-1 1 0,1-1 0,-1 0 1,0 0-1,0-1 0,0 1 0,0-1 0,0 1 0,-1-1 0,1 0 0,-1 0 0,1 0 0,-6 1 0,-3 2 113,-1 0 0,-1 0 0,1-2 0,0 0 0,-28 3 0,27-4-64,0-1-1,1-1 1,-1 0-1,0-1 1,1-1-1,-1 0 1,1 0-1,0-2 1,-1 0-1,-13-6 0,-5 0-748,22 8-2058,-2 2-3333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15127,'0'0'4018,"-6"25"-3896,-16 81-20,21-100-102,0 0 1,0 0-1,1 0 0,0 1 1,0-1-1,0 0 0,1 0 1,0 0-1,0 0 0,0 0 1,1 0-1,0 0 0,4 10 1,-3-12 3,0 0 1,0 0 0,0 0 0,0-1 0,0 1 0,1-1 0,0 0-1,0 0 1,-1 0 0,2-1 0,-1 1 0,0-1 0,9 4-1,1-2-61,1-1-1,0 0 1,0-1-1,-1 0 1,1-1-1,0-1 0,0 0 1,27-5-1,-37 5 49,-1-1-1,1 0 1,0 0-1,0-1 0,-1 0 1,1 1-1,-1-1 1,1-1-1,-1 1 0,0-1 1,0 0-1,0 0 1,0 0-1,-1 0 1,1-1-1,-1 1 0,0-1 1,0 0-1,0 0 1,0 0-1,2-7 0,-1 2 104,0-1 0,0 0 0,-2-1 0,1 1 0,-1 0 0,-1-1 0,0 1 0,0-16 0,-1 111-103,-4 0 0,-4-1-1,-31 146 1,33-208 6,-1-1 0,-1 0 0,0 0 0,-2-1 1,0 0-1,-1-1 0,-25 32 0,29-42 37,-1-1 0,0 0 0,0 0 1,0 0-1,-1-1 0,-1-1 0,1 0 0,-1 0 1,0 0-1,0-2 0,0 1 0,-1-1 0,0-1 0,0 1 1,0-2-1,0 0 0,-13 1 0,12-2 123,-1-1 0,0 0-1,0-1 1,0 0 0,1-1 0,-1 0-1,0-1 1,-18-7 0,26 7-154,-1 1-1,1-1 1,0 0-1,1 0 1,-1 0-1,0-1 1,1 0 0,0 0-1,0 0 1,0 0-1,0-1 1,1 1-1,-1-1 1,1 0 0,0 0-1,1 0 1,-1 0-1,1-1 1,0 1-1,1-1 1,-2-6 0,2 7-302,0 1 1,1-1 0,0 0 0,-1 0 0,2 1 0,-1-1 0,0 0 0,1 0 0,0 1 0,0-1-1,1 1 1,-1-1 0,1 1 0,0-1 0,0 1 0,0 0 0,1 0 0,2-4 0,42-37-7839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11253,'0'0'6563,"-2"111"-4242,-9-64-1008,0 1-577,0-1-288,-2-6-272,4-1-47,0-7-81,2-1-16,1-6-64,4-9 16,2-3-1761,24-12-15751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13014,'0'0'5282,"160"12"-4561,-73-4-161,3-4-368,-4-2 32,-12-2-112,-8 0-64,-11 0 80,-16 0-112,-10 0 16,-14-2-32,-8 0-928,-7-4-4066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9652,'0'0'5571,"-4"7"-4627,-5 8-844,0 1 0,2 0 0,0 1 0,0 0 0,-5 26-1,-16 101 1647,14-70-729,-1 8-248,4 0 0,-2 122 1,13-193-731,0-7-23,-1-1 0,1 0 0,0 0 0,0 0 0,0 0 0,0 0 0,1 0 0,-1 0 0,1 0 1,0 0-1,0 0 0,0 0 0,0-1 0,0 1 0,1 0 0,-1 0 0,3 2 0,-3-4-17,-1-1-1,0 1 1,0-1 0,1 0 0,-1 1 0,0-1 0,1 0 0,-1 0-1,0 1 1,1-1 0,-1 0 0,1 0 0,-1 0 0,0 1-1,1-1 1,-1 0 0,1 0 0,-1 0 0,0 0 0,1 0-1,-1 0 1,1 0 0,-1 0 0,1 0 0,-1 0 0,0 0-1,1 0 1,-1 0 0,1 0 0,-1 0 0,1 0 0,-1 0-1,0-1 1,1 1 0,-1 0 0,0 0 0,1-1 0,-1 1-1,1 0 1,-1 0 0,0-1 0,0 1 0,1 0 0,-1-1-1,0 1 1,0 0 0,1-1 0,-1 1 0,0-1 0,0 1-1,0 0 1,1-1 0,-1 1 0,0-1 0,0 1 0,0-1 0,3-24-5949,-3 6-1315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3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3538,'0'0'7667,"71"105"-4898,-49-52-400,-5 0-560,-6 2-672,-7 4-609,-4 1-240,0 1-96,-13-2-192,-15-4 64,6-11-64,2-9-64,9-13-576,7-12-2625</inkml:trace>
  <inkml:trace contextRef="#ctx0" brushRef="#br0" timeOffset="1">496 419 10981,'0'0'8948,"149"-59"-8772,-107 51-176,-5 2-32,-2 6-2385,-11 0-5058,-11 0-1922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19 8836,'0'0'7465,"18"-4"-7289,-7 0-171,-3 2-4,1-1 0,-1 1 0,1 1 1,10-2-1,-15 3-1,0 0-1,-1 0 1,1 1 0,-1-1 0,1 1 0,-1-1 0,1 1-1,-1 0 1,0 1 0,1-1 0,-1 1 0,0-1 0,0 1-1,0 0 1,0 0 0,4 4 0,-2-1-9,0 0 0,0 0 1,0 1-1,-1 0 0,0 0 1,0 0-1,-1 1 0,0-1 1,0 1-1,3 11 0,-5-15 7,0 1 1,0 0-1,0 0 0,-1 0 0,0 0 0,0-1 0,0 1 1,0 0-1,-1 0 0,1 0 0,-1 0 0,0 0 0,0-1 1,0 1-1,-1 0 0,1-1 0,-1 1 0,0-1 0,0 0 0,0 1 1,-4 3-1,-2 1 45,1-1 0,-1 0 0,-1-1 1,1 0-1,-1 0 0,0 0 0,-1-1 1,1-1-1,-1 0 0,0 0 0,0-1 0,0 0 1,0 0-1,-20 1 0,30-5 116,0 1-156,0 0 0,0-1 1,0 1-1,0 0 0,0-1 0,0 1 0,0-1 0,0 1 0,0 0 0,0-1 0,0 1 0,0-1 0,0 1 0,0 0 1,0-1-1,0 1 0,0 0 0,0-1 0,1 1 0,-1-1 0,0 1 0,0 0 0,0 0 0,1-1 0,-1 1 0,0 0 0,1-1 1,1 0-35,1 1 1,-1 0-1,1 0 1,-1 0-1,0 0 1,1 0-1,-1 0 1,1 1-1,-1-1 1,0 1-1,0 0 1,1 0-1,-1 0 1,0 0-1,0 0 1,0 0-1,3 2 1,0 1 4,1 1 1,-1-1 0,-1 1-1,1 0 1,-1 0-1,5 8 1,1 2 29,-2 1 1,1 0-1,-2 0 1,7 20-1,-11-24 15,0-1 0,-1 0 0,0 1 0,-1-1 1,0 1-1,-2 14 0,1-24 13,0 0 0,-1 1 1,0-1-1,1 0 1,-1 0-1,0 1 0,0-1 1,0 0-1,-1 0 1,1 0-1,0 0 0,-1-1 1,1 1-1,-1 0 0,1 0 1,-1-1-1,0 1 1,0-1-1,0 0 0,0 1 1,0-1-1,0 0 1,0 0-1,0 0 0,-1-1 1,1 1-1,-3 0 1,-8 2 227,1 0 1,-1-1 0,-22 1 0,-7 0-58,1-3-1,-49-4 1,86 3-357,1 1 1,-1-1-1,1 0 0,0 1 0,0-1 1,-1-1-1,1 1 0,0 0 1,0-1-1,0 0 0,0 0 0,0 0 1,1 0-1,-1 0 0,-2-3 0,3 2-289,0 0 0,0 0 0,0-1-1,1 1 1,-1 0 0,1-1 0,0 1-1,0-1 1,0 0 0,1 1 0,-1-1-1,1 0 1,0-5 0,-1-42-7657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7587,'0'0'1140,"26"-15"-940,86-49 56,-98 57-91,0-2 0,-1 0 0,0 0 0,0-2 0,17-17 0,-26 24 192,-1-1 0,1 0 0,-1 0 0,0 1 0,-1-2 0,3-5 0,-3 5 588,0 1 0,-1-1 1,0 0-1,0 0 0,0 0 1,-1-6-1,3 120-602,-2 65-120,-3-151-218,0 1-1,-2-1 1,0 0 0,-2 0 0,-12 33 0,11-38 26,-1-1 0,-14 23 0,21-37-52,16-11 280,44-36-232,-30 22-35,50-30-1,-70 48 2,1 0-1,0 0 1,0 1-1,0 0 1,0 1-1,1 0 1,0 1 0,0 0-1,19-1 1,-19 3 5,-1 1 0,0 0 0,1 1 0,-1 0 0,0 0 0,0 1 0,0 0 0,-1 1 0,1 0 0,-1 1 0,0 0 0,0 0 0,0 1 0,-1 0 0,1 1 0,-2-1 0,1 2 0,11 12 0,-11-10-46,0-1 0,-1 1 0,0 1 0,0-1 0,-1 1 0,0 0 0,7 23 0,-13-34-141,0 1-1,0-1 1,0 0 0,0 1-1,0-1 1,0 0 0,1 1-1,-1-1 1,0 0-1,0 1 1,0-1 0,0 0-1,1 0 1,-1 1 0,0-1-1,0 0 1,0 0 0,1 1-1,-1-1 1,0 0 0,1 0-1,-1 0 1,0 1 0,0-1-1,1 0 1,-1 0-1,0 0 1,1 0 0,-1 0-1,0 0 1,1 1 0,-1-1-1,0 0 1,1 0 0,-1 0-1,0 0 1,1 0 0,-1-1-1,0 1 1,1 0-1,11 0-5228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 8852,'0'0'7884,"20"-3"-7586,-7 0-290,1 2-1,0 0 0,27 1 1,-39 1-8,1-1 0,-1 1 0,0 0 0,1 0 0,-1 1 0,0-1 0,0 0 0,0 1 0,0-1 0,0 1 0,0 0 0,0 0 0,0 0 0,-1 0 0,1 0 1,-1 0-1,1 0 0,-1 0 0,0 1 0,0-1 0,0 0 0,0 1 0,0-1 0,-1 1 0,1 2 0,2 8 5,-1-1 1,-1 1-1,1 18 1,-2-27-3,0 5-5,0 0-1,-1 0 0,0-1 0,0 1 0,-1-1 0,0 1 1,0-1-1,-1 0 0,0 1 0,-1-2 0,-5 11 0,0-5 6,0-1 0,0 0 0,-1-1 0,-1 0 0,-19 15 0,-41 24 47,49-35 43,-34 27-1,62-41 525,77 0-392,0 4 1,94 17 0,-119-12-112,-13-3-294,0 2-1,53 18 1,-96-26-34,19 9-2298,-14 2-2595,-6 0 287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1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6947,'29'0'1838,"-5"0"-1702,447-7 825,34-20 306,296-14-154,-225 7 3627,-572 33-4701,34-2 370,-31 6-1424,-26 4-1867,-31 6-2243,-17 4-1798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30 2241,'0'0'6947,"-4"-29"4170,1 29-11093,0 1 0,0-1 0,0 1-1,0 0 1,0 0 0,0 0 0,1 0-1,-1 1 1,0-1 0,1 1 0,-1 0-1,1 0 1,-1 0 0,1 0 0,0 0-1,0 0 1,0 0 0,0 1 0,-3 3-1,-4 9-43,0 0 0,-9 21 0,9-16 80,-14 27 145,2 0 0,2 2 0,2 0 0,2 2-1,3-1 1,2 1 0,2 1 0,-3 88 0,11-117-401,-1-8 293,1 0 1,1 1-1,0-1 1,7 29-1,-8-40-206,1-1-1,1 0 1,-1 0-1,0 0 1,1 0 0,0 0-1,-1 0 1,1 0-1,1 0 1,-1 0 0,0-1-1,0 1 1,1-1-1,0 0 1,-1 0 0,1 0-1,0 0 1,0 0-1,0 0 1,0-1 0,0 0-1,1 1 1,-1-1-1,0-1 1,1 1 0,-1 0-1,5 0 1,35 0-5150,7-1-2291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13574,'0'0'6083,"177"-13"-6003,-109 1-80,-4-2-1953,-14-2-5570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64 11141,'0'0'2863,"24"-12"-1916,80-32-440,-101 42-495,-1 1 0,1 0 0,0 0 0,0 1-1,0-1 1,0 0 0,0 1 0,0 0 0,0 0 0,0 0 0,0 0 0,0 0 0,0 1 0,0-1 0,0 1 0,-1 0 0,1-1 0,3 3 0,-3-2-10,-1 1 0,0 0 0,0 0 1,0 0-1,0 0 0,0 0 0,0 0 1,0 0-1,-1 0 0,1 1 0,-1-1 1,0 1-1,1-1 0,-1 1 0,1 3 1,0 4 8,0-1 0,-1 0 0,0 1 0,0-1 0,-1 0 0,0 1 0,-1-1 0,-2 13 1,1-13 7,-1-1 1,0 0-1,0 0 1,-1-1-1,0 1 1,-1-1-1,1 0 0,-2 0 1,1 0-1,-1-1 1,-9 10-1,-11 6 54,-42 30 0,61-47-55,3-2-14,-86 57 86,77-52-97,0-1 0,-1 0 0,0-1 0,-29 9 0,42-15 2,0 0 1,0 1 0,-1-1-1,1 0 1,0 0 0,0 1-1,-1-1 1,1 0 0,0 0-1,0-1 1,-1 1 0,1 0-1,0 0 1,0 0 0,0-1-1,-1 1 1,1-1 0,0 1-1,0-1 1,-2 0 0,3 0 6,-1 0 1,1 1-1,-1-1 1,1 0 0,0 0-1,-1 0 1,1 1 0,0-1-1,0 0 1,0 0 0,-1 0-1,1 1 1,0-1 0,0 0-1,0 0 1,0 0 0,0 0-1,0 1 1,1-1 0,-1 0-1,0 0 1,1-1 0,0 0 4,-1-1 1,1 1-1,1 0 0,-1-1 1,0 1-1,0 0 1,1 0-1,0 0 1,-1 0-1,1 0 1,0 0-1,0 0 1,0 0-1,0 1 0,0-1 1,0 1-1,4-2 1,1 1-2,1 1 0,-1-1-1,0 2 1,0-1 0,0 1 0,0 0 0,0 0 0,1 1-1,-1 0 1,0 1 0,0-1 0,0 1 0,0 1 0,10 4-1,5 5 45,-1 0-1,39 30 0,-14-9 25,-25-18-377,34 20 278,-50-33-1043,0 0-1,0 0 1,0-1-1,0 1 1,11 0-1,6-1-5424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0 276 11381,'0'0'3300,"25"-9"-3241,6-2-61,11-4-38,60-30-1,-88 38-29,-1-1 0,0 0 0,-1 0 0,0-1 0,0-1 0,17-18 0,-24 22 357,0 0 1,-1 0-1,1 0 1,-1-1-1,-1 1 0,1-1 1,-1 0-1,-1 0 0,1 0 1,-1-1-1,0 1 1,-1 0-1,0-1 0,1-13 1,-2 19 843,-3 22-195,2-7-861,-87 274 1267,73-243-1182,-14 36-70,-18 60 28,52-142-74,8-11-58,15-18-93,-20 21-5,2 0 1,-1 1-1,2 0 0,-1 1 1,22-14-1,-29 20 104,-1 0 0,1 1-1,0 0 1,-1-1 0,1 1 0,0 0-1,0 0 1,0 1 0,0-1 0,0 1-1,0-1 1,0 1 0,0 0 0,0 0 0,0 0-1,0 1 1,0-1 0,0 1 0,0-1-1,0 1 1,0 0 0,0 0 0,0 1-1,-1-1 1,1 0 0,0 1 0,-1 0-1,1-1 1,-1 1 0,0 0 0,0 0-1,3 3 1,76 106 115,-79-109-338,0-1 0,-1 0 0,1 1 1,0-1-1,0 0 0,0 0 0,-1 0 0,1-1 0,0 1 1,0 0-1,1-1 0,-1 1 0,0-1 0,0 0 0,0 1 1,0-1-1,0 0 0,0-1 0,3 1 0,1 0-1003,23 0-5817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76 7171,'0'0'7372,"3"-12"-6057,10-37-595,-13 48-709,1 0-1,-1 1 0,1-1 0,-1 0 1,1 0-1,-1 0 0,1 1 1,0-1-1,-1 0 0,1 0 1,0 1-1,0-1 0,-1 1 1,1-1-1,0 1 0,0-1 1,0 1-1,0-1 0,0 1 0,0 0 1,0 0-1,-1-1 0,1 1 1,0 0-1,0 0 0,0 0 1,0 0-1,0 0 0,0 0 1,0 0-1,0 0 0,2 1 0,-1 0-16,0-1 0,0 1 0,0 0-1,0 0 1,0 0 0,0 0 0,-1 0-1,1 0 1,0 1 0,0-1 0,-1 0-1,3 3 1,-1 2-4,1 0-1,-1 0 0,0 0 1,-1 0-1,0 0 1,0 0-1,0 1 1,-1-1-1,0 1 1,0-1-1,0 1 1,-1-1-1,0 1 0,0-1 1,-2 8-1,1-6 20,0 0 1,-1 0-1,0-1 0,-1 1 0,1-1 0,-1 0 0,-1 0 0,1 0 0,-1 0 0,-1 0 0,1-1 0,-9 10 0,-32 18 101,7-6 63,38-28-77,6 0 72,-2-1-177,-1 1 0,0 0 1,1 0-1,-1 0 0,0 0 0,1 0 0,-1 0 1,0 1-1,1 0 0,-1 0 0,0 0 0,0 0 1,0 0-1,0 1 0,0-1 0,0 1 0,0 0 1,0 0-1,-1 0 0,1 0 0,0 0 0,3 5 1,2 3-2,-1 1 0,0 0 1,11 24-1,-16-30 23,0 1 0,0 0 0,-1 0 0,0-1 0,0 1 0,0 0 0,0 0 0,-1 0 0,0 0 0,0 0 0,-2 7 0,1-11 13,0 0-1,0 1 1,0-1 0,0 0-1,-1 0 1,1 0-1,-1 0 1,1-1 0,-1 1-1,0 0 1,0-1 0,0 1-1,0-1 1,0 1 0,0-1-1,0 0 1,0 0 0,0 0-1,-1 0 1,1-1 0,0 1-1,-4 0 1,-8 2 96,1 0 1,-22 1 0,27-3-274,-2 0 246,0-1 0,0 0 0,-21-2 0,29 2-330,0 0-1,-1-1 1,1 1 0,0-1-1,0 0 1,0 0-1,0 0 1,0 0 0,0 0-1,0 0 1,0 0-1,0-1 1,1 1-1,-1-1 1,1 1 0,-1-1-1,1 1 1,-1-1-1,1 0 1,0 0-1,0 0 1,0 0 0,0 0-1,-1-2 1,-4-30-6392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10837,'0'0'880,"21"24"380,-1-2-887,-1-3 22,-2 1-1,0 1 0,-1 0 0,-1 1 0,-1 1 0,11 24 0,-7-4 73,-1 1-1,-2 1 1,-3 0 0,-1 1 0,-2 0 0,-2 0 0,-3 1 0,-1-1 0,-4 54 0,-2-77-383,0 0 0,-2 0 1,0-1-1,-1 1 0,-2-1 0,0-1 1,-1 1-1,-1-2 0,-2 1 1,1-1-1,-2-1 0,-25 29 1,26-34-106,0-1 0,-1 0 1,0-1-1,-1-1 0,0 0 1,-1-1-1,0 0 0,-1-1 0,0-1 1,-1-1-1,1 0 0,-1-1 1,0-1-1,-1 0 0,1-1 1,-31 2-1,43-6-300,1 0 0,-1 0 0,0 0 0,1 0 0,-1-1 0,1 0 0,-8-2 1,10 2-29,0 0 0,-1-1 0,1 1 0,0 0 1,0-1-1,0 1 0,1-1 0,-1 0 1,0 0-1,1 1 0,-1-1 0,1 0 0,-1-1 1,1 1-1,-2-4 0,-13-48-7118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4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7844,'0'0'12453,"31"-4"-11956,6-8-497,0 1 0,-6 3-32,-11 4 32,-7 4-257,-9 0-1872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35 104 11269,'0'0'1617,"7"6"-1430,-2-1-172,1 0 1,0 0 0,1-1-1,-1 0 1,1 0-1,-1-1 1,1 0 0,0 0-1,1-1 1,-1 1 0,0-2-1,1 1 1,9 0-1,-8-1-201,0 0 0,0-1-1,0 0 1,0-1 0,0 0-1,16-4 1,-21 3 149,-1 1-1,1-1 1,-1 0-1,0 0 1,0 0-1,1-1 1,-1 1-1,-1-1 1,1 1-1,0-1 1,-1 0-1,1 0 1,-1 0-1,0-1 1,0 1-1,0 0 1,-1-1-1,2-4 0,7-16 102,-8 16 191,0 1 1,1 0 0,0 0-1,0 0 1,1 1-1,0-1 1,0 1 0,9-11-1,-10 19 604,-3 6-732,0-5-46,-18 418 3620,14-358-3376,2-41-90,0 0 0,-2 0-1,0-1 1,-1 1 0,-1-1-1,-1 0 1,-13 25 0,16-37-171,0-1 0,-1 0 0,0 0 0,-1-1 0,0 1 0,0-1 0,0 0 0,-1-1 0,0 0 0,0 0 0,-1 0 1,0-1-1,0 0 0,0-1 0,0 1 0,-1-2 0,1 1 0,-1-1 0,-13 3 0,5-4-6,0 0 0,-22-1-1,38-1-120,0 0 0,-1 0-1,1 0 1,0 0 0,0 0-1,0 0 1,0-1 0,-1 1-1,1 0 1,0-1 0,0 1-1,0-1 1,0 1 0,0-1-1,0 1 1,0-1-1,0 0 1,0 0 0,0 1-1,0-1 1,0 0 0,1 0-1,-1 0 1,0 0 0,1 0-1,-1 0 1,0 0 0,1 0-1,-1 0 1,1 0 0,-1-2-1,1 0-579,-1-1 0,1 0 0,0 0 0,0 1 0,0-1 0,1 0 0,-1 1 0,1-1 0,0 0 0,1-3 0,20-41-8078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9716,'0'0'1326,"20"12"-589,60 42 389,-77-53-1075,-1 1 1,0 0-1,0 0 1,0 0-1,0 0 1,0 0-1,0 1 1,-1-1-1,1 1 1,-1-1-1,0 1 1,1-1 0,-1 1-1,0 0 1,-1 0-1,1-1 1,0 1-1,-1 0 1,1 0-1,-1 0 1,0 0-1,0 0 1,-1 5-1,0 4 103,1-7-131,0 0 0,-1 1 1,0-1-1,0 0 1,-1 0-1,0 0 1,1 0-1,-2 0 1,1 0-1,0 0 1,-1-1-1,0 1 0,0-1 1,-1 0-1,-5 6 1,-6 5 7,-1-2 0,-29 21-1,29-22-7,11-9-21,-21 17 14,-1-1-1,-1-2 1,0 0 0,-36 13-1,64-29-7,0-1 0,0 0 0,-1 0 0,1 1 0,-1-1-1,1 0 1,0 0 0,-1 0 0,1 0 0,0 1-1,-1-1 1,1 0 0,-1 0 0,1 0 0,0 0-1,-1 0 1,1 0 0,-1 0 0,1 0 0,0 0-1,-1 0 1,1 0 0,-1-1 0,1 1 0,0 0-1,-1 0 1,1 0 0,0 0 0,-1-1 0,1 1-1,-1 0 1,1 0 0,0-1 0,0 1 0,-1 0-1,1 0 1,0-1 0,0 1 0,-1 0 0,1-1-1,0 1 1,0-1 0,0 1 0,-1 0 0,1-1-1,0 1 1,0 0 0,0-1 0,0 1 0,0-1 0,0 1-1,0 0 1,0-1 0,0 1 0,0-1 0,0 1-1,0 0 1,0-1 0,1 0 0,8-23 343,-6 21-322,0 0 1,0-1 0,0 1 0,1 0 0,-1 1-1,1-1 1,-1 1 0,1-1 0,0 1 0,0 0 0,0 1-1,1-1 1,-1 1 0,0 0 0,0 0 0,1 0-1,-1 0 1,1 1 0,-1 0 0,0 0 0,1 0-1,-1 0 1,9 2 0,-3 0 53,1 0 1,0 1-1,-1 1 0,1 0 0,-1 0 0,0 1 1,-1 0-1,16 10 0,46 41 248,-46-35-474,0-1 0,1-1 0,2-1 0,28 14 0,-31-25-3411,1-5-1813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2177,'0'0'7836,"-6"3"-7001,-17 9-115,17-5 4280,13-3-3328,13 0-1322,-19-4-3,105 11 409,1-3 1,177-12 0,-242 1-707,-13 2-91,51-9 0,-79 8-1280,-1 2 1189,0 0 0,0 0 0,0 0-1,0 0 1,0-1 0,0 1 0,0 0 0,0 0 0,0 0 0,0-1 0,0 1-1,0 0 1,0 0 0,0 0 0,0-1 0,0 1 0,0 0 0,0 0 0,0 0 0,0 0-1,0-1 1,0 1 0,-1 0 0,1 0 0,-2-1-1453,2 0 1452,-17-5-8249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6195,'0'0'5160,"-9"9"-4803,0 1-81,0 1 0,0 1 0,1-1 1,0 1-1,1 0 0,1 1 0,-6 14 0,-20 63 2064,-22 104 0,42-136-1726,3 1 0,2 0 0,1 60 1,5-98-508,1 23 323,0-42-431,1 1 1,-1-1-1,0 0 0,1 1 0,0-1 0,0 0 1,-1 0-1,1 1 0,0-1 0,1 0 0,-1 0 1,0 0-1,1 0 0,2 2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89 7203,'0'0'4682,"-22"16"-3828,-71 51-304,89-64-505,1-1 0,-1 0 0,0 1 0,0-2 0,0 1 0,-8 2 0,11-4-29,0 0 0,1 0 0,-1 0-1,0 0 1,0 1 0,1-1 0,-1-1 0,0 1-1,1 0 1,-1 0 0,0 0 0,1 0 0,-1 0-1,0-1 1,1 1 0,-1 0 0,0 0 0,1-1-1,-1 1 1,1-1 0,-1 1 0,1 0 0,-1-1-1,0 0 1,0-2 34,0 1 1,0-1-1,0 0 0,1 1 1,-1-1-1,1 0 0,0 1 1,0-1-1,0 0 0,0 0 1,0 1-1,1-5 0,0-1 16,0 1-32,0 0 0,0 0 0,1 1 0,0-1 0,0 1 0,1-1 0,0 1 1,0 0-1,0 0 0,1 0 0,0 0 0,5-4 0,-6 5-42,1 1-1,0 0 1,0 0 0,0 0-1,1 1 1,-1-1 0,1 1-1,0 0 1,0 1-1,0-1 1,0 1 0,0 0-1,0 0 1,1 0 0,6 0-1,-9 1-1,-1 1 0,0 0 0,1 0-1,-1 0 1,0 0 0,1 1 0,-1-1 0,0 1-1,0-1 1,1 1 0,-1 0 0,0 0 0,0 0-1,0 0 1,0 0 0,0 0 0,0 1-1,0-1 1,-1 0 0,3 3 0,-1-1 6,0 1-1,-1 0 1,1 0 0,-1 0 0,0 0 0,0 1 0,0-1-1,0 0 1,1 8 0,0 6 63,0 1 1,-1-1-1,-2 35 1,0-43-19,-1-1 1,0 1 0,-1-1 0,0 0-1,-1 1 1,0-1 0,0 0 0,-1-1-1,-8 15 1,3-9 19,0 0 1,-2 0-1,1-1 0,-24 21 0,0-5 34,-1-3 1,-1 0-1,-48 24 0,72-43-91,1 0 0,-1-1-1,0 0 1,0-1 0,0 0-1,-1-1 1,0-1 0,0 0 0,-17 2-1,29-5-1,0 0 0,0 0-1,0 0 1,1 0 0,-1-1-1,0 1 1,0 0 0,0 0-1,0-1 1,0 1 0,1 0-1,-1-1 1,0 1 0,0-1-1,1 1 1,-1-1 0,0 0-1,1 1 1,-1-1 0,0 1-1,1-1 1,-1 0 0,1 0-1,-1 1 1,0-2 0,0-1 10,0-1 1,0 1 0,0 0 0,0 0-1,0 0 1,1-1 0,-1-4 0,1-2 30,0-1 1,1 1-1,0-1 1,3-10-1,-2 15-23,0 1 0,0 0 0,0 0 0,0-1-1,1 1 1,0 1 0,0-1 0,0 0 0,1 1 0,-1-1 0,1 1-1,0 0 1,0 0 0,1 1 0,8-6 0,-10 7 19,1 0-1,-1 0 1,1 1 0,0-1 0,0 1 0,0 0-1,0 0 1,0 0 0,0 1 0,0-1 0,0 1-1,0 0 1,0 0 0,0 0 0,0 1-1,0 0 1,0-1 0,0 1 0,0 1 0,0-1-1,-1 0 1,1 1 0,5 3 0,4 4 43,0 0 0,0 1 0,-1 1 0,20 23 0,38 55 382,-64-82-423,22 35 5,-14-21-213,26 32-1,-36-49-325,0 1 0,0-1-1,1 0 1,0 0 0,-1 0 0,2-1-1,-1 1 1,0-1 0,1 0-1,-1-1 1,11 4 0,22-2-6166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5859,'0'0'7737,"19"-1"-7263,13-1-796,0-2 0,0-1-1,-1-1 1,0-2 0,38-14-1,-57 17 183,-1 0 0,0-1 0,0-1 0,0 1-1,-1-2 1,0 1 0,10-12 0,-15 15 303,-1-2-1,0 1 1,0 0-1,-1-1 1,1 0 0,2-7-1,-3 7 513,-1 0-1,0 0 1,-1 0-1,0-1 1,0 1-1,0 0 1,0-8-1,-3 46-492,0-1-1,-2 1 0,-1 0 0,-2-1 0,-21 58 0,3-26 47,-57 102-1,64-129-219,22-35 59,17-10 39,0 0 0,0-1-1,37-25 1,-33 19-125,0 2 0,34-15 0,-51 26 2,1 0 1,-1 0-1,1 1 1,0 0-1,0 0 1,0 1-1,0 1 1,0-1 0,0 1-1,1 1 1,11 2-1,-15-1 15,0 0 0,-1 0 0,0 0 0,1 1 0,-1 0 0,0 0 0,0 1-1,-1-1 1,1 1 0,-1 0 0,1 0 0,4 7 0,7 9 235,19 31-1,-33-48-206,2 2-167,-1 1 0,0-1-1,0 1 1,0-1-1,-1 1 1,0 0 0,0 0-1,0 0 1,-1 0-1,1 8 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3346,'0'0'11431,"27"0"-10793,10 0-509,38 5 1,-71-4-120,1-1 0,-1 1 1,1 1-1,-1-1 0,0 1 0,1 0 1,-1 0-1,0 0 0,0 0 1,0 1-1,-1-1 0,1 1 0,-1 0 1,1 0-1,-1 0 0,0 1 0,0-1 1,0 1-1,-1 0 0,1 0 1,-1 0-1,0 0 0,0 0 0,1 5 1,0 1 6,0 0 0,-1 0 1,-1 0-1,0 0 1,0 0-1,-1 0 1,0 0-1,-2 15 0,0-14-8,-1-1-1,0 1 0,0 0 0,-1-1 1,0 0-1,-1 0 0,0 0 0,0 0 1,-1-1-1,-12 14 0,-7 6 77,-52 44-1,48-46-38,-29 31 1,57-57-42,0 0 0,0 0 0,0 1 0,0-1 0,0 0 1,1 0-1,-1 0 0,0 1 0,0-1 0,1 0 0,-1 1 1,1-1-1,-1 0 0,1 1 0,0-1 0,-1 3 0,2-3 9,0 0 0,-1 0-1,1 0 1,0-1-1,0 1 1,0 0 0,0 0-1,-1 0 1,1-1-1,0 1 1,1-1 0,-1 1-1,0-1 1,0 1-1,0-1 1,0 1 0,0-1-1,0 0 1,1 0-1,1 1 1,377 65 3300,-65-16-7402,-284-41-914,-15-1 48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9364,'23'0'998,"835"-21"3759,-18 1-3506,-576 21-1095,163-2-317,-142-17 4091,-315 21-5173,-35 3-7185,15-4 637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10645,'0'0'6323,"-120"51"-6227,87-7-64,6 9-32,5 2 0,5 4 0,2-3 32,4-3-32,6-4-1409,5-11-2337,0-13 305,24-15-1041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10453,'0'0'3860,"-24"7"-2907,14-5-928,-4 1 20,0 1 0,0 0 0,0 1 0,1 1 0,-1 0 0,2 1 0,-1 0 0,1 1 0,0 0 0,0 1 0,-18 19 0,6-1 299,2 1-1,1 2 0,1 0 1,2 1-1,-20 47 0,29-59-312,2 1 0,0 1 0,1-1-1,1 1 1,1 0 0,1 0 0,1 0-1,1 0 1,1 1 0,3 32 0,-2-48-106,1 0 1,0 0 0,0 0 0,0 0-1,0 0 1,1-1 0,0 1 0,0-1-1,1 0 1,0 0 0,0 0 0,0 0-1,0-1 1,0 0 0,1 0 0,0 0-1,0 0 1,0-1 0,10 6-1,-7-6-88,-1 1-1,1-1 1,0-1-1,0 1 1,0-1-1,0 0 1,0-1-1,0 0 1,1-1-1,-1 1 1,0-2-1,1 1 1,-1-1-1,10-2 1,-15 2 204,-1 0 1,1-1-1,-1 1 1,1 0-1,-1-1 0,1 0 1,-1 0-1,0 1 1,0-1-1,0 0 1,0-1-1,-1 1 0,1 0 1,0 0-1,-1-1 1,1 1-1,-1-1 1,0 1-1,0-1 1,0 0-1,0-3 0,1 2 136,-1 0 0,0 0-1,-1 0 1,1 0 0,-1-1-1,0 1 1,0 0 0,0 0-1,0 0 1,-1-1 0,0 1-1,0 0 1,0 0 0,-2-4 0,0 3-122,0 1 0,-1-1 0,1 1 1,-1 0-1,0 0 0,0 0 0,-1 0 1,1 1-1,-1-1 0,0 1 0,0 1 1,-10-5-1,4 2-95,0 0 0,-1 2-1,1-1 1,-1 2 0,-14-3 0,21 5-255,-4-2-1133,6-3-2913,3-4-2003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4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8692,'0'0'6032,"-15"22"-5280,6-8-603,-1-1 44,1 1 1,0 1-1,1 0 0,0 0 0,2 0 0,-1 1 1,2 0-1,0 0 0,-4 28 0,-5 242 1365,3-20-1246,6-219-302,-2 0 0,-2-1 0,-24 72 1,27-100 129,-1 0 1,-1-1-1,-1 0 1,-18 27-1,23-39-329,0 0 0,-1 0 0,1 0-1,-1 0 1,0-1 0,0 0 0,-10 6 0,12-8-343,0-1 0,-1 0 1,1 1-1,0-1 1,0 0-1,-1-1 1,1 1-1,0 0 0,-1-1 1,1 0-1,-1 0 1,1 0-1,-1 0 0,1-1 1,-7-1-1,-20-11-6065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1 306 7443,'0'0'739,"23"-10"-1579,80-36-16,-95 43 858,0 0 0,-1-1 1,1-1-1,-1 1 1,0-1-1,0 0 0,0-1 1,-1 1-1,0-1 0,0-1 1,0 1-1,-1-1 1,0 0-1,0 0 0,5-12 1,-6 7 772,-1-1 1,0 0 0,-1 1-1,0-1 1,-1 0 0,-1 0-1,0 0 1,-2-14 0,2 26-651,0 0 1,0 0-1,0 0 0,0 0 1,0 0-1,0 0 1,0 0-1,0 1 0,-1-1 1,1 0-1,0 0 0,-1 0 1,1 0-1,0 0 1,-1 1-1,1-1 0,-1 0 1,1 0-1,-1 1 1,0-1-1,1 0 0,-1 1 1,0-1-1,0 0 0,0 0 1,0 1-85,0 1 1,0-1-1,0 0 1,0 0-1,0 1 1,0-1-1,0 1 0,1-1 1,-1 1-1,0-1 1,0 1-1,0-1 1,1 1-1,-1 0 1,0-1-1,1 1 1,-1 0-1,1 0 0,-1 0 1,1-1-1,-1 1 1,1 0-1,-1 0 1,1 0-1,0 0 1,-1 0-1,1 1 1,-14 38 36,1 1 1,-8 46 0,-4 17 183,-11 6-143,-9 34 20,39-119-123,1 0-1,1 0 1,-2 46 0,6-71-14,0 0 0,0 1 1,0-1-1,1 1 1,-1-1-1,0 0 1,0 1-1,0-1 1,0 0-1,0 1 0,0-1 1,1 0-1,-1 1 1,0-1-1,0 0 1,0 0-1,1 1 1,-1-1-1,0 0 0,0 1 1,1-1-1,-1 0 1,0 0-1,1 0 1,-1 1-1,0-1 0,1 0 1,-1 0-1,0 0 1,1 0-1,-1 0 1,0 0-1,1 0 1,-1 1-1,0-1 0,1 0 1,-1 0-1,1 0 1,-1-1-1,1 1 1,16-4 233,-10 0-194,-1 0 0,1 0 0,-1 0 0,0-1 0,0 0 0,0 0 0,5-7 0,39-48 52,-27 30-65,-12 17-13,0-2-13,0 2 1,1-1 0,1 1-1,16-12 1,-27 23 6,0 0 0,1 0 0,-1 0 0,1 1 0,0-1 0,-1 1 0,1 0 0,0-1 0,0 1 0,0 0 0,0 1 0,0-1 0,0 0 0,0 1 0,0 0 0,0 0 0,0 0 0,0 0 0,0 0 0,0 0 0,0 1 0,0 0 0,0-1 0,0 1 0,0 0 0,0 1 0,-1-1 0,1 0 0,0 1 0,-1 0 0,5 2 0,-2 2 48,1-1-1,0 1 1,-1 1-1,0-1 1,-1 1-1,1 0 1,-1 0-1,-1 0 1,7 15-1,-3 3-960,9 45 0,-12-46-1062,1-12-4176,5-10-1391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64 8212,'0'0'2033,"1"-4"-1556,2-7 628,6-11 5011,5 11-6435,-3 8 340,0-1-1,0 2 1,0-1 0,0 2-1,1-1 1,-1 2 0,19 0-1,-28 0-24,0 0 0,1 0 0,-1 1 0,0-1 0,1 1-1,-1-1 1,0 1 0,0 0 0,0 0 0,0 0-1,0 0 1,0 0 0,0 0 0,0 1 0,0-1-1,0 1 1,0-1 0,-1 1 0,1 0 0,-1-1-1,1 1 1,-1 0 0,0 0 0,0 0 0,0 0 0,0 0-1,0 1 1,0-1 0,0 0 0,0 4 0,1 6-46,0 1 0,0-1 0,-1 1 0,-1 17 0,0-20 29,-1-1 21,0-1 1,0 0-1,-1 1 0,0-1 0,0 0 0,-1 0 0,0 0 0,0-1 0,-1 1 1,0-1-1,0 0 0,-1 0 0,0 0 0,-8 9 0,1-4 44,0-1-1,0 0 1,-1 0-1,0-1 1,-1-1 0,-21 12-1,40-25 633,-2 2-654,1-1 0,-1 1 0,1-1 0,0 1 1,-1 1-1,1-1 0,0 0 0,8-1 0,-6 2-50,0 1 0,0 0 1,0 1-1,1-1 0,-1 1 0,0 1 0,0-1 0,0 1 0,0 0 0,0 0 1,-1 1-1,1-1 0,-1 1 0,1 0 0,-1 1 0,0 0 0,0-1 1,-1 2-1,1-1 0,-1 0 0,0 1 0,0 0 0,4 6 0,-3-4 29,0 0 0,-1 0 0,0 0 0,0 1 0,-1 0 0,0 0 0,0 0-1,0 0 1,-1 0 0,-1 0 0,1 1 0,-1-1 0,-1 1 0,0-1 0,0 1 0,-2 16 0,0-22 16,1 0 1,-1 0-1,1 1 1,-1-1 0,0 0-1,-1 0 1,1-1 0,0 1-1,-1 0 1,1-1-1,-1 1 1,0-1 0,0 0-1,0 0 1,0 0 0,0 0-1,0-1 1,-1 1-1,1-1 1,-5 1 0,-10 4 180,-1 0 0,-27 3-1,44-9-187,-46 6 252,-90-2 0,124-4-255,6 0 2,0 0-1,0 0 1,0-1-1,0-1 0,1 1 1,-1-1-1,0 0 1,1-1-1,0 0 1,-12-6-1,15 6-187,0 0 1,0 0-1,0 0 0,1 0 0,0 0 0,-1-1 0,1 1 1,-2-5-1,2 3-449,0 0 1,1 0-1,0 0 1,0 0-1,0 0 1,1 0-1,-2-10 1,0-42-6881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2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8660,'0'0'7102,"0"10"-5752,2 34-118,1-33 3705,5-10-3459,3-9-863,-9-5 849,-1 7-4262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3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11781,'0'0'5782,"0"14"-5123,1 46-158,-1-55-478,1 0 0,-1 0 0,1 0-1,1-1 1,-1 1 0,1 0 0,-1-1-1,1 1 1,1-1 0,-1 1 0,1-1-1,-1 0 1,1 0 0,0 0 0,1 0-1,-1-1 1,1 1 0,-1-1 0,1 0 0,0 0-1,1 0 1,-1-1 0,0 1 0,1-1-1,8 3 1,2 0-173,1-1 0,-1 0 0,1-1 0,0-1 0,-1-1-1,22 0 1,-30-1 147,-1-1 1,1 1-1,-1-2 0,0 1 0,1-1 0,-1 1 0,0-2 0,0 1 0,0-1 0,0 0 0,-1 0 1,1 0-1,-1-1 0,0 0 0,6-5 0,4-7 80,0 0 0,0-1 0,12-20 0,-12 16 22,-4 11-87,-5 15-87,-1 23-122,-4-24 182,2 356 207,-3-358-190,0 23 43,-2 0-1,-1-1 0,-1 1 0,-1 0 0,-1-1 0,-1 0 0,-1-1 0,-14 29 0,16-40 25,-1 0 1,-1 0-1,1-1 1,-2-1-1,0 1 1,0-1-1,0-1 0,-1 0 1,-1 0-1,0-1 1,0 0-1,0-1 1,-1 0-1,0-1 0,0 0 1,-23 6-1,-20 0 348,26-13-949,28 0 404,1 1 1,-1 0 0,0 0 0,0-1-1,0 1 1,1 0 0,-1-1-1,0 1 1,1-1 0,-1 1-1,1-1 1,-1 1 0,0-1-1,1 0 1,-1 1 0,1-1-1,-1 0 1,1 1 0,0-1 0,-1 0-1,1 0 1,0 1 0,-1-1-1,1 0 1,0-1 0,1-28-6911,10-10-2300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3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11733,'0'0'5678,"10"5"-5185,-5-3-470,28 15-3,-32-17-22,0 1-1,0 0 1,0 0 0,0-1 0,-1 1 0,1 0-1,0 0 1,0 0 0,0 0 0,-1 0-1,1 0 1,-1 0 0,1 1 0,-1-1-1,1 0 1,-1 0 0,1 0 0,-1 1-1,0-1 1,0 0 0,0 0 0,0 1-1,0-1 1,0 0 0,0 0 0,0 1-1,0-1 1,0 0 0,-1 0 0,0 2 0,-2 3 6,0-1 1,-1 0-1,1 0 1,-1 0 0,0-1-1,0 1 1,-1-1-1,1 0 1,-1 0 0,0-1-1,-7 5 1,-67 33 211,47-26-183,26-10 485,19-6-24,22-7 36,-13 2-482,-1 1 0,1 0 0,1 2 1,36-1-1,-53 4-66,0 0 0,0 1 0,0-1 0,0 1 0,0 0 0,0 1 0,-1 0 1,1 0-1,0 0 0,-1 0 0,1 1 0,-1 0 0,0 0 0,0 0 0,0 1 0,-1 0 0,1 0 0,-1 0 1,0 0-1,0 1 0,0 0 0,4 6 0,-2 3 1,0-1 1,-1 1-1,0 0 0,-1 0 1,-1 1-1,0-1 0,-1 1 1,0-1-1,-1 1 0,-1 0 1,-3 27-1,2-37 30,1-1 0,-1 1 0,0-1 0,0 1 0,-1-1-1,1 0 1,-1 1 0,0-1 0,0 0 0,0 0 0,-1 0 0,1-1 0,-1 1 0,-6 6 0,3-5 36,0 0 1,0 0-1,0-1 0,-1 0 1,0 0-1,0-1 0,0 1 1,-8 1-1,-8 2 113,0-2 0,-1 0 0,1-2 0,-43 2 1,20-4 37,-58-5 1,87 2-290,0-1 0,0 0 0,0-2 0,0 0 0,1-1 0,-28-13 0,-15-15-3187,-3-8-3383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3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65 2769,'0'0'8497,"0"-14"-7979,0-26-857,0 29 8973,0 33-8571,1 1 0,2-1 0,0 0 0,1-1 1,9 27-1,-10-39-58,0-1 1,0 0-1,0 0 1,1 0-1,0 0 1,1-1-1,0 1 1,0-1-1,0-1 1,1 1-1,0-1 0,0 0 1,1 0-1,0 0 1,0-1-1,9 5 1,-12-8-1,0 0 1,0-1 0,1 1 0,-1-1-1,0 0 1,1 0 0,-1 0 0,1-1-1,-1 1 1,1-1 0,-1 0 0,1-1-1,-1 1 1,1-1 0,-1 0 0,6-2-1,-4 1 16,1-1 0,-1 0 0,0 0 0,-1-1 0,1 0 0,0 0 0,-1 0 0,0-1 0,8-9 0,0-3 23,-1 0-1,-1 0 0,0-1 1,-1-1-1,-1 0 0,7-20 1,-11 26-35,-3 7-1,1 0 1,-1-1-1,0 1 1,0-1 0,-1 1-1,2-14 1,8 122-505,-11-96 495,8 250-176,-9-219 148,-2 0-1,-2 0 0,-1 0 1,-21 69-1,15-72 46,-1-1 1,-2 0-1,-1-1 0,-2 0 0,0-2 0,-45 55 0,51-72-4,1-1 0,-1 0 0,-1-1 0,0-1 0,-1 0 0,0 0 0,0-2 0,-1 0 0,0 0 1,-1-1-1,0-1 0,0-1 0,0 0 0,0-1 0,-1-1 0,-31 3 0,35-6 58,0 0 0,0 0 0,0-1 0,-1-1 0,1 0 0,0 0-1,-20-8 1,27 7-45,1 1 0,-1-1-1,1 0 1,-1-1-1,1 1 1,0-1 0,0 0-1,1 0 1,-1-1-1,1 1 1,0-1 0,0 0-1,1 0 1,-1-1 0,1 1-1,0 0 1,1-1-1,-3-7 1,3 10-269,1 0 0,0 0 0,0 0 0,1-1 0,-1 1 0,1 0 0,-1-1 0,1 1 0,0 0 1,0-1-1,0 1 0,1 0 0,-1 0 0,1-1 0,0 1 0,0 0 0,0 0 0,0 0 0,1 0 0,-1 0 0,1 0 0,2-4 0,3 0-1194,0-1 0,1 2 0,0-1 0,0 1 0,17-10 0,-22 14 1201,44-27-5696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3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93 4002,'0'0'7731,"0"-6"-6421,2-53 7129,2 32-8114,1 172-255,-5 130 338,-1-272-509,1 0 0,-1 0 0,0 0 0,0 0 0,0 0 0,0-1 0,-1 1 0,1 0 0,-1-1 0,0 1 0,1-1 0,-5 5 0,-5 9-4367,7-4-2752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3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9012,'0'0'9540,"-92"157"-8611,61-60-113,2 8-432,7-3-127,7-7-145,9-12-80,6-12 48,0-10-80,17-12-256,23-13-3170,10-20-3729,9-16-2946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3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10853,'0'0'7022,"24"0"-6806,-8 0-214,-5-1-1,1 1-1,0 0 1,-1 1-1,15 2 1,-22-2-9,1 1 1,-1-1 0,0 0 0,1 1 0,-1 0 0,0 0-1,0 0 1,0 1 0,0-1 0,-1 1 0,1 0-1,-1 0 1,1 0 0,-1 0 0,0 1 0,5 7 0,-3-1-18,1 1 0,-2 0 0,1 0 0,-2 1 0,1-1 0,-2 1-1,1 0 1,-2-1 0,1 1 0,-2 0 0,0 0 0,0 0 0,-1 0 0,0 0 0,-1 0 0,-1 0 0,0 0 0,0-1 0,-1 0 0,0 1 0,-1-2 0,-1 1 0,-11 17 0,-17 13 17,25-30 0,-1 0 0,2 0 0,-11 16 0,19-25 78,4-7 7,28-28-352,-2-3 1,-1 0-1,32-55 1,66-133 920,-107 186-309,-14 27 15,-4 9-3,-1-1 0,1 1 1,-1-1-1,1 0 0,-1 0 1,0 1-1,0-1 0,0 0 0,0-5 1,-1 7 399,0 3-562,-2 13-160,-1-1 0,0 0 0,0 0 0,-2-1 0,0 1 1,-12 22-1,-2 8 122,7-14-113,0 1 0,2 0 1,2 1-1,0 0 0,3 0 0,-4 45 0,9-73-131,1 0 0,-1-1 0,1 1 0,-1 0 0,1-1 1,0 1-1,0-1 0,1 1 0,-1-1 0,1 1 0,-1-1 0,1 0 0,0 0 0,0 0 0,1 0 0,-1 0 0,1 0 0,-1-1 0,1 1 0,0-1 0,0 0 0,0 0 0,0 0 0,0 0 0,1 0 0,-1-1 0,0 1 0,1-1 0,0 0 0,5 1 0,12 2-1301,-1-1 0,1 0 0,0-2 0,27-1 0,-27-1-173,58-2-3756,-7-13-595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3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100 125 6179,'0'0'5976,"-16"17"-4482,-48 54-496,62-69-953,0 0 0,0 0 0,0 1 1,1-1-1,-1 0 0,1 1 0,0 0 0,0-1 1,0 1-1,0 0 0,0-1 0,0 1 1,1 0-1,-1 0 0,1 5 0,0-7-31,1 0 1,-1 1-1,0-1 0,1 0 0,0 0 0,-1 1 1,1-1-1,0 0 0,-1 0 0,1 0 0,0 0 1,0 0-1,0 0 0,0 0 0,0 0 0,0 0 0,0 0 1,0-1-1,1 1 0,-1 0 0,2 0 0,5 2 30,-1-1-1,1 0 1,0-1-1,0 0 0,-1 0 1,16 0-1,-12-1-1,0-1 0,0 0 0,1 0 0,-1-1 0,0-1 0,16-5 0,-24 7-5,1-1 0,-1 1 0,0-1 0,0 1-1,0-1 1,0 0 0,0 0 0,0 0 0,-1-1-1,1 1 1,-1-1 0,0 1 0,1-1 0,-1 0-1,0 0 1,-1 0 0,1 0 0,0 0 0,-1 0-1,0 0 1,0-1 0,0 1 0,0-1 0,0 1-1,0-6 1,-1 6 97,1 0-1,-1-1 1,-1 1-1,1-1 1,0 1-1,-1 0 1,1-1-1,-1 1 1,0 0-1,0 0 0,0 0 1,-1-1-1,1 1 1,-1 1-1,-2-4 1,0 1-95,-1 1 0,1 0-1,-1 0 1,0 0 0,0 0 0,-1 1 0,-8-4 0,-14-6-276,-25-14 267,49 25-487,1 0 0,1 0 0,-1-1 0,0 1 0,0-1-1,1 1 1,-1-1 0,1 0 0,0 0 0,0 0 0,0 0 0,0 0 0,-1-5 0,-2-25-7195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4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8468,'0'0'4066,"149"-12"-2930,-90 8-656,5-2-399,-5 0-81,-4-2-65,0-6-3856,-3-1-2754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9124,'0'0'3042,"108"146"-49,-80-77-960,-8 6-400,-7 0-561,-11-4-528,-2-4-304,-2-2-159,-27-4-49,-8 0-16,0-3 16,2-9-32,6-12-1297,18-19-3617</inkml:trace>
  <inkml:trace contextRef="#ctx0" brushRef="#br0" timeOffset="1">586 581 12758,'0'0'5875,"138"6"-4355,-79-6-1024,11 0-448,-4-6-48,-7 0-368,-17 4-5394,-14 0-3202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3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9732,'0'0'11542,"134"-4"-11270,-84-12-160,-3-2-80,-1 0-32,-7 5 0,-6 1-288,-13 0-2065,-9 2-3346,-11-4-2225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5282,'0'0'14055,"-17"12"-13506,7-5-525,0 1-1,0 0 0,1 1 0,0 0 0,-13 16 0,15-14 8,1 0 1,0 1-1,1-1 0,1 1 0,-7 24 0,-9 69 256,13-58-137,-43 245 430,-48 251-228,95-527-320,-1 0 1,0 0 0,-2 0 0,1 0 0,-2-1-1,-12 21 1,16-31-193,0 0 1,-1-1-1,1 0 0,-1 1 0,0-1 0,0-1 0,0 1 0,-1-1 1,0 1-1,1-1 0,-1-1 0,0 1 0,0-1 0,0 0 1,-1 0-1,1 0 0,-1 0 0,1-1 0,-1 0 0,1-1 1,-12 1-1,14-1-387,1 0 0,-1 0 1,0 0-1,1 0 0,-1 0 1,0-1-1,1 0 0,-1 1 1,1-1-1,-5-2 0,2-1-652,0 0-1,1 0 1,0 0 0,-1 0-1,-3-7 1,8 11 1189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9396,'0'0'2513,"117"-30"-1552,-39 25-209,6-3-592,-1 2-160,-6 0-16,-7-2-816,0-4-3026,-4-4-1472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8356,'0'0'8532,"2"73"-7764,-2-18-240,0 12-288,-13 8-192,-4 2-48,6-10-48,11-15-4161,0-23-2210</inkml:trace>
  <inkml:trace contextRef="#ctx0" brushRef="#br0" timeOffset="1">415 168 9748,'0'0'6692,"-85"144"-4628,54-67-1167,5 5-225,6 3-272,9 0-256,9-4-144,2-8 0,8-14 0,28-13-480,12-23-3954,9-21-2257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10453,'0'0'5997,"19"20"-5863,57 68-33,-72-84-98,-1 1 1,0 0-1,0 0 0,-1 0 0,1 1 1,-1-1-1,0 0 0,-1 1 1,1 0-1,-1-1 0,0 1 0,-1 0 1,1 0-1,-1-1 0,0 1 1,-2 8-1,2 3-8,-2-5 13,1 0 0,-2 0 0,0-1 0,0 1 0,-1-1 1,0 0-1,-1 0 0,0 0 0,-1 0 0,0-1 0,-1 0 1,0 0-1,-1-1 0,0 0 0,0 0 0,-12 9 0,17-15 59,7-8 72,48-58-189,-11 16-119,-3-1 1,39-64 0,34-101 1120,-108 204 1221,-5 9-929,-13 14-663,-19 30-857,15-16 346,2 1-1,-29 60 1,41-76-66,0 0-1,1 0 1,0 1 0,1-1 0,1 1 0,0 0 0,1 0-1,0 0 1,1 0 0,2 15 0,-1-25-78,0-1 0,0 0 0,0 0 0,0 0 0,1 0 1,-1 0-1,1 0 0,0 0 0,-1-1 0,1 1 0,1-1 0,-1 1 0,0-1 1,1 0-1,-1 1 0,1-1 0,0-1 0,-1 1 0,1 0 0,0-1 0,0 1 1,0-1-1,0 0 0,1 0 0,-1 0 0,6 0 0,8 3-1890,1-2 0,0 0 0,29-2 0,-37 0 583,47 0-3379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67 4866,'0'0'6998,"-6"20"-5920,-17 61-486,22-78-572,0-1 0,0 1-1,1 0 1,0-1 0,-1 1-1,1 0 1,0-1 0,0 1-1,1 0 1,-1-1 0,0 1-1,1 0 1,0-1 0,-1 1-1,3 3 1,-2-4-11,0-1 1,0 1-1,0-1 0,1 1 0,-1-1 1,0 0-1,1 0 0,-1 0 0,1 0 1,0 0-1,-1 0 0,1 0 1,0 0-1,-1 0 0,1-1 0,3 2 1,4-1 20,0 0 1,0-1 0,0 0-1,-1 0 1,1-1-1,14-2 1,-17 2 13,2 0-40,0-1 0,-1 0 0,1 0 0,-1-1 0,1 0 1,-1-1-1,0 1 0,0-1 0,0-1 0,-1 1 0,10-9 0,-12 9 125,0 0-1,0 0 1,-1 0 0,1-1 0,-1 1-1,0-1 1,0 0 0,0 0 0,-1 0-1,0 0 1,0 0 0,0-1 0,-1 1 0,1 0-1,-1-1 1,0 0 0,-1-5 0,0 9-38,0 0 0,0-1 0,0 1 0,-1 0 1,1 0-1,-1 0 0,0 0 0,0-1 0,0 1 1,0 0-1,0 0 0,0 1 0,0-1 0,0 0 1,-1 0-1,1 0 0,-3-1 0,0-1-36,0 1 0,-1 0 0,1 0 0,-1 0 0,0 1 0,0 0 0,-5-2 0,-6-1-65,-1 0 0,1 1 0,-31-2 0,9 5 108,-12-2-4417,39-2-1473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10629,'0'0'2500,"20"-9"-662,2-1-1185,0 1-1,24-6 1,-43 15-599,-1-1-1,1 1 1,0 0-1,-1 0 1,1-1 0,0 2-1,-1-1 1,1 0-1,-1 1 1,1-1 0,0 1-1,-1 0 1,1-1-1,-1 1 1,1 1 0,-1-1-1,0 0 1,1 1-1,2 2 1,0 0 33,-1 1 1,1 0 0,-1 0-1,0 0 1,5 10-1,-3-6 82,6 11 46,-1 0 0,-1 0 0,-1 1-1,-1 1 1,0-1 0,-2 1 0,0 0-1,2 30 1,-5-34-173,-2 0 0,0 0-1,-1 0 1,-1 1 0,-1-1-1,0 0 1,-2 0 0,0-1-1,-1 1 1,0-1 0,-9 17-1,-56 89 12,44-80-134,-31 65 0,44-69-1098,11-16-3618</inkml:trace>
  <inkml:trace contextRef="#ctx0" brushRef="#br0" timeOffset="1">735 493 14231,'0'0'8019,"164"-58"-7843,-98 48-176,-7 7 32,-6 1-32,-9 2-944,-11 0-3634,-12 2-4466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2913,'0'0'11358,"7"4"-10070,2 0-1089,1 0 0,-1 0 0,1-1 0,-1-1 1,1 0-1,0 0 0,0 0 0,0-1 0,12-1 0,102-5-74,-117 5-93,93-6 2289,-154 19-6902,18-12-1342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4114,'0'0'9404,"18"1"-8249,309 5 254,-210-6-1678,-107 4-2107,-1-2-5114,-1-2 2760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4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7363,'0'0'8580,"-4"142"-7507,-3-87-401,-2 4-368,5 0-304,2 1 32,2-7-32,2-12-1264,31-15-5443,11-16 176</inkml:trace>
  <inkml:trace contextRef="#ctx0" brushRef="#br0" timeOffset="1">450 117 7587,'0'0'8420,"-31"156"-6803,14-85-224,1 4-593,3 6-368,0 4-320,2-2 0,5-10-32,6-14-160,4-16-576,33-19-3922,16-16-2769,10-8 720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9252,'0'0'5157,"-4"23"-4415,-61 345 4076,54-276-4454,1 126 0,10-216-445,0 0 0,0 0 0,0 1 0,0-1 0,0 0 0,1 0 0,-1 0 0,1 0 0,-1 0 0,1 0-1,1 3 1,-1-4-206,0 0-1,0-1 1,0 1-1,1 0 1,-1-1 0,0 1-1,0 0 1,1-1-1,-1 0 1,0 1-1,1-1 1,-1 0-1,0 0 1,1 0-1,-1 1 1,0-2-1,1 1 1,1 0 0,32 0-5748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9396,'0'0'5395,"0"108"-3090,0-46-865,0 3-463,0 2-529,0-4-448,0-8 320,-11-6-320,0-9 80,11-9-224,0-11-1280,2-12-5139,29-8-96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37 8644,'0'0'5336,"-8"21"-3749,-22 69-776,28-86-778,1 0 0,0 0 0,0 0 1,0-1-1,1 1 0,-1 0 0,1 0 0,0 0 0,0 0 0,1 0 0,-1 0 0,1 0 0,0 0 0,0 0 0,2 5 1,-2-6-27,1-1 1,0 1 0,0-1-1,0 1 1,0-1-1,0 0 1,0 0 0,0 0-1,1 0 1,-1 0 0,1-1-1,-1 1 1,1-1 0,0 1-1,4 0 1,6 2-321,0-1-1,1-1 0,-1 0 1,0-1-1,1-1 1,19-1-1,-25 1-128,-5-1 409,-1 1-1,1 0 1,-1-1 0,1 0-1,-1 1 1,1-1-1,-1 0 1,1 0-1,-1 0 1,0-1 0,0 1-1,0-1 1,0 1-1,0-1 1,0 1-1,0-1 1,0 0 0,0 0-1,-1 0 1,1 0-1,-1 0 1,0-1-1,0 1 1,1 0 0,-1-1-1,-1 1 1,1 0-1,1-5 1,1-8 109,0 1 1,-1-1 0,0-27-1,-2 27-136,1-16 101,-1 15-1,1-1 0,4-27-1,-5 44-38,0 0-1,0 0 0,1 0 0,-1 0 0,0 0 0,0 1 1,0-1-1,0 0 0,0 0 0,0 0 0,0 0 1,0 0-1,0 0 0,0 0 0,0 0 0,1 0 1,-1 0-1,0 0 0,0 0 0,0 0 0,0 0 0,0 0 1,0 1-1,0-1 0,1 0 0,-1 0 0,0 0 1,0 0-1,0 0 0,0 0 0,0-1 0,0 1 1,0 0-1,1 0 0,-1 0 0,0 0 0,0 0 0,0 0 1,0 0-1,0 0 0,0 0 0,0 0 0,1 0 1,-1 0-1,0 0 0,0 0 0,0 0 0,0-1 1,0 1-1,0 0 0,0 0 0,0 0 0,0 0 0,0 0 1,0 0-1,0 0 0,0 0 0,0-1 0,0 1 1,0 0-1,0 0 0,0 0 0,8 17-75,4 25-56,7 26 162,-3 1 0,-4 1 1,8 134-1,-20-194-29,0 21-1,-7 59 0,5-80 1,0 1-1,-1-1 1,0 0-1,-1 0 1,0 0-1,0-1 0,-1 1 1,-1-1-1,-8 12 1,4-10 139,1 0 1,-2-1 0,1 0 0,-1-1-1,-1 0 1,1-1 0,-1 0 0,-1-1-1,0 0 1,0-1 0,0 0-1,-21 5 1,9-5 223,0-1 1,0-1-1,0-1 0,0-1 0,0-2 1,-35-2-1,54 1-315,0 0 1,1 0-1,-1-1 1,0 1-1,1-1 0,-1-1 1,1 1-1,0-1 1,0 0-1,-1 0 0,2 0 1,-1-1-1,-7-6 1,9 7-165,1 1 0,0 0 0,0-1 0,1 1 0,-1-1 0,0 0 0,1 0 0,0 0 0,-1 1 0,1-1 0,0 0 0,1 0 0,-1-1 0,1 1 0,-1 0 0,1 0 0,0 0 0,0 0 0,0 0 0,0 0 0,1-1 0,-1 1 1,1 0-1,0 0 0,0 0 0,0 0 0,0 0 0,0 1 0,3-4 0,1-2-989,0 1 1,1 0 0,0 0-1,13-11 1,44-36-5346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10469,'0'0'2465,"-9"23"-424,-26 80-606,31-92-1309,1 0 1,0 0-1,0 0 0,1 1 0,1-1 0,0 0 1,0 14-1,1-21-111,1 0-6,-1-1 0,0 1 0,1-1 1,0 1-1,-1-1 0,2 1 0,-1-1 1,0 1-1,1-1 0,-1 0 1,1 0-1,0 0 0,0 0 0,0 0 1,0 0-1,1 0 0,-1-1 0,1 1 1,0-1-1,0 0 0,0 0 0,0 0 1,0 0-1,0 0 0,0-1 0,0 1 1,1-1-1,-1 0 0,1 0 0,4 1 1,11 2-153,1-1 1,0-1-1,0 0 1,23-2-1,-40 0 78,4 0-123,0 0 1,0 0-1,-1-1 1,1 0-1,0 0 1,0-1-1,-1 0 1,1 0-1,-1 0 1,12-7-1,-15 7 186,0-1 0,0 1 0,0-1 0,0 1 0,-1-1 0,1 0 0,-1 0 0,0 0 0,0 0 0,0-1 0,0 1 0,-1 0 0,1-1 0,-1 1-1,0-1 1,0 0 0,0 1 0,0-1 0,-1 0 0,1 0 0,-1-4 0,0 0 146,0 1 1,0 0-1,-1-1 0,0 1 1,0 0-1,-1 0 0,0 0 1,0 0-1,0 0 0,-1 0 1,0 0-1,-1 1 0,0-1 1,0 1-1,0 0 0,0 0 1,-1 1-1,0-1 0,0 1 1,-9-7-1,5 4-76,0 1 0,-1 0 1,1 0-1,-1 1 0,0 0 1,-1 1-1,0 0 0,1 1 0,-15-4 1,5 3-212,-1 1 1,0 2-1,1 0 1,-27 1-1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1 128,'0'0'11189,"0"0"-11074,0 1 1,0-1-1,0 0 0,0 1 1,0-1-1,0 1 0,0-1 0,0 0 1,0 1-1,0-1 0,0 0 0,0 1 1,0-1-1,1 1 0,-1-1 1,0 0-1,0 1 0,0-1 0,1 0 1,-1 1-1,0-1 0,0 0 0,1 0 1,-1 1-1,0-1 0,0 0 0,1 0 1,0 1-1,10 3 203,-1-1-1,2 0 1,-1 0 0,0-1 0,1-1-1,-1 0 1,1 0 0,17-2-1,3 2-63,148 5-23,153 9-2292,-322-15-2789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7716,'0'0'5234,"-30"128"-3457,25-49-16,3 4-177,-2 2-991,-3-6-49,3-4-432,-1-6 192,3-12-304,2-8 32,0-11-32,7-14-3410,26-19-4577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14487,'0'0'1744,"-55"146"930,46-69-641,9 4-961,0-2-272,0-2-527,0-4-209,-4-6 0,-3-8-64,3-10 0,4-11-961,4-18-3057,33-20-5426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4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145 292 11733,'0'0'465,"-9"-21"804,-29-71 159,36 87-1298,0 0 0,0 0 0,1 0 0,0 0-1,0 0 1,0 0 0,1-1 0,0 1 0,0 0 0,0 0 0,0-1 0,1 1 0,0 0 0,0 0 0,0 0 0,1 0 0,0 0-1,0 0 1,0 0 0,0 1 0,1-1 0,0 1 0,0-1 0,0 1 0,7-7 0,-5 7-158,2-1 0,-1 0 0,0 1 1,1 0-1,0 1 0,0 0 0,0 0 1,0 0-1,0 1 0,1 0 0,-1 0 0,1 1 1,0 0-1,13 0 0,-20 1 18,0 1 1,0 0-1,0 0 0,0-1 1,-1 1-1,1 0 0,0 0 0,-1 0 1,1 0-1,-1 0 0,1 0 1,-1 0-1,0 0 0,1 1 0,-1-1 1,0 0-1,0 0 0,0 0 1,1 0-1,-1 0 0,0 0 0,-1 1 1,1-1-1,0 0 0,0 0 1,-1 1-1,-2 38-35,-1-22 46,-1 1 0,-1-1-1,0 0 1,-13 24 0,-44 70 50,25-46-34,-20 51 62,52-103-67,1 0 0,1 0 0,1 1 0,0-1 0,0 1 0,1 25 0,1-37-8,1 1-1,0-1 1,1 1-1,-1-1 1,1 1-1,0-1 1,0 1-1,0-1 1,0 0-1,0 0 1,1 1-1,-1-1 1,1 0-1,0 0 1,0 0-1,0-1 1,0 1-1,5 4 1,-3-4 8,0-1 1,0 1 0,0-1 0,1 0-1,-1 0 1,1 0 0,0-1 0,-1 1-1,1-1 1,0 0 0,0-1-1,9 1 1,-6 0-1,0-1 0,0 0 0,1-1-1,-1 1 1,0-2 0,0 1 0,0-1 0,0 0-1,14-7 1,-17 6-9,0 1 0,-1-1 0,0 0-1,0-1 1,0 1 0,0-1 0,0 0 0,-1 0-1,1 0 1,-1 0 0,0-1 0,-1 1 0,1-1-1,-1 0 1,0 1 0,3-9 0,-3 6 5,0 0 0,0 1 1,-1-1-1,1 0 0,-2 0 1,1 0-1,-1 0 1,0 0-1,0 0 0,-1-1 1,0 2-1,0-1 0,-4-12 1,2 14-8,1-1 1,-1 1 0,0 0-1,0 0 1,-1 0-1,0 0 1,0 1-1,0-1 1,0 1 0,0 0-1,-1 0 1,0 1-1,0-1 1,0 1 0,0 0-1,-6-2 1,-5-1 1,0 0 0,-1 2 0,0-1 0,1 2 0,-1 0 0,-28 0 0,-11-2-1014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10309,'0'0'2318,"-4"20"-218,-2 6-1483,2-13-393,1 1 1,0 0 0,1 0 0,1 0-1,0 0 1,2 25 0,0-33-191,0 0 0,1 0 1,-1 1-1,1-1 0,0 0 0,1 0 0,0-1 0,0 1 0,0 0 1,0-1-1,1 0 0,0 0 0,0 0 0,0 0 0,1-1 0,0 1 1,0-1-1,0 0 0,0-1 0,0 1 0,1-1 0,8 3 0,0 1-51,0-1 0,1-1 0,0-1-1,0 0 1,0-1 0,1 0-1,-1-1 1,20-1 0,-21 0-403,1-2 0,-1 0 0,0 0 0,1-1 1,24-8-1,-31 7 380,-1 0 0,0-1 0,0 0 0,0 0 0,0 0 0,-1-1 0,1 0 0,-1 0 0,0-1 0,-1 0 0,10-12 0,0-5 702,26-51 0,-35 61 180,-3 12 985,-2 8-1476,-2 13-464,-8 37 162,-4-2 0,-29 86 0,22-78 7,13-41-48,-106 325 315,103-320-310,-26 50 0,31-68-12,0 0 1,-1 0 0,0 0-1,-1-1 1,0 0-1,0-1 1,-1 1-1,-11 7 1,17-13 5,-1 0 1,1-1-1,-1 1 0,0-1 1,1 0-1,-1 0 0,0 0 1,0 0-1,0 0 1,1-1-1,-1 1 0,0-1 1,0 0-1,0 0 1,0 0-1,-4 0 0,5-1 2,0 0 0,1 1 0,-1-1 0,0 0 0,0 0-1,1 0 1,-1 0 0,0 0 0,1 0 0,-1 0 0,1-1 0,-1 1-1,1 0 1,0-1 0,0 1 0,-1-1 0,1 0 0,0 1 0,0-1-1,1 0 1,-1 0 0,0 0 0,1 1 0,-1-3 0,-3-12 41,1 1 0,0 0 0,2-1 0,0 0 0,0 1 0,2-1 0,2-17 0,-2 22-41,1 0 1,0 0-1,1 1 1,0-1-1,1 1 1,0 0-1,0 0 1,1 0-1,1 1 0,12-18 1,-9 18-53,0 0 0,0 1 0,1 0 0,0 0 0,1 1 0,0 1 0,0 0 1,0 0-1,16-5 0,41-11-2485,1 6-3879,-66 15 6036,60-12-6512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8900,'0'0'7796,"-8"20"-5705,0-1-1647,-44 119 1471,40-92-1631,1 1-1,3 0 1,2 0 0,-1 94 0,9-141-84,11 0-1917,-13 0 1496,0-1 0,1 1 0,-1 0 0,0 0 0,1 0 0,-1-1 0,0 1 0,1 0 0,-1 0 0,0-1 0,0 1 0,1 0 0,-1-1 0,0 1 0,0 0 0,0 0 0,0-1 0,1 1 0,-1-1 0,0 1 0,0 0 0,0-1 0,0 1 0,0 0 0,0-1 0,0 1 0,0-1 0,0-15-7500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4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7123,'0'0'5784,"20"1"-5376,2-1-364,0 1 0,22 5-1,-40-6-38,-1 1 1,0 0-1,0 0 0,0 1 0,0-1 0,0 1 0,-1-1 1,1 1-1,0 0 0,-1 0 0,1 0 0,-1 1 0,0-1 1,0 0-1,1 1 0,-2 0 0,1-1 0,0 1 0,0 0 1,1 5-1,0 1-4,0 0 1,-1 0-1,0 0 1,0 0-1,0 10 1,0 5-40,-1 48 0,-2-64 32,0 1-1,0 0 1,-1-1-1,0 1 0,0-1 1,-1 0-1,0 1 0,-1-1 1,-4 7-1,25-39-882,40-43 1,1 1 648,-33 34 437,-1-2 0,-1 0-1,32-68 1,-49 81 1472,-5 12 1699,-16 16-1796,1 4-1434,1 1 1,0 1-1,1 0 1,0 1-1,1 0 1,1 1 0,0 0-1,1 0 1,1 1-1,0 0 1,1 1-1,1-1 1,1 1 0,0 1-1,1-1 1,-2 21-1,5-30-138,1 0-1,0 0 0,0 0 1,1 0-1,0 0 0,1 0 1,-1 0-1,1 0 1,5 12-1,-4-16-36,0 0 0,0 1-1,0-1 1,0 0 0,1 0 0,0 0 0,0-1 0,0 1 0,0-1 0,0 0-1,1 0 1,-1-1 0,1 1 0,-1-1 0,1 0 0,6 1 0,9 3-1143,1-1 0,0 0-1,0-2 1,0-1 0,21 0 0,41-1-5599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8308,'0'0'8689,"17"7"-8187,8 4-323,1-2 0,0 0 1,0-2-1,33 5 0,142-2 1668,-113-10-4774,-13 0-6099,-42 0 737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74 11301,'0'0'2332,"-26"-13"-1356,-85-35-5,103 45-928,0 0-1,0 1 0,-1 1 1,1-1-1,0 1 0,0 0 0,-1 1 1,1 0-1,-1 1 0,1-1 0,0 2 1,0-1-1,-1 1 0,1 0 1,0 1-1,1 0 0,-1 0 0,0 0 1,1 1-1,0 1 0,-8 5 0,1 1-50,0 1-1,1 1 1,1 0-1,0 0 1,1 2-1,0-1 1,-14 29-1,17-29 32,0 0-1,2 1 1,-6 18-1,10-27-23,0 1 0,1-1 0,0 1 0,0-1 1,0 1-1,1 0 0,0-1 0,0 1 0,1 0 0,1 8 0,-1-13 4,0 0-1,-1 0 1,1-1-1,0 1 1,0-1 0,0 1-1,1-1 1,-1 1-1,0-1 1,0 1-1,1-1 1,-1 0-1,1 0 1,-1 0 0,1 0-1,-1 0 1,1 0-1,0 0 1,0 0-1,-1-1 1,1 1-1,0-1 1,3 1 0,48 3 106,-42-4-88,5 1-6,0-1-1,0 0 0,0-2 1,0 0-1,0 0 0,0-2 1,-1 0-1,1-1 0,-1 0 1,0-1-1,-1-1 0,1 0 1,-1-1-1,-1-1 0,25-19 1,-27 17 157,0 1 1,-1-2 0,0 1-1,-1-1 1,-1-1-1,1 0 1,-2 0-1,0 0 1,-1-1 0,0 0-1,-1 0 1,5-20-1,-11 39-38,0 0 0,0 1-1,1-1 1,0 1-1,1 8 1,0 15-157,-39 268 992,7-71-409,25-183-433,-1 37 8,7-80 358,-8 0-2776,-11 0-8837,8 0 4770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30 208,'0'0'4157,"3"-5"-3466,14-20 11885,-17 47-12675,-1 30 145,-1-13-39,3-1 1,5 39-1,-5-66 10,1 0-1,1 0 0,0-1 1,0 1-1,1-1 0,1 1 1,-1-1-1,2 0 0,-1-1 1,1 0-1,11 14 0,-13-20-3,0 0 0,0-1-1,0 1 1,0-1 0,0 0-1,0 0 1,1 0 0,-1-1-1,0 0 1,1 1 0,-1-2-1,1 1 1,0 0 0,-1-1-1,1 0 1,7-1-1,-4 1 1,1 0-1,0-1 1,-1-1-1,1 1 1,-1-2-1,1 1 1,14-7-1,-15 4 2,-1 0 0,1-1-1,-1 1 1,0-2 0,0 1 0,-1-1-1,0 0 1,0 0 0,0-1-1,-1 1 1,0-1 0,5-13 0,-1 0-1,-1 0 1,-1-1-1,8-43 0,-15 124-718,1-24 711,-15 266 3,9-255 176,-3-1 0,-1 0 0,-3 0 0,-26 68 0,34-104-27,0 0 0,0 0 1,-1-1-1,0 1 0,-10 11 0,12-17-94,1-1 0,-1 1 0,0-1 0,0 0 0,0 0 0,0 0 0,0 0 0,0 0-1,-1-1 1,1 1 0,0-1 0,-1 0 0,1 0 0,-1 0 0,1 0 0,-1-1 0,-7 1 0,-1-1-394,1 0 559,0 0-1,1 0 0,-1-1 1,-20-5-1,29 6-327,-1-1 0,1 0 0,-1 0 0,1-1 0,0 1 0,-1 0-1,1-1 1,0 1 0,0-1 0,-3-3 0,3 3-232,1 0 0,0 0 0,0 1 0,0-1 0,0 0 0,0 0 0,0 0 0,0-1 0,1 1 0,-1 0 0,1 0 0,0 0 0,-1 0 0,1-5 0,0-19-6461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 10389,'0'0'1054,"18"-2"578,63-3-439,-76 5-1070,0 1-1,1-1 1,-1 1-1,0 0 1,0 1 0,-1-1-1,1 1 1,0 0 0,0 0-1,-1 1 1,1-1 0,-1 1-1,0 0 1,0 0 0,0 0-1,0 1 1,-1-1 0,1 1-1,-1 0 1,0 0 0,4 6-1,-3-2 29,0 0 0,0-1 0,0 1 0,-1 1 0,-1-1 0,1 0 0,-2 1 0,1-1 0,-1 1 0,0 12 0,-1-14-132,-1 0-1,0 0 1,-1 0 0,1 0-1,-1 0 1,-1-1-1,1 1 1,-1-1 0,0 1-1,-1-1 1,0 0-1,0 0 1,0-1-1,0 1 1,-1-1 0,-9 9-1,-9 5-11,-1-1 0,-42 26 0,49-33 19,-27 13 4,32-19-17,1 1 1,0 0 0,0 1 0,-12 10 0,23-17-4,0 1-1,0-1 1,-1 0 0,1 0 0,0 0 0,0 0-1,0 0 1,-1 1 0,1-1 0,0 0-1,0 0 1,0 0 0,0 0 0,-1 1 0,1-1-1,0 0 1,0 0 0,0 1 0,0-1 0,0 0-1,0 0 1,0 0 0,0 1 0,0-1 0,-1 0-1,1 0 1,0 1 0,0-1 0,0 0 0,0 0-1,1 1 1,-1-1 0,0 0 0,0 0 0,0 1-1,0-1 1,0 0 0,0 0 0,0 1 0,0-1-1,0 0 1,1 0 0,-1 0 0,0 1 0,0-1-1,0 0 1,0 0 0,1 0 0,-1 0 0,0 1-1,0-1 1,0 0 0,1 0 0,-1 0 0,0 0-1,0 0 1,1 0 0,15 4 494,279 3 1081,-190-8-1497,-81 1-1186,-1-1 0,1-1 0,28-6 1,8-9-6453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12054,'0'0'6210,"134"0"-5857,-60-4-353,-1 0 48,-5-2-48,-7 2-80,-6 0-3202,-9 0-1104,-11-2 912,-11-4-2400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7075,'0'0'8548,"-109"156"-7123,98-81-1,0 0-511,9-4-529,2-6-112,0-10-240,0-10 32,2-7-64,15-11-736,14-13-5395,6-14-1216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 10805,'0'0'1414,"20"-3"-712,-8 0-572,-3 1-51,-1 1 1,1-1-1,0 1 0,14 1 1,-19 0-50,0 1 0,-1-1-1,1 1 1,0 0 0,-1 0 0,1 0 0,-1 1 0,1-1-1,-1 1 1,0-1 0,0 1 0,0 1 0,0-1 0,0 0 0,0 1-1,0-1 1,3 4 0,0 3-17,0 1 0,-1-1-1,1 1 1,-2 0 0,1 0-1,-2 1 1,1-1 0,-1 1 0,-1 0-1,0 0 1,-1 0 0,0 0-1,0 0 1,-1 0 0,0 0 0,-1 0-1,-1 0 1,0 0 0,0 0 0,-1-1-1,0 1 1,-1-1 0,0 1-1,-1-1 1,-11 18 0,-9 2 17,-1-2 1,-2-1-1,-49 38 0,-9 8 65,83-70-83,0 0 0,0 0 0,0 0 0,1 0 0,0 0 0,-1 1 0,-2 5 0,5-9 22,0 1 1,0 0-1,-1-1 1,1 1-1,0 0 1,0 0-1,0-1 1,0 1-1,0 0 1,0-1 0,0 1-1,0 0 1,0 0-1,0-1 1,1 1-1,-1 0 1,0-1-1,0 1 1,1 0-1,-1-1 1,0 1-1,1 0 1,-1-1-1,0 1 1,1-1-1,-1 1 1,1-1-1,-1 1 1,1-1-1,0 1 1,-1-1-1,1 1 1,-1-1-1,1 0 1,0 1-1,-1-1 1,1 0-1,0 0 1,-1 1-1,1-1 1,0 0 0,0 0-1,-1 0 1,1 0-1,0 0 1,0 0-1,34 4 672,0-2 0,0-1 0,36-4 1,-52 2-627,26-2-199,-1-2 0,77-20-1,15-18-7925,-71 18 1407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9861,'0'0'5194,"-14"21"-3532,14-21-1662,-16 25 519,-20 41 0,35-64-494,0 0 1,0 1 0,1-1-1,-1 1 1,1-1 0,-1 0-1,1 1 1,0-1 0,0 1-1,0-1 1,0 1 0,0-1-1,1 0 1,-1 1 0,1-1-1,0 0 1,-1 1 0,1-1-1,0 0 1,1 0 0,-1 1-1,0-1 1,0 0 0,1 0-1,-1 0 1,1-1 0,0 1-1,0 0 1,-1-1 0,1 1-1,0-1 1,0 1 0,0-1-1,5 2 1,0 2 18,4 3-24,0-1 1,1 0-1,0-1 1,1 0 0,-1-1-1,1 0 1,0-1-1,15 3 1,-4-3-2,-1-1 0,1-1 0,43-3 0,-58 0-24,1 0 0,-1 0 0,0-1 0,0-1 0,0 0 0,-1 0 0,1-1 0,-1 1 0,0-2 0,1 1 0,-2-1 0,1-1 0,-1 1 0,8-9 0,7-8 12,-2-1-1,33-47 1,-43 56 11,0 4 167,-6 11 184,-2 21-49,-2-19-365,-1 71 85,-3-1-1,-4 0 0,-3 0 0,-2-1 0,-43 126 0,50-181-38,0 0 0,-2-1 0,0 0 0,-1 0 0,-1-1 1,0 0-1,-18 19 0,22-27 17,0-1 0,-1 0 0,0 0 0,-1-1 1,1 0-1,-1 0 0,0-1 0,0 0 0,0 0 0,-1 0 1,1-2-1,-1 1 0,0-1 0,0 0 0,0-1 0,-13 1 1,15-1 15,0-1 1,0 0 0,0-1-1,0 0 1,1 0 0,-1 0-1,0-1 1,1 0 0,-1 0-1,1 0 1,-8-5-1,10 5-45,1-1-1,0 1 0,0-1 1,0 0-1,0 0 0,0-1 0,1 1 1,-1 0-1,1-1 0,0 0 1,0 1-1,0-1 0,1 0 0,-1 0 1,1 0-1,0 0 0,0 0 0,1 0 1,-2-8-1,4-33-2538,10-2-4323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202 153 9220,'0'0'7324,"-1"-9"-6457,-1 2-904,0-1 540,0 0 0,1-1 0,0 1 0,0 0 1,1-1-1,0 1 0,2-15 0,0 21-465,-1 0 0,0 0 1,1 0-1,-1 0 0,1 0 0,0 0 0,0 0 0,0 0 0,0 0 0,0 1 1,0-1-1,0 1 0,0 0 0,4-2 0,35-13 142,-32 13-161,0 1 0,0 0-1,1 0 1,-1 1-1,0 0 1,1 1-1,-1 0 1,0 1-1,1-1 1,-1 2-1,11 2 1,-14-2-17,1 1 1,-1-1-1,0 1 1,0 1-1,0-1 0,-1 1 1,1 0-1,-1 0 1,0 1-1,0-1 1,0 1-1,-1 0 1,1 1-1,-1-1 0,6 11 1,-5-7-24,-1 1 0,1 0-1,-1 0 1,-1 0 0,0 0 0,0 1 0,1 18-1,-3-23 7,-1 0-1,0 1 1,0-1-1,0 0 0,-1 0 1,0 0-1,0 0 1,-1 0-1,1 0 1,-1 0-1,-1 0 0,1-1 1,-1 1-1,0-1 1,-4 6-1,-3 0 5,0 0 0,0-1 0,-1 0 0,0-1-1,-1 0 1,-23 13 0,-92 39 96,85-42 28,71-44 253,-18 17-373,0 2 0,1-1 0,-1 2 0,1 0 1,1 0-1,-1 1 0,1 0 0,14-2 0,-21 5 4,0 0-1,0 1 0,0-1 1,0 1-1,0 1 0,0-1 0,-1 1 1,1 0-1,0 0 0,0 0 1,-1 1-1,1 0 0,-1 0 1,1 1-1,-1 0 0,0-1 1,0 2-1,0-1 0,0 0 1,6 7-1,-4-1-10,0 0-1,0 0 1,0 1 0,-1 0-1,-1 0 1,0 0 0,0 1 0,-1 0-1,0 0 1,-1 0 0,0 0 0,-1 1-1,0-1 1,-1 1 0,-1-1-1,0 14 1,0-22 9,-1 0 1,1 0-1,-1 1 0,0-1 1,0 0-1,0 0 0,0 0 1,-1 0-1,1 0 0,-1 0 1,0 0-1,0-1 0,0 1 1,0-1-1,0 1 0,-1-1 1,1 0-1,-1 0 0,1 0 1,-1 0-1,0 0 0,0 0 0,0-1 1,0 0-1,0 1 0,-6 0 1,-6 3 6,0-1 0,0 0 1,0-1-1,-23 1 0,9-2 66,-1-1 0,-57-5-1,73 1-147,-1 1 0,1-2 0,0 0 0,1-1 0,-1 0 0,1-1 0,0 0 0,-13-9 0,-17-14-3174,3-1-3467,2-4-1296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 5683,'0'0'3473,"-9"-5"-2667,7 4-749,-22-13 131,20 8-130,18 6 20,348 59 2081,444 1-872,5-59-1059,-306-28-101,30-1 26,-492 28-111,1431 1 1226,-573 23-211,-766-21-913,810 30 653,-497-17-582,-6 0-117,1023 31-144,-1025-46 164,495-3-89,-659-5-20,120-1 358,-333 8-527,-222 0-4426,18 0-739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4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30 7123,'0'0'2313,"-14"18"-776,-39 57 226,50-71-1635,1-1-1,0 0 1,0 1-1,0-1 0,1 1 1,-1 0-1,1 0 1,0-1-1,0 1 0,0 0 1,0 0-1,1 7 0,0-10-97,0 1 1,0-1-1,1 0 0,-1 1 0,1-1 0,-1 0 0,1 1 0,0-1 0,-1 0 0,1 1 0,0-1 0,0 0 0,0 0 0,0 0 0,0 0 0,0 0 0,0 0 0,0 0 0,0 0 0,0 0 0,1-1 0,1 2 0,5 1 1,1-1-1,-1 0 0,1 0 1,0-1-1,-1 0 0,1-1 1,15 0-1,-14 0 43,-2 0-69,1-1 0,-1 1 0,0-1 0,0-1 0,1 0 0,-1 0 0,0 0 0,-1-1 0,1 0 0,0-1 0,12-7 0,-17 9 63,0-1 0,0 1 0,0-1 1,0 0-1,-1 0 0,1 0 1,-1 0-1,0 0 0,0 0 0,0-1 1,0 1-1,-1-1 0,1 1 1,-1-1-1,0 0 0,0 0 0,0 1 1,-1-1-1,1 0 0,-1 0 1,0 0-1,0 0 0,0 0 0,0 1 1,-1-1-1,0 0 0,-1-6 1,0 7-12,1 0 0,0 0 1,-1 0-1,0 0 1,1 0-1,-1 0 1,-1 0-1,1 0 1,0 1-1,-1-1 1,1 1-1,-1 0 0,1 0 1,-1 0-1,0 0 1,0 0-1,0 0 1,0 1-1,-1-1 1,1 1-1,0 0 0,-5-1 1,-10-2-133,1 1 0,-1 0 0,-20 0 0,16 2-273,5-4-2898,10-5-2502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94 2065,'0'0'12752,"8"-18"-11444,22-52-233,-28 64 496,-6 7-683,-11 12-510,-19 25-625,4 0 267,1 3-1,2 0 1,1 1-1,-37 88 1,52-102-10,1 1 1,1 0-1,1 0 1,2 1-1,1 0 1,1 0 0,2 0-1,1 1 1,3 38-1,-1-65-5,-1-1-1,1 1 1,0 0 0,0-1 0,1 1-1,-1 0 1,1-1 0,-1 0-1,1 1 1,0-1 0,0 0-1,1 0 1,-1 0 0,1 0-1,-1 0 1,1-1 0,0 1-1,0-1 1,0 0 0,0 0-1,0 0 1,1 0 0,-1 0-1,1-1 1,-1 0 0,6 2-1,4 0 21,0 0-1,1-1 0,-1-1 0,0 0 1,1-1-1,14-2 0,-23 2-15,0 0 0,-1-1-1,1 1 1,0-1 0,-1-1-1,1 1 1,-1-1 0,1 1 0,-1-1-1,0-1 1,0 1 0,1 0-1,-2-1 1,1 0 0,0 0 0,-1 0-1,1 0 1,-1-1 0,0 0-1,0 1 1,0-1 0,4-7-1,-4 2-1,1 0-1,-1 1 0,-1-1 1,1 0-1,-2-1 0,1 1 1,-1 0-1,-1 0 0,1-1 0,-3-15 1,1 20-10,1 0-1,-1-1 1,-1 1 0,1 0 0,-1 0 0,0 0 0,0 0 0,0 0-1,-1 1 1,1-1 0,-1 1 0,0-1 0,-1 1 0,1 0 0,-1 0-1,0 0 1,0 1 0,0 0 0,0-1 0,0 1 0,-1 1 0,-7-5-1,3 3-24,-1 1-1,1-1 0,-1 1 0,0 1 0,0 0 0,0 0 0,0 1 0,0 1 1,0-1-1,0 2 0,-11 1 0,20-2-63,-1 0 0,1 1 0,0-1 1,0 1-1,-1-1 0,1 1 0,0-1 0,0 1 1,0 0-1,0 0 0,0 0 0,0 0 0,0 0 1,0 0-1,0 0 0,0 0 0,0 1 0,0-1-118,1-1 0,0 1 1,-1-1-1,1 1 0,0 0 0,-1-1 0,1 1 0,0-1 0,0 1 0,0 0 0,0-1 0,0 1 0,0 0 0,0-1 0,0 1 0,0 0 0,0-1 0,0 1 0,0 0 1,0-1-1,0 1 0,0-1 0,1 1 0,-1 0 0,0-1 0,0 1 0,1-1 0,-1 1 0,1-1 0,-1 1 0,0-1 0,1 1 0,-1-1 0,1 1 0,-1-1 1,2 1-1,23 5-5820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9668,'0'0'3125,"26"-3"-2829,83-12-232,-97 13-51,0 0 1,-1-1-1,1-1 0,-1 0 1,1 0-1,-1-1 1,0-1-1,-1 0 1,1 0-1,-1-1 1,0 0-1,-1-1 1,0 0-1,0 0 0,-1-1 1,0 0-1,0-1 1,-1 0-1,0 0 1,-1 0-1,0-1 1,-1 0-1,6-17 1,-9 18 951,-1 6 1043,-1 14-1329,-1 26-552,-3 1 0,0-1 0,-3 0 0,-15 51 0,-1-17 148,-39 82-1,47-122-227,9-20-23,1 0-1,0 1 1,1 0 0,-4 11 0,9-22-17,-1 0 0,0 0 0,0 0 0,0 0 0,0 0 0,1-1 0,-1 1 0,0 0 0,0 0 0,0 0 0,1 0 0,-1 0 0,0 0 0,0 0 0,0 0 0,0 0 0,1 0 0,-1 0 0,0 0 0,0 0 0,0 0 0,1 0 0,-1 0 0,0 0 0,0 1 0,0-1 0,0 0 0,1 0 0,-1 0 0,0 0 0,0 0 0,0 0 0,0 0 0,1 1 0,-1-1 0,0 0 0,0 0 0,0 0 0,0 0 0,0 0 1,0 1-1,0-1 0,0 0 0,0 0 0,1 0 0,-1 1 0,0-1 0,0 0 0,0 0 0,0 0 0,0 0 0,0 1 0,0-1 0,0 0 0,0 0 0,0 0 0,-1 1 0,1-1 0,0 0 0,0 0 0,0 0 0,0 1 0,0-1 0,0 0 0,2-1 89,11-5 31,1-1 1,-1-1-1,0 0 0,0-1 0,-1 0 1,0-1-1,12-13 0,-9 9-118,0 0-1,1 2 0,33-21 0,-46 31-11,0 0 0,0 1 0,0-1 0,0 1 0,0 0 0,0 0 0,0 0 0,0 0 0,1 1 0,-1 0 0,0-1 0,0 1 0,1 0 0,-1 0 0,0 1 0,1-1 0,-1 1 0,0-1 0,0 1 0,0 0 0,0 0-1,0 1 1,0-1 0,0 1 0,0-1 0,0 1 0,-1 0 0,1 0 0,0 0 0,2 4 0,5 5-86,-1 2-1,-1-1 1,0 1-1,-1 0 1,9 23 0,15 23-1767,-4-25-2277,9-7-1245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6:5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11749,'0'0'11702,"70"-21"-11526,-54 9-176,-5 4 0,-11 2-1137,0 0-2961,-20-2-8467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11045,'0'0'6259,"-28"108"-5091,6-31-255,-3 4-417,1-4-224,2-10-32,5-10-160,4-9-48,4-11-32,0-3 32,7-11-64,2-5-1184,39-14-10053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6243,'0'0'11461,"-30"152"-10292,14-85-385,3-2-448,-2-4-176,-3-8-96,3-2-32,-5-5-32,-2-7-112,-4-3-3377,-2-11-3539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8100,'0'0'7315,"77"124"-4914,-18-86-1312,7-7-529,4-7-320,7-6-208,2-9-32,4-9-1985,11 0-2817,7 0-993,4-15 2850,-4-9-801</inkml:trace>
  <inkml:trace contextRef="#ctx0" brushRef="#br0" timeOffset="1">1180 123 3650,'0'0'4818,"28"-114"-3041,-26 106 3329,-2 27-4706,-17 21-384,-14 9 560,-8 4-175,-7 3-1,0 1-304,2 2-96,7 2-993,4-6-6402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10389,'0'0'8937,"-10"20"-8881,7-15-52,-5 10 10,1 0 1,0 0 0,1 0-1,1 1 1,1-1-1,0 1 1,0 0-1,2 1 1,-1 18 0,3-22-10,1 0 1,0 1 0,0-2 0,2 1 0,0 0 0,0 0 0,1-1 0,0 0 0,2 1-1,7 12 1,-8-16-4,0-2 0,1 1 0,0 0 0,0-1 0,1 0 0,0-1 0,0 0 0,0 0 0,1 0-1,0-1 1,0 0 0,1 0 0,-1-1 0,16 5 0,-11-5-32,0 0 0,0-1-1,0-1 1,0 0 0,0-1 0,1-1 0,-1 0-1,0 0 1,0-1 0,1-1 0,-1 0 0,0-1-1,16-6 1,-23 7 16,0-1 0,0 0-1,0 0 1,0 0 0,0-1 0,-1 1-1,1-1 1,-1-1 0,0 1 0,-1-1-1,1 0 1,-1 0 0,0 0 0,0-1-1,0 1 1,-1-1 0,0 0 0,0 0-1,0 0 1,-1-1 0,0 1 0,0-1 0,0 1-1,-1-1 1,0 1 0,-1-1 0,1-9-1,-1 14 18,-2-23 110,2 25-112,0 0-1,0 0 1,0-1 0,0 1 0,0 0-1,0-1 1,0 1 0,0 0-1,0 0 1,0-1 0,0 1 0,-1 0-1,1-1 1,0 1 0,0 0 0,0 0-1,0-1 1,-1 1 0,1 0-1,0 0 1,0 0 0,0-1 0,-1 1-1,1 0 1,0 0 0,0 0 0,-1 0-1,1-1 1,0 1 0,0 0-1,-1 0 1,1 0 0,0 0 0,-1 0-1,1 0 1,0 0 0,0 0-1,-1 0 1,1 0 0,0 0 0,-1 0-1,1 0 1,0 0 0,0 0 0,-1 0-1,1 0 1,0 0 0,-1 0-1,1 0 1,0 1 0,0-1 0,-1 0-1,1 0 1,0 0 0,0 0 0,0 1-1,-1-1 1,1 0 0,0 0-1,0 1 1,0-1 0,-1 0 0,1 0-1,0 1 1,-3 5-20,0 0 0,0 0 0,1 0 1,0 1-1,0-1 0,1 1 0,-1-1 0,1 1 0,1 0 1,-1-1-1,2 8 0,-2-7 18,1-4 1,-1 5-8,1 0 1,0 1 0,0-1-1,1 0 1,2 11-1,-3-17 3,1 0 0,0 0 0,0 0 0,0 1 0,0-1 0,0 0 0,0 0 0,1-1 0,-1 1 0,1 0 0,-1 0 0,1-1 0,-1 1 0,1-1 0,0 1 0,0-1 0,0 0 0,0 1 0,0-1 0,0 0 0,0 0 0,1-1 0,2 2 0,4 0 4,0-1 0,0 0 0,0 0 1,1-1-1,-1 0 0,0-1 0,1 0 0,-1 0 1,0-1-1,0 0 0,0-1 0,0 0 0,-1 0 0,1-1 1,-1 0-1,1-1 0,9-7 0,-1 1 37,-1-1-1,-1 0 1,0-2-1,-1 0 1,0 0-1,-1-1 1,13-19-1,-21 25 4,0 0-1,0-1 1,0 1-1,-2-1 0,1 0 1,-1 0-1,2-13 1,-4 19-20,0 1 1,0-1 0,-1 1 0,0-1-1,0 0 1,0 1 0,0-1 0,0 0-1,-1 1 1,1-1 0,-1 1 0,0-1 0,0 1-1,0-1 1,-1 1 0,1-1 0,-1 1-1,0 0 1,0 0 0,0 0 0,0 0-1,-1 0 1,-3-3 0,-1 2-15,-1-1 0,1 1 0,-1 0 0,-14-4-1,3 1-167,19 7 17,-1 0-1,1-1 1,-1 1-1,1 0 1,0 0-1,-1 0 1,1 0-1,0-1 1,-1 1-1,1 0 1,0 0-1,-1-1 1,1 1-1,0 0 1,-1-1-1,1 1 1,0 0-1,0-1 1,0 1-1,-1 0 1,1-1-1,0 1 1,0-1-1,0 1 1,0 0-1,0-1 1,-1 1-1,1-1 1,0 1-1,0 0 1,0-1-1,0 1 1,0-1-1,0 1 1,1-1-1,-1 1 1,0 0-1,0-1 1,0 0-1,13-15-5438,25-12-2280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3602,'0'0'3065,"4"17"-1432,11 66 2254,7 124 0,-21-75-3372,-1-131-448,10-15 600,-8 12-656,8-12-7,0 0-1,2 1 0,-1 1 1,1 0-1,23-17 1,-34 28-21,0 0 0,0 0 1,0 1-1,0-1 1,0 0-1,1 1 1,-1-1-1,0 1 1,0 0-1,1-1 0,-1 1 1,0 0-1,0 0 1,1-1-1,-1 1 1,0 0-1,1 0 0,-1 1 1,0-1-1,1 0 1,-1 0-1,0 1 1,1-1-1,-1 1 0,0-1 1,0 1-1,0-1 1,0 1-1,1 0 1,-1-1-1,0 1 0,0 0 1,0 0-1,0 0 1,0 0-1,0 1 1,3 4 11,0 0-1,0 1 1,-1-1 0,0 1 0,3 10 0,0-2 11,1 5 49,2-1-1,0 0 1,23 33-1,-28-46-45,0-1-1,1 0 1,0 0-1,0 0 1,0-1-1,1 0 1,-1 0 0,1 0-1,0 0 1,0-1-1,1 0 1,-1-1-1,1 1 1,-1-1-1,14 2 1,-8-1 10,0-2-1,1 0 1,-1 0 0,1-1 0,-1-1-1,0 0 1,16-3 0,-20 2-8,0-1 0,0 0-1,0 0 1,0 0 0,-1-1 0,0 0 0,0-1 0,0 1-1,0-1 1,-1-1 0,10-9 0,-7 4 208,-1 0-1,0 0 1,0-1 0,-1 0 0,-1-1 0,0 0-1,-1 1 1,0-2 0,-1 1 0,-1 0-1,0-1 1,-1 0 0,2-18 0,-6 47-186,0-1 0,-1 0 0,0 0 0,-1 0 1,-8 20-1,6-17-28,0 0 0,1 1 0,-4 26-1,8-36 11,1 25-973,0-32 809,1 0-1,-1 0 1,0 0-1,1 0 1,-1 0-1,1 0 1,-1 0-1,1 0 1,-1 0-1,1-1 1,0 1-1,-1 0 0,1 0 1,0-1-1,0 1 1,0 0-1,-1-1 1,1 1-1,0-1 1,0 1-1,0-1 1,0 0-1,0 1 0,0-1 1,0 0-1,0 1 1,0-1-1,1 0 1,8 1-1166,0 0 0,0-1 0,-1 0 0,1-1 0,0 0 0,10-3 0,30-14-3922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7283,'0'0'8564,"-99"87"-7715,82-48-177,6-4-416,9-3-144,2-8-64,6-7-48,27-11-240,13-6-2497,9-6-1793,6-23-224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4530,'0'0'11923,"0"15"-11219,-4 43-104,-4 0 1,-1 0-1,-22 68 0,17-83-516,9-30-95,0 1-1,1 0 1,0 1 0,1-1 0,-2 27-1,5-39-5,1 0-66,4-4-41,8-5 70,0-1-1,0-1 1,-1 0-1,0-1 1,14-15-1,-12 11 44,0 1-1,1 1 1,24-15-1,-34 24-5,1 0 1,-1 0-1,1 1 0,0 0 0,0 0 1,0 0-1,0 1 0,0 0 1,0 0-1,0 1 0,0 0 1,1 0-1,-1 0 0,0 0 1,6 2-1,-5 1 2,0 0 1,-1 0-1,1 1 0,-1 0 0,0 0 1,0 0-1,-1 1 0,1-1 1,-1 1-1,0 1 0,0-1 1,-1 1-1,5 6 0,17 19-19,17 6-1137,-38-34 457,-1 0-1,1 0 0,0-1 0,0 1 0,0-1 1,0 0-1,0-1 0,9 2 0,28-1-4532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4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8356,'0'0'4930,"144"112"-2657,-111-54 80,-6 3-976,-12 4-369,-13 4-431,-2 2-257,-6 0-288,-21-4-32,-3-6 0,8-12 80,2-9-16,9-12-128,7-13-112</inkml:trace>
  <inkml:trace contextRef="#ctx0" brushRef="#br0" timeOffset="0.99">748 492 13174,'0'0'5763,"132"-41"-4483,-84 33-735,5 0-321,-3 4-224,-6 2 32,-7 2-64,-11 0-1409,-12 2-5218,-14 10-2337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12262,'0'0'9636,"26"138"-8724,-26-99-463,0-1-321,0-3-96,0-3-32,0-5-368,-6-5-3026,-3-8-6563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0 519 5106,'0'0'11819,"26"-22"-9522,85-74-1118,-89 78-1118,-2-2-1,0 0 0,-1-2 0,-1 0 1,-1-1-1,15-26 0,-24 32-6,-1-1 0,0 1 0,-1-1 0,-1 0 0,-1 0 0,0-1 0,-1 1 0,0-32-1,0 26 51,-1 15-55,1 12 12,108 372-1304,-110-373 1242,0 1 1,0-1-1,0 1 1,0-1 0,0 1-1,-1 0 1,0-1-1,1 1 1,-1 0-1,0-1 1,0 1 0,-1 0-1,1-1 1,-1 6-1,0-7 14,-1 0 1,1 1-1,0-1 0,0 0 0,-1 0 0,1 0 0,-1 0 1,1 0-1,-1 0 0,1 0 0,-1 0 0,0-1 0,1 1 0,-1-1 1,0 1-1,1-1 0,-1 1 0,0-1 0,0 0 0,0 0 0,1 0 1,-4 0-1,-136 3 444,47-6-4404,20-5-4942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14 294 4834,'0'0'7326,"-4"4"-7086,3-3-234,1-1-1,-1 0 0,1 0 0,-1 1 0,1-1 1,-1 0-1,1 1 0,-1-1 0,1 1 1,-1-1-1,1 0 0,0 1 0,-1-1 1,1 1-1,0-1 0,-1 1 0,1-1 0,0 1 1,0-1-1,-1 1 0,1 0 0,0-1 1,0 1-1,0-1 0,0 1 0,0 0 0,0-1 1,0 1-1,0-1 0,0 1 0,0-1 1,0 1-1,0 0 0,1 0 0,0 0 7,1-1-1,-1 1 0,1-1 1,-1 0-1,1 0 1,-1 0-1,1 0 0,-1 0 1,1 0-1,-1 0 0,1 0 1,-1 0-1,3-1 1,8-2-26,0 0 1,0-1-1,23-10 0,-21 6-219,-1 0 0,1-1 0,-1 0 0,-1-1-1,0-1 1,14-14 0,-20 17 222,0 1 0,0-1 0,0 0-1,-1 0 1,-1-1 0,1 0 0,-1 0 0,-1 0 0,0 0 0,0 0-1,2-18 1,-2-3-362,-2-19 4127,-1 35-123,0 54-2892,0 35-669,1 78 735,-31 260 0,13-317-674,4-30-49,4 1 0,-2 77-1,11-144-82,-1 1-1,1-1 0,0 1 1,0-1-1,0 1 0,0 0 0,0-1 1,0 1-1,0-1 0,0 1 0,0-1 1,0 1-1,0-1 0,0 1 0,0-1 1,0 1-1,0-1 0,1 1 0,-1-1 1,0 1-1,0-1 0,1 1 0,-1-1 1,0 0-1,1 1 0,-1-1 0,0 1 1,1-1-1,-1 0 0,1 1 0,-1-1 1,0 0-1,1 1 0,-1-1 0,1 0 1,-1 0-1,1 0 0,-1 1 0,1-1 1,-1 0-1,2 0 0,19-12-522,-11 2 95,0 0 0,-1 0 1,0-1-1,-1 0 0,0 0 1,-1-1-1,0 0 0,-1 0 1,0-1-1,-1 0 0,-1 0 0,0 0 1,0 0-1,-1-1 0,-1 0 1,1-16-1,-2 2 308,0 0 1,-2 1-1,0-1 1,-2 0 0,-2 1-1,0 0 1,-11-31-1,1 11 404,-30-60 0,38 97 1441,6 13-35,7 16-1154,-1-13-542,0 0 0,1-1-1,0 1 1,-1-1 0,2-1 0,-1 1-1,1-1 1,-1 0 0,1-1-1,0 0 1,0 0 0,1 0 0,-1-1-1,1 0 1,-1 0 0,1-1 0,10 1-1,13 0-879,0 0-1,61-7 1,-79 4 634,1-1 0,-1-1 0,0 0 1,0 0-1,0-2 0,-1 0 0,1 0 0,-1-1 0,16-10 1,-21 11 248,0 0 1,-1 0-1,1 0 1,-1-1-1,-1 0 1,1-1-1,-1 1 1,0-1-1,-1 0 1,1 0-1,-1 0 1,-1-1-1,1 1 1,-1-1-1,-1 0 1,4-13-1,-1-52 1534,-5 29 2435,0 30-397,0 67-3424,3 127 573,-1-152-828,2-1-1,0 1 1,2-1-1,13 38 1,-1-27-2693,-16-34 1833,1 0 0,0 0 1,0 0-1,0-1 0,0 1 1,6 3-1,16 8-6336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0 437 11365,'0'0'6408,"19"-19"-6125,11-10-233,69-73-20,-87 89-20,0-1 0,-2 0-1,0 0 1,10-18-1,-16 24 1,0-1 0,-1 0-1,0 0 1,0 0-1,0-1 1,-1 1 0,-1-1-1,0 1 1,0-11-1,-1 5 20,-1-30 26,0 43-52,1-1 1,0 1-1,-1 0 1,0 0 0,1 0-1,-1 0 1,0 0-1,0 0 1,0 0-1,0 0 1,-1 0 0,1 1-1,0-1 1,-1 0-1,1 1 1,-4-3-1,4 3-6,1 1-1,-1 0 0,1 0 0,-1 0 0,1-1 0,-1 1 0,1 0 0,-1 0 0,1 0 0,-1 0 0,0 0 1,1 0-1,-1 0 0,1 0 0,-1 0 0,1 0 0,-1 0 0,0 0 0,1 1 0,-1-1 0,1 0 0,-1 0 1,1 0-1,-1 1 0,1-1 0,-1 0 0,1 1 0,-1-1 0,1 0 0,0 1 0,-1-1 0,1 1 1,-1-1-1,1 1 0,0-1 0,-1 1 0,1-1 0,0 1 0,0-1 0,0 1 0,-1-1 0,1 1 0,0-1 1,0 1-1,0 0 0,0 0 0,-6 28-135,6-29 141,-1 6-13,1 0-1,-1 0 0,1-1 0,0 1 1,1 0-1,-1 0 0,1 0 0,1 0 1,2 9-1,-2-11 8,0-1 0,0 1 0,0-1 0,0 0 0,1 0 0,-1 0 0,1 0 0,0 0 0,0-1 0,0 1 0,0-1 0,0 0 0,1 0 0,-1 0 0,7 3 0,8 1-297,1-1 0,0 0 0,0-1 0,0-1 0,0-1 0,1 0 0,-1-2 0,1 0 0,26-4 0,-39 2 100,1 1 0,0-1-1,0 0 1,-1-1 0,1 0-1,-1 0 1,0 0 0,13-9-1,-17 10 330,0 0-1,0-1 0,0 1 1,0-1-1,0 1 0,0-1 1,-1 0-1,1 0 0,-1 0 1,0-1-1,0 1 0,0 0 1,0-1-1,-1 1 0,1-1 1,-1 0-1,0 1 0,0-1 1,0 0-1,0-4 0,-12 20 1517,-7 11-1501,1 2 0,-22 44-1,31-53-93,1-1-1,1 1 0,1 1 0,0-1 0,1 1 0,-2 22 0,5-36-123,1-1 0,0 1 0,-1 0 0,1 0 0,1 0 0,-1 0 0,0 0 0,1 0 0,-1-1 0,1 1 0,0 0 0,0 0 0,0-1 0,2 5-1,-1-6-95,0 1-1,-1 0 0,1-1 0,0 0 0,0 1 0,0-1 0,0 0 0,1 0 0,-1 0 0,0 0 0,0 0 0,1-1 0,-1 1 0,0-1 1,1 0-1,-1 1 0,4-1 0,46 0-3945,6-5-304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7395,'0'0'2703,"-20"3"-1270,-2 0-945,1 1 0,-20 6 0,38-9-456,1 0-1,0 0 0,1 0 0,-1 0 1,0 0-1,0 1 0,0-1 1,1 0-1,-1 1 0,0 0 1,1-1-1,0 1 0,-1 0 0,1-1 1,0 1-1,0 0 0,0 0 1,0 0-1,0 0 0,0 0 0,1 1 1,-1-1-1,1 0 0,-1 0 1,1 0-1,0 0 0,0 1 1,0-1-1,0 0 0,0 0 0,1 0 1,0 3-1,-1 5 30,0-2-39,1 0-1,-1 1 1,1-1-1,1 0 1,0-1-1,0 1 1,0 0 0,1 0-1,6 11 1,-1-6-14,0 0 1,2 0 0,-1-1-1,13 11 1,-8-8-31,0-1 6,25 34 0,-36-43 14,0-1 1,0 2 0,0-1 0,-1 0-1,0 0 1,0 1 0,0 0 0,-1-1-1,1 1 1,-1 0 0,0 9 0,-1-13 47,0-1 0,-1 0 0,1 1 0,0-1 0,-1 0 0,1 1 0,-1-1 0,0 0 0,1 0 0,-1 0 0,0 0 0,0 1 0,1-1 0,-1 0 0,0 0 0,0 0 0,0-1 0,-1 1 0,1 0 0,0 0 0,0 0 1,0-1-1,0 1 0,-1-1 0,1 1 0,0-1 0,-1 1 0,1-1 0,0 0 0,-1 0 0,-1 0 0,-53 3 2364,44-3-1977,5 0-245,0 0 0,-1-1 0,1 1-1,0-2 1,-1 1 0,1-1 0,0 0 0,-12-5 0,15 5-184,1 0 0,0 0-1,0 0 1,0-1 0,1 1 0,-1 0 0,0-1 0,1 0 0,0 0 0,0 0 0,0 0 0,0 0 0,0 0 0,0 0 0,1-1 0,-1 1 0,1-1 0,0 1 0,0-1 0,0-3 0,-1-4-653,1 0 0,0 0 0,1 0 0,0 0 1,1 0-1,0 0 0,5-20 0,-1 17-1695,1 0 1,14-24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13958,'0'0'3858,"-92"110"-1745,55-41-1104,2 12-225,0 12-352,4 3-304,7-1-112,6-6-32,7-6-80,7-14-1136,4-18-3715,2-21-1984,27-26-592</inkml:trace>
  <inkml:trace contextRef="#ctx0" brushRef="#br0" timeOffset="1">43 415 11573,'0'0'6979,"127"-12"-6706,-46 4-161,0 0-80,-4-2-32,-7 3-32,-11-5-3554,-13-8-4017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 11189,'0'0'1230,"-22"-1"550,0-1-1421,0 2 0,-25 2 0,43-2-322,1 1-1,0 0 0,-1 0 1,1 0-1,0 0 1,0 1-1,0-1 0,0 1 1,0 0-1,0 0 0,0 0 1,1 0-1,-1 0 1,1 1-1,-1-1 0,1 1 1,0-1-1,0 1 1,0 0-1,0 0 0,1 0 1,-2 4-1,0 1 32,0 1 0,0 0 1,1 0-1,1 0 0,-2 17 0,2-16-55,1 0-1,0 0 0,0 0 1,1 0-1,0 0 1,4 15-1,-4-21-12,1 0 0,-1-1 0,1 1 0,0 0 0,1-1 0,-1 1 0,1-1 1,-1 1-1,1-1 0,0 0 0,0 0 0,0-1 0,1 1 0,-1-1 0,1 1 0,-1-1 0,9 3 0,-5-2 13,0 0 0,0 0-1,0-1 1,1 0 0,0-1 0,-1 1-1,1-1 1,0-1 0,-1 0 0,1 0-1,0 0 1,-1-1 0,1 0-1,0 0 1,-1-1 0,14-5 0,-16 5 38,-1 0 1,1-1-1,-1 0 1,0 1-1,1-1 0,-1-1 1,-1 1-1,1 0 1,0-1-1,-1 0 1,0 0-1,0 0 1,0 0-1,0-1 1,-1 1-1,0-1 1,0 1-1,0-1 1,0 0-1,-1 0 1,1 0-1,-1 0 0,-1 0 1,1 0-1,-1 0 1,0-5-1,0 6-58,-1 1 0,0-1 0,0 0 0,0 1-1,0-1 1,0 1 0,-1 0 0,0 0 0,1-1 0,-1 1-1,-1 0 1,1 0 0,0 1 0,-1-1 0,1 0-1,-1 1 1,0-1 0,0 1 0,0 0 0,0 0-1,0 0 1,0 1 0,-1-1 0,1 1 0,0 0 0,-1-1-1,1 1 1,-1 1 0,0-1 0,1 1 0,-1-1-1,0 1 1,1 0 0,-1 0 0,0 1 0,1-1 0,-1 1-1,-6 1 1,9-1-265,0-1 0,0 1 0,0-1 0,0 1 0,0 0 0,0-1 0,1 1 0,-1 0 0,0 0 0,0 0 0,0 0 0,1-1 0,-1 1 0,0 0 0,1 0 0,-1 0 0,1 0 1,-1 2-1,-5 29-5902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1 449 6307,'0'0'2793,"19"-22"-1595,60-73 59,-73 88-1027,0-1 0,-1 0 1,0 0-1,0 0 0,-1-1 1,0 0-1,0 0 0,-1 0 1,0 0-1,-1 0 0,0-1 0,-1 1 1,0-1-1,0 0 0,-1 1 1,0-1-1,-2-16 0,0 2 640,2 23-843,-3-23 516,3 23-524,0 0 1,0 0 0,0 1-1,-1-1 1,1 0-1,0 0 1,-1 1-1,1-1 1,0 0-1,-1 0 1,1 1-1,-1-1 1,1 1 0,-1-1-1,0 0 1,1 1-1,-1-1 1,0 1-1,1-1 1,-1 1-1,0 0 1,1-1-1,-1 1 1,0 0 0,-1-1-1,1 2-30,1-1 0,-1 1 1,0-1-1,1 1 0,-1 0 0,1-1 0,-1 1 0,1 0 0,-1 0 1,1-1-1,0 1 0,-1 0 0,1 0 0,0 0 0,0 0 0,-1 0 1,1-1-1,0 1 0,0 0 0,0 0 0,0 0 0,0 0 0,0 0 1,0 0-1,1-1 0,-1 2 0,2 29-360,-2-29 236,1 1 1,0-1-1,0 1 1,0-1 0,0 0-1,0 1 1,0-1-1,1 0 1,-1 0-1,1 0 1,0 0-1,-1 0 1,1 0-1,0 0 1,0 0 0,0-1-1,1 1 1,-1-1-1,0 0 1,0 1-1,1-1 1,-1 0-1,1-1 1,-1 1 0,1 0-1,-1-1 1,1 1-1,2-1 1,11 2-725,-1 0 1,1-1-1,22-2 1,-34 1 795,12-2-28,-1-1 0,1 0-1,-1-1 1,0 0-1,0-1 1,0-1-1,-1-1 1,20-11-1,-5 1 610,-1-2 0,49-42 0,-33 17 7626,-42 64-8068,-5 21 271,-14 81 1,10-82-271,1 0 0,-1 58 0,7-94-172,1 0-1,-1 0 1,1 0 0,-1 0-1,1 0 1,0 0 0,0-1-1,1 1 1,-1 0 0,1-1-1,0 1 1,0-1 0,0 1-1,0-1 1,1 0 0,-1 0-1,5 3 1,-2-1-240,0-2 0,1 1 0,-1 0 0,1-1 0,0 0 0,0-1 0,0 1 0,1-1 0,9 2 0,10 0-1391,0-1 0,0-1 1,1-1-1,29-3 1,25-5-4046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360 431 8100,'0'0'1961,"-21"-9"-94,-70-26 115,85 33-1850,0 1 0,0 0 0,0 0 0,0 0 0,0 1-1,0-1 1,0 2 0,0-1 0,0 1 0,0-1-1,0 2 1,0-1 0,0 1 0,1 0 0,-1 0 0,0 0-1,1 1 1,-11 6 0,4 1 1,0 0 0,0 0 0,1 1 0,0 1 0,-11 14 0,17-20-114,1-1 1,-1 1-1,1-1 0,0 1 0,1 1 0,0-1 1,-1 0-1,2 1 0,-1 0 0,1 0 1,0-1-1,1 1 0,-1 0 0,1 9 0,1-15-18,0 0 0,0 0 0,0 0 0,0 0 0,0 0 0,0 0 0,0 0 0,1 0 0,-1 0 0,1 0-1,-1 0 1,0 0 0,1 0 0,-1-1 0,1 1 0,0 0 0,-1 0 0,1 0 0,0 0 0,0-1 0,-1 1 0,1 0-1,0-1 1,0 1 0,0-1 0,0 1 0,0-1 0,0 1 0,0-1 0,2 1 0,34 1-16,-26-2 1,11-1-137,-1-2 0,0 0 0,0-1-1,0-1 1,0 0 0,-1-2 0,0-1-1,0 0 1,-1-2 0,0 0 0,-1-1 0,22-16-1,-23 14 146,-1 0 0,-1 0 0,0-2 0,-1 0 0,0 0 0,-1-1 1,-1-1-1,-1 0 0,0-1 0,-1 0 0,-1-1 0,13-36 0,-15 18 1014,-1 0 0,-1-1 0,-2 0 0,-3-48 1,0 67-330,0 18-614,0 1 0,0-1 0,0 1 0,0-1 0,0 0 0,0 1 0,0-1 0,0 1 0,0-1 0,0 1 1,0-1-1,0 0 0,-1 1 0,1-1 0,0 1 0,0-1 0,0 1 0,-1-1 0,1 1 0,0-1 0,-1 1 0,1 0 0,-1-2 1,0 3-33,0-1 1,0 0-1,1 0 1,-1 1 0,0-1-1,1 1 1,-1-1-1,1 1 1,-1-1 0,0 1-1,1-1 1,-1 1-1,1-1 1,-1 1 0,1-1-1,0 1 1,-1 0 0,1-1-1,-1 1 1,1 1-1,-12 22 29,1 0-1,1 0 0,1 1 0,1 1 0,2-1 1,0 1-1,-1 27 0,-5 190 170,12-226-193,1 0 0,1 0 0,0 1 0,1-1 0,1-1 0,8 25 0,-9-34-217,1 0-1,-1 0 1,1-1-1,0 1 0,0-1 1,1 0-1,7 8 1,-8-10-316,0-1 0,0 0 0,0 1 0,1-1 0,-1-1 0,1 1 0,0-1 0,0 0 0,0 0 0,0 0 0,8 1 0,35 0-7885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40 269 1297,'0'0'7507,"9"19"-7400,1 3-38,20 32 0,-28-52-65,-1 0 0,1 0 0,0 0 0,0-1 0,0 1 0,0 0 0,0-1 0,0 1 0,0-1 0,0 0 0,0 0 0,1 1 0,-1-1 0,0-1 0,1 1 0,-1 0 0,1-1 0,-1 1 0,1-1-1,-1 0 1,1 0 0,0 0 0,-1 0 0,1 0 0,3-1 0,5 0-13,-6 1-147,-1 0 1,1 0-1,-1 0 1,1-1-1,-1 1 1,0-1-1,1 0 1,-1-1-1,0 1 1,0-1-1,0 0 1,0 0-1,0 0 1,0-1-1,-1 1 1,1-1-1,-1 0 1,5-4-1,-5 2 166,1 0-1,-2 1 1,1-1-1,0-1 1,-1 1-1,0 0 1,0 0-1,-1-1 1,1 1-1,-1-1 1,-1 0-1,1 1 1,-1-1-1,0-6 1,0 7 164,0 1 0,-1 0-1,0 0 1,0-1 0,0 1 0,0 0 0,-1 0-1,1 0 1,-1 0 0,0 1 0,0-1 0,-1 0 0,1 1-1,-1-1 1,1 1 0,-1 0 0,0 0 0,-1 0-1,1 0 1,0 1 0,-1-1 0,1 1 0,-1 0 0,0 0-1,0 0 1,0 1 0,-7-3 0,6 3-37,1 0-1,0 0 1,-1 0 0,1 0 0,-1 1-1,1-1 1,-1 1 0,1 1-1,-1-1 1,1 1 0,-1-1 0,1 1-1,-1 0 1,1 1 0,0-1-1,-1 1 1,1 0 0,0 0 0,0 0-1,1 1 1,-1-1 0,0 1 0,1 0-1,-1 0 1,1 0 0,-4 5-1,-3 7 167,1 1-1,0-1 0,1 1 1,1 1-1,0 0 0,1 0 1,1 0-1,-4 24 0,4-8 166,2 0 0,1 0-1,4 54 1,-2-82-430,1-1-1,-1 1 1,1 0-1,0-1 1,1 1-1,-1-1 1,1 0 0,0 1-1,0-1 1,0 0-1,1 0 1,-1 0-1,1 0 1,0-1 0,0 1-1,0-1 1,1 0-1,-1 1 1,1-2 0,0 1-1,-1 0 1,1-1-1,1 1 1,-1-1-1,0-1 1,6 3 0,6 1 18,1-1 0,-1-1 1,1 0-1,0-1 0,33-1 1,-37-2-62,1 0 0,-1-1 0,0 0 0,0-1 0,0-1 0,0 0 0,0 0 0,-1-2 0,1 0 0,-1 0 1,-1-1-1,1 0 0,-1-1 0,-1 0 0,0-1 0,0 0 0,0-1 0,-1 0 0,0 0 0,-1-1 1,-1 0-1,1 0 0,-2-1 0,0 0 0,0 0 0,-1-1 0,0 0 0,-1 0 0,-1 0 0,4-24 0,-5 10 8,-2 0 0,0 0-1,-6-43 1,3 55 12,0 1-1,-1-1 1,0 1-1,-1 0 1,0 0-1,-2 1 1,1 0-1,-10-14 1,15 26-1,1 0 1,-1 0-1,0 0 1,1-1 0,-1 1-1,0 0 1,0 0-1,0 0 1,0 0-1,0 0 1,0 1-1,0-1 1,0 0-1,0 0 1,0 1 0,0-1-1,-1 0 1,1 1-1,0 0 1,0-1-1,-1 1 1,1 0-1,0-1 1,-1 1-1,1 0 1,0 0-1,-1 0 1,1 0 0,-1 0-1,1 0 1,0 1-1,0-1 1,-3 1-1,2 0-10,1 1 0,-1-1 0,1 0 0,-1 0 0,1 1 0,0-1 0,0 1 0,-1-1 0,1 1 0,0 0 0,1-1 0,-1 1 0,0 0 0,0 0 0,1 0 0,-1 0 0,1-1 0,-1 1 0,1 0 0,0 0-1,0 4 1,0-4-4,0 0 0,0 0 0,1 0 0,-1 0-1,1 0 1,-1 1 0,1-1 0,0 0 0,-1 0-1,1-1 1,0 1 0,1 0 0,-1 0-1,0 0 1,0-1 0,1 1 0,-1 0 0,1-1-1,-1 1 1,1-1 0,0 0 0,0 0 0,-1 0-1,1 1 1,0-2 0,0 1 0,0 0-1,0 0 1,0-1 0,0 1 0,4 0 0,7 1-129,1 0 0,0-1 0,-1-1 0,15-1 0,-6 1-420,2-1-638,0-1 0,0-1 0,-1-1 0,1-1 0,-1-1 0,38-14 0,-43 12 910,-1 0 0,1-1-1,-2-1 1,1-1 0,15-13-1,-27 20 327,-1 0-1,1 0 1,-1-1-1,0 0 1,0 0-1,0 0 0,0 0 1,5-12-1,-4-11 4636,-18 53-3073,7-8-1197,1-1 0,1 1 0,0 1 0,1-1 0,0 19-1,1 92 1247,3-77-1104,-1-39-482,0-1 1,1 0 0,0 0 0,1 0-1,0 0 1,1 0 0,0 0 0,1 0-1,0-1 1,1 0 0,5 10 0,-6-14-67,0 0 1,1-1 0,-1 0 0,1 0-1,0 0 1,0-1 0,1 0 0,-1 0 0,1 0-1,0 0 1,0-1 0,0 0 0,0-1-1,1 1 1,-1-1 0,1 0 0,-1-1 0,1 1-1,8 0 1,2-1-463,0 0 0,29-2 0,-40 1-410,0-1 1,1 0 0,-1-1 0,1 0 0,11-5-1,18-17-6651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2273,'0'0'7358,"-13"15"-6715,-38 48 181,47-59-762,1 0-1,1 0 0,-1 1 1,1-1-1,0 1 1,0-1-1,0 1 0,0 0 1,1 0-1,0 0 0,0 0 1,0 0-1,1 0 0,-1 0 1,1 0-1,0 0 0,1 1 1,0-1-1,1 7 1,-1-8-49,1-1 0,-1 0 1,1 0-1,0 0 0,-1 0 1,1 0-1,1-1 0,-1 1 1,0-1-1,1 1 0,-1-1 1,1 0-1,0 0 0,-1 0 1,1 0-1,0 0 0,0-1 1,0 1-1,1-1 0,-1 0 1,0 0-1,1 0 0,-1 0 1,0-1-1,6 1 0,-2 0 36,0 0-1,0-1 0,0 0 0,0-1 1,0 0-1,0 0 0,1 0 0,-1-1 0,-1 1 1,10-5-1,-12 4 50,-1 0 0,0 0 1,0 0-1,0 0 0,0-1 0,-1 1 1,1-1-1,-1 0 0,1 1 0,-1-1 1,0 0-1,0-1 0,-1 1 0,1 0 1,0 0-1,-1-1 0,0 1 0,0-1 1,0 1-1,0-1 0,0-6 0,0 4 104,0 1 0,-1 0-1,0 0 1,0-1 0,0 1-1,-3-11 1,3 14-235,-1 1 1,0-1-1,0 0 0,0 0 0,0 0 0,0 1 1,0-1-1,0 0 0,0 1 0,-1-1 0,1 1 1,-1-1-1,1 1 0,-1 0 0,1 0 0,-1 0 1,0-1-1,0 2 0,1-1 0,-4-1 0,-1-1-2779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4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7379,'0'0'9597,"23"0"-8687,-11 0-844,151-9 268,10 1-1273,-153 8-3770,-43 1 107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0 411 11925,'0'0'2530,"29"-8"-2330,2 2-207,-11 2-17,0-1 0,-1 0 0,1-2 1,-1 0-1,-1-1 0,1-1 0,21-13 0,-30 14-24,0 1 0,0-1 0,0 0-1,-1-1 1,0 0 0,-1-1 0,0 0-1,-1 0 1,0 0 0,0-1-1,-1 0 1,0-1 0,-1 1 0,-1-1-1,0 0 1,0 0 0,-1-1 0,-1 1-1,0-1 1,0 1 0,-2-1 0,0-13-1,1 9 543,0 13-215,-1 0 1,1 0-1,-1 0 0,0 0 0,-1 0 1,1 1-1,0-1 0,-1 0 0,0 0 0,0 0 1,-2-4-1,3 8-245,0-1 1,0 1-1,0 0 0,-1 0 1,1 0-1,0 0 1,0 0-1,0 0 0,0 0 1,0-1-1,0 1 1,0 0-1,-1 0 0,1 0 1,0 0-1,0 0 1,0 0-1,0 0 0,0 0 1,-1 0-1,1 0 1,0 0-1,0 0 1,0 0-1,0 0 0,-1 0 1,1 0-1,0 0 1,0 0-1,0 0 0,0 0 1,0 0-1,-1 0 1,1 0-1,0 0 0,0 0 1,0 0-1,0 1 1,0-1-1,0 0 0,-1 0 1,1 0-1,0 0 1,0 0-1,-6 11 499,-3 17-370,1 1 1,-7 55-1,0 69 549,13-127-522,-2 21 47,-36 711 1183,39-741-1403,1-9-5,0 0-1,0 0 1,0-1 0,1 1-1,3 13 1,-4-19-11,1-1 0,-1 0 0,1 1 0,0-1 0,-1 0 0,1 0 1,0 1-1,0-1 0,0 0 0,0 0 0,0 0 0,0 0 0,0 0 0,0 0 0,1 0 0,-1 0 0,0-1 0,1 1 0,-1 0 0,0-1 1,1 1-1,-1-1 0,1 1 0,-1-1 0,0 0 0,1 0 0,-1 0 0,1 1 0,-1-1 0,1-1 0,-1 1 0,1 0 0,-1 0 1,1 0-1,1-1 0,5-2-84,0 0-1,0 0 1,0 0 0,0-1 0,0 0 0,-1 0 0,0-1 0,0 0 0,0-1-1,-1 1 1,1-1 0,6-9 0,-1 1-283,0-1-1,-1 0 0,-1-1 1,16-30-1,-19 26 3,0 1-1,-1-2 1,-1 1-1,-1 0 1,0-1 0,-2 0-1,-1 0 1,-1-32-1,-2 23 157,-1 1 0,-1 0-1,-2 0 1,0 0 0,-17-40-1,15 48 275,-1 0 0,0 1 1,-2 0-1,-16-21 0,24 35 202,-1 1-1,0 0 1,0 1-1,-1-1 1,1 1-1,-1 0 1,0 0 0,0 0-1,0 1 1,-1 0-1,1 0 1,-1 0 0,0 1-1,1 0 1,-1 0-1,0 0 1,-1 0 0,1 1-1,-11 0 1,21 6-161,4 0-97,0 0 1,1-1-1,-1 0 1,1-1-1,0 0 1,0 0-1,0-1 1,1 0-1,9 1 1,92 3 140,-108-6-149,21 0 2,162-5 105,-166 3-100,0-1-1,0-1 1,0-1-1,0-1 1,-1 0 0,0-1-1,19-11 1,-35 16-3,1 0 1,-1 0 0,1 0 0,-1 0-1,0-1 1,0 1 0,0-1-1,0 0 1,-1 0 0,1 0 0,-1 0-1,1 0 1,-1-1 0,0 1 0,0-1-1,-1 1 1,1-1 0,-1 0-1,0 0 1,0 0 0,0 0 0,0 1-1,-1-1 1,0 0 0,0 0-1,0-5 1,-12 21-60,-3 10 112,-17 38 0,29-53-69,-1 1 1,2 0-1,-1 0 0,1 0 1,0 0-1,1 0 0,0 1 0,0-1 1,1 13-1,0-19 9,1 0-1,-1 0 1,1 0 0,0-1-1,-1 1 1,1 0 0,0 0-1,0-1 1,0 1 0,0-1-1,0 1 1,1-1 0,-1 1-1,0-1 1,1 0 0,-1 1-1,1-1 1,-1 0 0,1 0-1,0 0 1,-1 0 0,1 0-1,0-1 1,0 1-1,-1 0 1,1-1 0,0 0-1,4 1 1,6 1 8,1-1 0,0 0 0,16-1 0,-15 0-15,-6-1 11,1 0-1,-1 0 0,1 0 0,-1-1 0,0-1 0,0 1 0,0-1 0,0-1 0,0 1 1,-1-1-1,1-1 0,-1 1 0,0-1 0,-1-1 0,1 1 0,-1-1 0,6-7 0,-7 8 8,-1-1-1,0 1 0,0-1 1,0 0-1,-1 0 0,0 0 1,0 0-1,0 0 0,-1-1 0,0 1 1,0-1-1,-1 0 0,0 1 1,0-1-1,0 0 0,-1 0 1,0 0-1,-1 1 0,1-1 1,-1 0-1,-4-13 0,4 17-11,0 0 0,-1 0 0,1 0-1,-1 0 1,1 0 0,-1 0 0,0 1-1,-1-1 1,1 1 0,0-1 0,-1 1-1,1 0 1,-1 0 0,0 0 0,1 0-1,-1 0 1,0 1 0,0-1 0,0 1-1,0 0 1,-1 0 0,1 0 0,0 0-1,-5 0 1,6 1-51,1 0-1,0 0 1,0 0-1,0 0 1,0 1-1,0-1 1,0 0-1,0 1 0,-1-1 1,1 1-1,0-1 1,0 1-1,1-1 1,-1 1-1,0 0 1,0-1-1,0 1 1,0 0-1,0 0 1,1 0-1,-1 0 1,0-1-1,1 1 1,-1 0-1,1 0 0,-1 0 1,1 0-1,-1 1 1,1-1-1,0 0 1,-1 0-1,1 2 1,-3 44-3272,3-38 2368,0 3-141,0 0-1,1 0 1,0-1-1,1 1 1,0 0-1,1-1 1,7 20-1,20 22-2719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0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3522,'0'0'3508,"22"-7"-1977,73-31-194,-87 34-1156,-1 0 1,1-1 0,-1 1-1,0-2 1,0 1-1,0-1 1,-1 0-1,0-1 1,0 1 0,0-1-1,-1-1 1,0 1-1,-1-1 1,0 1-1,0-1 1,4-11 0,-3 5 190,-1 0 1,0 0-1,0 0 1,-2-1-1,0 0 1,0 1-1,-2-1 1,1 0-1,-2 0 1,-3-21-1,-9 4 984,12 32-1328,1-1-1,0 0 0,0 1 1,0-1-1,-1 0 1,1 1-1,0-1 0,-1 1 1,1-1-1,0 1 1,-1-1-1,1 1 0,-1-1 1,1 1-1,-1 0 1,1-1-1,-1 1 0,1-1 1,-1 1-1,0 0 0,1 0 1,-1-1-1,1 1 1,-1 0-1,0 0 0,1 0 1,-1 0-1,0 0 1,1-1-1,-1 1 0,1 0 1,-1 1-1,0-1 0,1 0 1,-1 0-1,0 0 1,1 0-1,-1 0 0,0 1 1,1-1-1,-1 0 1,1 0-1,-1 1 0,1-1 1,-1 1-1,1-1 0,-1 0 1,1 1-1,-1-1 1,1 1-1,-1 0 0,-2 3-24,1 0-1,0 0 1,0 1-1,0-1 0,1 0 1,-1 1-1,1-1 1,0 1-1,0 8 0,-2 46 9,3-53 0,1-3-32,-1 0 0,0-1 1,1 1-1,-1 0 0,1-1 1,0 1-1,-1 0 0,1-1 1,1 1-1,-1-1 0,0 1 0,1-1 1,-1 0-1,1 0 0,0 0 1,-1 1-1,1-2 0,0 1 1,0 0-1,1 0 0,-1-1 1,0 1-1,0-1 0,1 1 1,-1-1-1,1 0 0,-1 0 0,1 0 1,0 0-1,-1-1 0,1 1 1,4-1-1,4 2-331,0-1 0,0 0 1,1-1-1,-1-1 0,0 0 0,22-4 0,-17 0 171,-1-1 0,0-1-1,0 0 1,0-1-1,-1 0 1,-1-1-1,1-1 1,-1 0 0,-1-1-1,0 0 1,-1-1-1,0 0 1,0-1 0,9-16-1,-16 22 766,-1 0 1,1 0-1,-2 0 0,4-13 1414,-7 22-1288,-11 13-528,0 1 0,2 1-1,0 0 1,1 0 0,0 1-1,2 0 1,0 1 0,1-1 0,1 1-1,0 0 1,2 1 0,0-1 0,1 1-1,1-1 1,1 1 0,2 20-1,-1-37-228,0 1 0,0 0 0,0-1-1,0 1 1,0-1 0,1 1 0,-1-1 0,1 0-1,0 1 1,0-1 0,0 0 0,0 0-1,1-1 1,-1 1 0,1 0 0,0-1-1,0 1 1,0-1 0,0 0 0,0 0-1,0 0 1,1 0 0,-1-1 0,0 0-1,1 1 1,7 0 0,5 2-1734,1-1 1,0 0-1,0-2 1,26 0 0,18-1-3943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4338,'0'0'12894,"5"20"-11019,5 16-1323,-3 0-1,6 60 1,-13-46-374,11-49-36,-7-3-109,1 1 0,-1 0 0,1-1 0,-1 0 0,0 0 0,0 0 0,0-1 0,0 1 0,4-4 1,37-34-6,-20 16-19,-19 19-2,5-4-16,0 0-1,0 1 1,1 0-1,18-10 1,-28 17-2,1 0 1,-1 0-1,1 0 0,-1 0 0,1 0 0,0 0 1,-1 1-1,1-1 0,0 1 0,0 0 1,-1 0-1,1 0 0,0 0 0,-1 0 1,1 1-1,0-1 0,-1 1 0,1 0 0,0-1 1,-1 1-1,1 1 0,-1-1 0,1 0 1,-1 0-1,0 1 0,0-1 0,1 1 1,-1 0-1,0 0 0,3 3 0,2 6-11,0 0-1,0 1 0,-1-1 0,-1 1 0,0 0 1,0 1-1,-1-1 0,-1 1 0,0 0 1,1 16-1,1 23 9,-2 63 0,-3-104 23,0 38-20,0-49 11,0-1 0,1 1 0,-1 0 0,0 0 0,0 0 0,0-1 0,0 1 0,0 0 0,0 0 0,1 0 0,-1-1 0,0 1 0,0 0 0,0 0 0,1 0 0,-1 0 0,0 0 0,0 0 0,0 0 0,1-1 0,-1 1 0,0 0 0,0 0 0,1 0 0,-1 0 0,0 0 0,0 0 0,0 0 0,1 0 0,-1 0 0,0 0 0,0 0 0,1 0 0,-1 0 0,0 1 0,0-1 0,0 0 0,1 0 0,-1 0 0,0 0 0,0 0 0,0 0 0,1 0 0,-1 1 0,0-1 0,0 0 0,0 0 0,0 0 0,1 0 0,-1 1 0,0-1 0,0 0 0,0 0 0,0 0 0,0 1 0,0-1 0,0 0 0,0 0 0,0 1 0,1-1 0,-1 0 0,0 0 0,0 0 0,0 1 0,0-2 0,13-12-136,-1-2-1,-1 0 0,0 0 1,-1-1-1,9-18 0,37-90-884,-45 96 748,33-71-556,-39 90 773,0 0-1,1 1 0,0-1 1,0 1-1,1 0 0,0 1 1,16-14-1,-21 19 70,0 0-1,1 0 1,0 1 0,-1-1 0,1 1 0,0-1-1,0 1 1,0 0 0,0 0 0,0 1-1,0-1 1,0 0 0,0 1 0,0 0-1,0 0 1,0 0 0,0 0 0,1 0 0,-1 1-1,3 0 1,-2 1 37,0 0 0,0 0 1,0 0-1,0 0 0,0 1 0,-1-1 0,1 1 0,-1 0 1,0 0-1,0 0 0,0 1 0,4 5 0,0 1 47,-1 1 0,-1-1 0,0 1 0,0 0 0,-1 0-1,0 1 1,-1-1 0,-1 1 0,3 18 0,-5-29-208,0 0-1,0 0 1,0 0 0,0 0-1,0 1 1,0-1 0,0 0-1,1 0 1,-1 0 0,0 0-1,1 0 1,-1 0 0,1 0-1,-1 0 1,1 0 0,0 0-1,-1 0 1,1 0 0,0 0-1,0 0 1,-1 0 0,1-1-1,0 1 1,0 0 0,0-1-1,1 2 1,2-2-636,-1 1 0,1 0-1,0-1 1,-1 0 0,1 0-1,-1 0 1,6-1 0,0 1-436,29-4-5458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21 409 5298,'0'0'12006,"-3"21"-10027,-2 3-1584,1-7-148,1 1 0,0 0 0,2 0-1,0 0 1,2 27 0,-1-44-235,1 1 1,-1-1-1,0 1 0,1-1 1,0 1-1,-1-1 0,1 1 1,0-1-1,-1 1 0,1-1 1,0 0-1,0 0 0,0 1 1,0-1-1,1 0 1,-1 0-1,0 0 0,0 0 1,1 0-1,-1-1 0,0 1 1,1 0-1,-1-1 0,1 1 1,-1 0-1,1-1 0,-1 0 1,2 1-1,6 0-1,0 1 0,0-2 0,17 0 0,-16 0-39,0-1-229,0 0 0,0-1 0,0 0 0,0 0 0,0-1 0,-1-1 0,1 0 0,-1 0 0,0-1 0,0 0 0,0 0 0,-1-1 0,0 0 0,14-14 1,-13 12 132,0-1 1,-1-1 0,0 0 0,0 0 0,-1 0 0,-1-1 0,1 0 0,-2-1 0,1 1 0,-2-1 0,6-19 0,-8 15 219,-12 80 110,5-44-127,2 0 0,0 1 0,1 0 0,1-1 0,4 42 0,-3-59-76,1-1 0,0 1 0,0 0 0,0 0 0,0-1 0,0 1 0,0-1 0,1 1 0,-1-1 0,1 1 0,0-1 0,0 0-1,0 0 1,0 0 0,0 0 0,0 0 0,1 0 0,-1-1 0,0 1 0,1-1 0,0 1 0,-1-1 0,1 0 0,0 0-1,3 0 1,6 2-2,1 0-1,0-2 0,0 1 1,16-2-1,-25 0 2,22 1-571,0-2 0,0 0 0,-1-2 0,1-1 0,48-14 0,-60 13 269,-1-1 0,1 0 1,-1-1-1,0 0 0,-1-1 0,0 0 0,0-1 0,-1-1 0,0 0 0,0 0 1,-1-1-1,9-13 0,1-5 483,-2-1-1,-1 0 1,-1-1 0,22-64 0,-23 50 803,-3-1 0,-1 0 0,4-49 0,-12 9 5046,-17 97-4663,-2 12-1302,1 1-1,1 0 1,1 0 0,1 2 0,1 0 0,2 0-1,-12 52 1,10-24-43,3 0 0,2 1 0,1 61-1,5-101-104,-1-3 2,1 0 0,1 1 0,3 16 0,-3-26-204,-1 0 0,1 0-1,0 0 1,1 0-1,-1 0 1,0 0 0,1 0-1,0-1 1,-1 1-1,1 0 1,0-1-1,0 0 1,1 1 0,-1-1-1,0 0 1,1 0-1,4 3 1,33 9-7025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1617,'0'0'8553,"-19"3"-5202,6-1-2881,4-1-129,0 1 0,0 0 0,0 0 0,0 0 0,0 1 0,0 1 1,1-1-1,0 1 0,-1 1 0,1 0 0,1 0 0,-1 0 0,-6 7 0,0 3 240,0 1 0,1-1-1,1 2 1,-11 21 0,17-29-522,1 1 0,1 0 0,0 0 0,0 1 0,1-1 1,1 1-1,-1-1 0,2 1 0,-1 16 0,2-25-60,0 0 0,0 1 1,0-1-1,1 0 0,-1 0 0,1 0 1,-1 1-1,1-1 0,0 0 1,0 0-1,0 0 0,0 0 0,0-1 1,1 1-1,-1 0 0,0 0 0,1-1 1,-1 1-1,1-1 0,0 1 1,0-1-1,-1 1 0,1-1 0,0 0 1,0 0-1,0 0 0,0 0 0,0-1 1,1 1-1,-1 0 0,0-1 0,2 1 1,9 1-350,0-1 0,0 0 0,0-1 0,18-1 0,-19 0-336,-5 1 273,0-1 0,1 0 0,-1-1 0,0 1 0,0-1 0,0-1 0,0 1 0,-1-1 0,14-8 0,-4 0 144,0-1 1,18-18-1,-18 19 4073,-15 29-3435,-16 173 3081,15-190-3567,0-1 1,1 1 0,-1 0 0,0 0 0,1 0-1,-1 0 1,1 0 0,-1 0 0,1-1-1,-1 1 1,1 0 0,-1 0 0,1-1-1,0 1 1,-1 0 0,1-1 0,0 1 0,0-1-1,-1 1 1,1-1 0,0 1 0,0-1-1,0 0 1,0 1 0,0-1 0,0 0 0,-1 1-1,1-1 1,0 0 0,0 0 0,0 0-1,0 0 1,0 0 0,0 0 0,0 0 0,0-1-1,0 1 1,0 0 0,1-1 0,3 1-1225,24 0-6993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8884,'0'0'896,"-37"170"81,4-50 1200,-2 18 160,0 4 16,9-1-624,6-17-865,16-16-528,4-17-127,4-18 15,25-18-112,4-15-48,10-15 0,10-15-64,19-10-1649,14-10-3697,12-31-1394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10597,'0'0'7342,"-5"26"-7091,-16 98 554,-5 140 1,26-262-804,0 166 351,0-165-347,0 1-1,0-1 1,1 1 0,-1-1 0,1 0 0,0 1-1,0-1 1,0 0 0,0 0 0,0 0-1,1 0 1,0 0 0,-1 0 0,1 0 0,0 0-1,0-1 1,1 1 0,-1-1 0,0 1 0,1-1-1,0 0 1,-1 0 0,1 0 0,0 0-1,0-1 1,0 1 0,0-1 0,0 1 0,1-1-1,-1 0 1,0-1 0,0 1 0,1 0-1,-1-1 1,7 0 0,17 3-391,0-2 0,0-1-1,0-2 1,35-5 0,-44 3-1507,-1 0 1,1-1-1,-1-1 1,21-10-1,4-8-3839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8660,'0'0'9396,"0"-4"-8980,4 4-432,5-2-736,9-4-3266,6-4-912,4-4 864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7780,'0'0'4602,"-5"7"-3917,-2 2-531,-22 30 290,28-39-362,1 1 1,0-1-1,0 0 1,-1 0 0,1 1-1,0-1 1,-1 0-1,1 0 1,-1 0-1,1 0 1,0 0-1,-1 1 1,1-1-1,0 0 1,-1 0-1,1 0 1,-1 0-1,1 0 1,0 0-1,-1 0 1,1 0-1,-1 0 1,1 0-1,0-1 1,-1 1-1,1 0 1,0 0-1,-1 0 1,1 0-1,-1-1 1,1 1-1,0 0 1,0 0 0,-1 0-1,1-1 1,0 1-1,-1 0 1,1-1-1,0 1 1,0 0-1,-1-1 1,1 1-1,0-1 1,-14-16 1223,12 15-918,1 1-367,1 1 0,-1 0 0,1-1 0,-1 1 0,0 0 0,1 0 0,-1-1-1,0 1 1,1 0 0,-1 0 0,0 0 0,1 0 0,-1 0 0,0 0 0,0 0 0,1 0 0,-1 0 0,0 0 0,1 0 0,-1 0-1,0 1 1,1-1 0,-1 0 0,0 1 0,1-1 0,-1 0 0,1 1 0,-1-1 0,1 0 0,-1 1 0,0 0 0,-21 17-144,17-14 184,-9 6 19,8-12 114,7-20 209,2-2-418,-1 23-453,-1 0 1,1 0-1,-1 0 0,1 1 1,0-1-1,-1 0 0,1 1 1,0 0-1,0-1 1,-1 1-1,1 0 0,0 0 1,0 0-1,3 0 0,3-1-1927,25-6-5173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13270,'0'0'7668,"-35"114"-6772,33-66-480,0 1-160,-3 0-192,1-1-128,-5-5 16,-2-6-1392,-4-7-4035,-7-10-1552,-7-8 272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4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7395,'0'0'4544,"12"3"-3795,227 56 1727,-169-41-2450,-37-9-2459,36 6 1,-3-8-3331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0 643 7347,'0'0'7220,"123"73"-5508,-64-63-847,7-2-385,2-6-320,-9-2-160,-11 0-48,-8 0-1585,-14-8-3025,-10-12-880</inkml:trace>
  <inkml:trace contextRef="#ctx0" brushRef="#br0" timeOffset="1">235 28 7395,'0'0'2530,"160"-28"-2226,-88 36-288,12 22-16,-10 9-3154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15 265 12102,'0'0'10196,"-15"14"-10036,33-14-160,10-12-4354,7-8-6050</inkml:trace>
  <inkml:trace contextRef="#ctx0" brushRef="#br0" timeOffset="1">425 1 10933,'0'0'1585,"-13"104"1472,9-54 305,4-1-1281,-2 2-1121,2 1-544,-3-3-304,1-4-80,0-5-32,0-11-32,2-7-1424,0-8-3299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68 231 6227,'0'0'288,"70"-168"512,-28 123 177,-2 27 383,-1 18 193,-2 6-96,-2 26-929,-11 7 577,-13 3 207,-11-3-127,-19-2 95,-27 1-303,-11-4-145,-9-5-416,0-1-208,14-7-208,10-5-368,24-10-8372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1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32 16055,'0'0'9557,"0"-16"-9557,-9 10-96,-12 4-1217,-10-1-3425,-4-1-9236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489 162 7700,'0'0'1494,"0"-18"-11,0 1-870,-1-54 1610,-8 20 2867,5 46-3270,-1 13-1437,-1 15-505,-20 122 212,6 2 0,7 0 0,8 223 0,13-194-31,-8-174-58,0-1-1,0 0 1,0 1-1,-1-1 1,1 0 0,0 1-1,-1-1 1,1 0 0,0 1-1,-1-1 1,0 0-1,1 1 1,-1-1 0,0 0-1,0 0 1,1 0 0,-1 0-1,0 0 1,0 0-1,0 0 1,0 0 0,-2 1-1,0-1-42,1 0 0,-1 1 0,0-1 0,0 0 0,0 0 0,0-1-1,0 1 1,0-1 0,-6 1 0,1-1-335,-1-1 1,1 1-1,0-1 0,-1-1 1,1 0-1,0 0 0,-10-4 1,3-2-622,1 0 0,0-1 1,1 0-1,0-1 0,1-1 1,0 0-1,-20-24 0,-2-7-1627,-28-47-1,51 73 2726,1 1-247,0 0 0,-9-20 0,17 30 931,0 0 0,1 0-1,-1 1 1,1-1-1,0 0 1,0 0 0,0-7-1,1 11-630,0 0 0,1 0 0,-1 1 0,0-1 0,0 0 0,0 1 0,1-1 0,-1 0 0,0 1 0,1-1 0,-1 1 0,1-1 0,-1 0 0,1 1-1,-1-1 1,1 1 0,-1-1 0,1 1 0,-1 0 0,1-1 0,0 1 0,-1-1 0,1 1 0,0 0 0,0-1 0,21-5 338,-15 4-79,208-35 1821,2-1-6590,-166 23-949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5202,'0'0'10085,"5"46"-10021,-5 5 128,0 2 176,0-2-128,-13-5-192,4-7 0,2-7-48,7-11-16,0-9-4210,11-10-256,15-2-1216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5699,'0'0'7667,"4"101"-6338,-4-38-529,-6 2-528,-14-2-192,9-6-80,7-11 0,4-15-4978,2-11-1121</inkml:trace>
  <inkml:trace contextRef="#ctx0" brushRef="#br0" timeOffset="1">349 249 10181,'0'0'6291,"-44"146"-4018,36-83-1233,3 6-320,5 4-351,0 2-257,5-6 32,12-8-144,3-10 0,4-11-32,2-15-2994,7-15-4993,4-10-2034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10965,'0'0'3367,"23"3"-2804,3 0-534,46 11 1,-69-13-35,0 0 0,0 0 1,0 0-1,0 1 1,0 0-1,0-1 0,0 1 1,-1 0-1,1 0 1,-1 0-1,1 1 0,-1-1 1,0 1-1,0-1 1,0 1-1,0 0 1,0-1-1,-1 1 0,1 0 1,-1 0-1,1 4 1,0 2-5,0-1 0,-1 1-1,0 0 1,0 0 0,-1 14 0,-1-12-4,1-1 17,0 0 0,-1 0 0,-1 0 0,0-1 0,0 1-1,-1 0 1,0-1 0,-8 16 0,-2-2-10,-30 42 0,36-55-9,3-1 68,10-12-20,-6 3-28,29-21-384,-1-1-1,-1-2 1,-2 0 0,25-30-1,-16 13 1214,-1-2 1,30-53-1,-52 73 4614,-13 43-4909,-27 52-311,22-56-204,0 1 0,1-1 1,0 1-1,-6 32 0,10-33 22,0 0 0,1 0-1,1 1 1,0-1 0,4 19 0,-4-30-229,1 0 0,1-1 0,-1 1 1,1-1-1,0 0 0,0 1 0,0-1 1,0 0-1,1 0 0,0 0 0,-1 0 1,1-1-1,1 1 0,-1-1 0,1 0 1,-1 0-1,1 0 0,0 0 1,0-1-1,0 1 0,8 2 0,30 7-5417,5-5-621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22 133 6291,'0'0'7633,"-3"16"-6539,-12 52-451,14-66-613,1 0 1,-1 0-1,0 0 1,1 0-1,0 0 1,0 0 0,-1 0-1,1 1 1,0-1-1,1 0 1,-1 0-1,0 0 1,1 0 0,-1 0-1,1 0 1,-1 0-1,1 0 1,0 0-1,0 0 1,0 0 0,0 0-1,0-1 1,3 3-1,-2-2-12,1-1 1,0 0-1,0 0 0,-1 0 1,1 0-1,0 0 0,0-1 0,0 1 1,0-1-1,0 0 0,5 0 0,2 0 14,4 2 1,-1-2 1,1 0-1,0-1 1,-1 0-1,15-4 1,-25 5-26,-1-1 1,1 0-1,0 0 1,-1 0 0,1 0-1,0 0 1,-1 0 0,1 0-1,-1-1 1,0 0 0,0 1-1,1-1 1,-1 0 0,0 0-1,0 0 1,0 0 0,-1 0-1,1-1 1,-1 1 0,1-1-1,-1 1 1,0-1 0,0 1-1,0-1 1,0 0 0,0 1-1,0-1 1,-1 0 0,1 0-1,-1 1 1,0-4 0,0 3 64,0 0 0,0-1 0,0 1 0,0 0 0,-1 0 0,0 0 0,1 0 0,-1 0 0,0 0 1,0 0-1,-1 1 0,1-1 0,-1 0 0,-2-4 0,-1 3 17,0-1 1,0 1-1,0 0 1,0 0-1,-11-5 1,13 8-95,-29-16-175,-22-14 716,50 29-968,1 0-1,0-1 1,0 0-1,0 0 1,1 0-1,-1 0 1,1 0 0,-1 0-1,1-1 1,0 1-1,0-1 1,-2-5 0,0-23-5970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6371,'0'0'4274,"73"102"-1377,-51-50-448,4 1-784,-6 2-384,-5-6-561,-8-1-480,-7-1-96,0-4-112,-5-1 0,-19-3-32,0-5-32,4-9-1969,11-15-4306</inkml:trace>
  <inkml:trace contextRef="#ctx0" brushRef="#br0" timeOffset="1">489 395 12646,'0'0'8116,"143"-33"-7604,-91 25-384,5 0-80,-4 2-16,-7 2-32,-11 2-3138,-13 2-5570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4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0 301 592,'0'0'11859,"20"-1"-11614,-13 1-235,12 0 23,0-1-1,0-1 1,0-1-1,0 0 1,-1-2-1,31-10 1,-37 9 0,0 0 0,-1-1 0,0 0 0,0-1 0,-1 0 0,0 0 0,0-1 0,0-1 0,-2 1 0,1-2 0,-1 1 0,11-20 0,-14 21 293,0-1-1,-1-1 0,0 1 0,-1 0 0,0-1 1,0 0-1,-1 0 0,-1 0 0,1-17 1,-2 27-305,-2-17 1525,-3 17-721,-4 11-643,0 3-142,0 0-1,1 1 1,1 0-1,-11 28 1,-16 68 399,30-98-342,-34 130 252,-24 187 1,62-329-348,-1 0-1,1 1 1,0-1 0,0 0 0,0 0 0,0 0-1,0 0 1,0 0 0,0 1 0,0-1 0,0 0-1,0 0 1,0 0 0,0 1 0,0-1 0,0 0 0,0 0-1,0 0 1,0 0 0,0 1 0,0-1 0,0 0-1,0 0 1,0 0 0,0 1 0,0-1 0,0 0-1,0 0 1,0 0 0,0 0 0,0 0 0,0 1-1,1-1 1,-1 0 0,0 0 0,0 0 0,0 0 0,0 0-1,0 0 1,1 1 0,-1-1 0,0 0 0,0 0-1,0 0 1,0 0 0,1 0 0,-1 0 0,0 0-1,0 0 1,0 0 0,0 0 0,1 0 0,-1 0-1,0 0 1,0 0 0,0 0 0,1 0 0,-1 0-1,0 0 1,0 0 0,0 0 0,0 0 0,1 0 0,-1 0-1,0 0 1,0-1 0,0 1 0,0 0 0,1 0-1,9-9 83,-9 9-67,63-69 201,-46 48-277,1 0 1,1 1-1,1 1 0,27-19 1,-43 35 31,0-1-1,1 1 1,-1 1 0,1-1-1,0 1 1,0 0 0,-1 0-1,1 1 1,1-1 0,-1 2-1,0-1 1,0 0 0,0 1-1,0 0 1,1 1 0,-1-1-1,12 4 1,-10-1 15,0 0-1,0 0 1,-1 1 0,1 0-1,-1 1 1,1 0-1,-1 0 1,-1 0 0,1 1-1,-1 0 1,11 13 0,50 60-807,-17-30-3346,-14-17-1446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6787,'0'0'13366,"15"18"-12293,29-24-817,2-8-160,-2 2-96,-9 3 0,-6 3-672,-12 0-3170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53 5106,'0'0'9103,"-13"10"-8417,-41 33-211,52-41-437,0-1-1,0 1 1,0-1 0,0 0 0,0 1 0,0-1-1,-1 0 1,1 0 0,0-1 0,-1 1 0,1 0 0,0-1-1,-1 1 1,1-1 0,-1 0 0,1 0 0,-1 0 0,-3 0-1,-4-1 443,9 0-413,0 1 1,0-1-1,1 0 1,-1 1-1,0-1 1,0 0-1,1 0 1,-1 0-1,0 0 1,1 0 0,-1 0-1,1 1 1,-1-1-1,1 0 1,0 0-1,-1-1 1,1 1-1,0 0 1,0 0-1,0 0 1,0 0-1,0 0 1,0 0 0,0 0-1,0 0 1,0-2-1,3-33 481,-2 33-545,-1 0-1,1 0 0,1 0 0,-1 1 1,0-1-1,1 0 0,-1 1 0,1-1 0,0 1 1,0-1-1,0 1 0,0 0 0,0 0 1,0 0-1,1 0 0,-1 0 0,1 0 1,-1 1-1,1-1 0,0 1 0,-1-1 1,1 1-1,0 0 0,0 1 0,0-1 1,3 0-1,-1 0 0,-1 0 0,0 1 0,1-1 0,-1 1 0,1 0 0,-1 1 0,0-1 0,1 1 0,-1 0 0,0 0 0,1 0 0,-1 0 0,0 1-1,0 0 1,0 0 0,0 0 0,6 4 0,-4 1 20,0-1 0,0 1 0,-1 1-1,1-1 1,-2 1 0,1-1-1,-1 1 1,-1 1 0,1-1-1,-1 1 1,-1-1 0,1 1 0,-1 0-1,-1 0 1,0-1 0,0 1-1,-1 0 1,0 0 0,0 0 0,-1 0-1,-1 0 1,1 0 0,-1 0-1,-1 0 1,1-1 0,-2 1 0,1-1-1,-6 9 1,-7 7-9,-1-1 0,-2 0 0,0-2 0,-1 0-1,-24 19 1,-4-2-15,-69 43-1,112-77-6,-15 9-31,-36 16 1,52-27-9,-1 0 0,1 0 1,0 0-1,-1-1 0,0 0 1,1 0-1,-1 0 0,0 0 1,1-1-1,-1 0 1,0 0-1,0 0 0,1-1 1,-10-1-1,13 1 36,-1 0 0,1-1 0,0 1 0,-1 0 0,1-1 0,0 1 0,0-1-1,0 1 1,0-1 0,0 0 0,0 1 0,1-1 0,-1 0 0,0 0 0,1 1 0,-1-1 0,1 0 0,0 0 0,0 0 0,0 0 0,0 0 0,0 1-1,0-4 1,0-1-58,-1-3-98,1 0 0,0 0 0,0-1 0,1 1 0,3-14 0,-3 20 119,0 1 0,0-1-1,0 1 1,0 0 0,0-1 0,0 1-1,0 0 1,1 0 0,-1 0-1,1 0 1,0 0 0,0 0 0,0 1-1,-1-1 1,2 0 0,-1 1-1,0-1 1,0 1 0,0 0 0,1 0-1,-1 0 1,0 0 0,1 0-1,-1 1 1,4-1 0,5-1 38,0 1 0,0 1 0,0 0 0,0 1 0,0 0 0,0 0 0,0 1 0,0 1 0,0 0 0,-1 0 0,1 1 0,-1 0 0,10 7 0,12 7 59,-1 1-1,46 38 1,-65-47-419,-1 0 0,0 1 0,13 16 0,-18-19-1259,0 0 0,-1 0 0,7 14 0,-4-2-3342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8324,'0'0'9505,"0"7"-9323,-1 0-166,-8 132 475,9-135-488,0 0 0,1 0 0,0 0 0,0 0 0,0 0 0,0 0 0,1 0 0,0-1 0,-1 1 0,1-1 0,1 1 0,-1-1 0,0 1 0,1-1 1,0 0-1,-1 0 0,1-1 0,1 1 0,5 4 0,-5-4 1,0-1 0,0 1 0,0-1 0,0 0 1,1-1-1,-1 1 0,0-1 0,1 1 0,-1-1 0,1-1 1,0 1-1,-1-1 0,1 1 0,0-1 0,-1-1 1,1 1-1,7-2 0,-11 1-5,1 0 1,-1 0-1,1 0 1,-1 0-1,1 0 0,-1 0 1,0 0-1,0 0 1,0-1-1,1 1 1,-1-1-1,-1 1 0,1 0 1,0-1-1,0 0 1,0 1-1,-1-1 1,1 0-1,-1 1 0,1-1 1,-1 0-1,0 1 1,0-3-1,3-43-6,-3 42 7,1-28-16,-1 21-22,1 20-39,0 242-44,-2-129 362,2-107-229,-2 1 1,0-1-1,-1 1 0,0-1 1,-1 0-1,-1 0 0,-5 15 1,5-21 41,0 1 0,0-1 0,-1-1 0,0 1 0,-1-1-1,0 1 1,0-2 0,0 1 0,-1-1 0,0 0 0,0 0 0,-11 6 0,8-6 71,0-1 1,-1 1-1,0-2 0,0 0 1,0 0-1,-1-1 0,-21 4 0,-2-4 162,-47-1-1,76-2-260,1 0-11,0 0 0,0-1 0,0 1 0,1-1 1,-1-1-1,0 1 0,1-1 0,-1 1 0,0-1 0,1 0 0,0-1 1,-5-3-1,7 5-102,0 0 1,1 0 0,-1-1-1,1 1 1,0-1 0,-1 1-1,1-1 1,0 0 0,0 1-1,0-1 1,0 0 0,0 0-1,1 0 1,-1 0 0,0 0 0,1 0-1,-1 0 1,1 0 0,0 0-1,0 0 1,0 0 0,0 0-1,0 0 1,0 0 0,0 0-1,1 0 1,-1 0 0,1 0-1,-1 0 1,1 0 0,0 1-1,2-4 1,-2 2-342,1 1 0,0-1-1,-1 1 1,1 0 0,0 0 0,1-1 0,-1 1 0,0 0-1,5-2 1,41-22-5657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8820,'0'0'3418,"-22"21"-1084,-67 70-498,84-85-1689,-1 0 0,2 0 0,-1 0 0,1 1 0,0-1 0,0 1 0,-4 9 0,7-10-99,0-1-1,0 1 0,0 0 1,0-1-1,1 1 0,0 7 0,0-1-58,0-11 10,0 1-1,1 0 1,-1 0-1,0 0 1,1 0-1,-1-1 1,1 1 0,-1 0-1,1 0 1,0-1-1,0 1 1,0 0-1,0-1 1,0 1-1,0-1 1,0 1-1,0-1 1,3 3-1,0-2 8,-1 1 0,0-1 0,1 0 0,-1-1-1,1 1 1,0-1 0,0 1 0,6 0 0,8 1-11,0-1 0,0-1 0,22 0 0,-27-2-64,-4 1 54,-1 0-1,0-1 1,0 0 0,0 0-1,1-1 1,-1 0 0,0-1-1,-1 0 1,1 0 0,-1 0-1,1-1 1,-1 0-1,9-8 1,-11 8 83,0 0 0,-1 0 0,0 0 1,0-1-1,0 0 0,-1 0 0,0 0 0,0 0 0,0 0 0,0-1 0,-1 1 0,0-1 1,0 0-1,0 0 0,-1 0 0,0 0 0,0 0 0,-1 0 0,1-6 0,-1 4 61,0 1 0,-1 0-1,1-1 1,-1 1-1,-1 0 1,0-1 0,0 1-1,0 0 1,0 0 0,-5-6-1,5 9-108,0 1-1,-1-1 1,0 1-1,0 0 1,0 0 0,0 0-1,0 0 1,-1 1-1,1-1 1,-1 1-1,0 0 1,1 0 0,-1 0-1,0 1 1,0-1-1,0 1 1,-1 0-1,1 0 1,-6 0 0,-4-2 11,-1 1 0,0 1 1,1 0-1,-1 1 1,0 1-1,0 0 0,1 1 1,-17 4-1,30-5-50,0-1 0,-1 1-1,1-1 1,0 1 0,0-1 0,0 1-1,0 0 1,0 0 0,0-1-1,0 1 1,0 0 0,0 0-1,0 0 1,1 0 0,-1 0 0,0 0-1,1 0 1,-1 1 0,0-1-1,1 0 1,0 0 0,-1 3-1,1-3-87,0 0 0,0 0 0,0 0 0,0 0 0,0 0 0,1 0 0,-1 0 0,1 0 0,-1 0 0,1 0 0,-1 0 0,1 0 0,-1-1 0,1 1 0,0 0 0,-1 0 0,1 0 0,0-1 0,0 1 0,-1 0 0,1-1 0,0 1 0,0-1 0,0 1 0,0-1 0,0 1 0,0-1 0,0 0 0,0 1 0,1-1 0,15 4-2091,0 0 0,0-2 1,25 2-1,25-2-2484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8548,'0'0'11821,"2"2"-11250,1 0-518,0 0-1,-1 0 0,1 0 1,0 0-1,0-1 0,0 0 1,0 0-1,1 1 0,-1-2 1,0 1-1,0 0 0,5 0 1,50 2 348,-37-2-336,32 0 27,-27-2-31,0 2 0,46 8 0,-65-6-335,-10 0-365,-14 2-622,-146 12 857,-30 4 565,172-16-224,21-5 59,0 0-1,0 0 1,0 1-1,0-1 1,0 0 0,0 0-1,0 0 1,0 0-1,0 0 1,0 0-1,0 0 1,0 1 0,0-1-1,0 0 1,0 0-1,0 0 1,0 0 0,0 0-1,0 0 1,0 1-1,0-1 1,0 0-1,0 0 1,0 0 0,0 0-1,0 0 1,0 0-1,0 0 1,0 0-1,0 1 1,1-1 0,-1 0-1,0 0 1,0 0-1,0 0 1,0 0-1,0 0 1,0 0 0,0 0-1,0 0 1,1 0-1,-1 0 1,0 0 0,0 0-1,0 0 1,0 0-1,0 0 1,0 1-1,0-1 1,1 0 0,-1 0-1,0-1 1,0 1-1,0 0 1,0 0-1,0 0 1,0 0 0,1 0-1,-1 0 1,0 0-1,0 0 1,0 0 0,0 0-1,38 3-145,-10-3 296,37 0-28,120-14-1,-124 4 1017,112-4 0,-172 14-1003,-3 0-398,-73 5-3423,38-4-2352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8260,'0'0'5346,"138"-15"-4417,-85 13-497,4 0-160,-2 0-176,-5 0-32,-8-2-64,-7 2-64,-4 0-1089,-7 2-1632,-2 0 752,-11 0-992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3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7796,'0'0'3457,"-20"17"-1744,-64 57-547,81-72-1132,0 0 1,1 1-1,-1-1 1,1 1-1,0 0 1,-1 0-1,1 0 1,1 0-1,-1 1 1,0-1-1,1 0 1,-1 1-1,1-1 1,0 1-1,0-1 1,1 1-1,-1-1 1,1 1-1,0 0 1,0-1-1,0 1 1,0 0-1,1 4 1,0 10-23,0-14-6,-1 0 1,1 0-1,0 1 0,0-1 0,1 0 0,-1 0 1,1-1-1,-1 1 0,1 0 0,1 0 1,-1-1-1,0 1 0,1-1 0,6 6 0,5 6-323,32 22 0,-16-13-807,-11-7 207,-1 1-1,0 0 1,25 35-1,-38-47 883,-1 1-1,1 0 1,-1 0 0,-1 1 0,1-1 0,-1 1-1,0 0 1,-1-1 0,0 1 0,0 1 0,-1-1-1,0 0 1,-1 0 0,1 0 0,-2 11-1,0-16 77,0-1 0,0 0-1,0 0 1,0 0 0,-1 0-1,1 0 1,-1 0-1,1 0 1,-1 0 0,0 0-1,0-1 1,1 1-1,-1-1 1,0 1 0,-1-1-1,1 0 1,0 0-1,0 0 1,0 0 0,-1 0-1,1 0 1,-1 0-1,1-1 1,0 0 0,-4 1-1,-11 2 595,0-1 0,-24 0 0,34-1-410,-16 0 339,-15 0 759,-68-5-1,102 4-1264,0-1-1,-1 0 1,1 0-1,0 0 1,0-1-1,0 0 1,0 0-1,0 0 1,0 0-1,0 0 0,1-1 1,-1 1-1,1-1 1,0 0-1,0 0 1,0 0-1,-3-4 1,5 4-151,-1 1 1,1-1 0,0 1 0,-1-1 0,1 0 0,0 0-1,1 0 1,-1 1 0,0-1 0,1 0 0,-1-4 0,2 3-330,-1 1 0,0-1 0,1 1 0,0-1 0,-1 1 0,1-1 0,1 1 0,-1 0 0,0 0 0,1-1 0,2-2 0,30-32-6453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9172,'0'0'3348,"10"15"-3148,38 46-34,-43-56-189,0-1 0,1 0 0,-1 0 0,1-1 0,0 0 0,0 0 0,1 0 1,-1-1-1,0 1 0,1-2 0,0 1 0,-1-1 0,1 0 0,0 0 0,0-1 0,13-1 0,-6 2-238,8 0-99,0 0-1,-1-2 1,1 0 0,38-8 0,-55 7 448,1 1 1,-1-1 0,0 0 0,1 0-1,-1 0 1,0-1 0,-1 0-1,1 0 1,0 0 0,-1-1 0,1 1-1,-1-1 1,0 0 0,-1 0 0,1-1-1,-1 1 1,1-1 0,-1 0-1,-1 0 1,1 0 0,-1 0 0,1 0-1,1-10 1,-1 2 5095,-4 37-3898,-6 226-70,3-200-1045,-2 0 0,-26 97 0,28-133-170,0-1 0,-1-1 1,-1 1-1,0 0 1,-1-1-1,0-1 1,-1 1-1,-12 14 0,14-20 2,1-1 0,-1 0 0,1 0 0,-1-1 0,-1 0 0,1 0 0,-1 0 0,1-1 0,-1 0 1,0 0-1,0 0 0,0-1 0,-1 0 0,1-1 0,0 0 0,-14 1 0,16-1 17,0-1 0,0 0 1,0 0-1,0-1 1,0 0-1,0 1 0,0-2 1,0 1-1,0 0 1,0-1-1,0 0 0,1 0 1,-1-1-1,-4-3 1,6 3-2,0 0 1,0 0-1,0 0 1,1-1 0,-1 1-1,1-1 1,0 0-1,0 0 1,1 0 0,-1 0-1,1 0 1,0 0-1,0 0 1,0 0 0,0-1-1,1 1 1,0-7 0,-1 6-21,1 0 0,1 0 0,-1-1 0,1 1 0,-1 0 0,2 0 0,-1 0 0,0 0 0,1 0 0,0 0 0,0 0 0,1 0 0,4-7 0,-2 5-12,1 1-1,-1 0 0,1 0 0,0 1 0,0 0 0,1 0 1,-1 0-1,10-4 0,5-1-23,1 1 1,0 1-1,0 1 0,0 0 1,35-4-1,106-7-1995,-115 15-797,0-2-1,1-2 0,-2-2 0,49-16 0,-89 22 2749,1 0-1,-1 0 1,0-1 0,0 0-1,0 0 1,-1-1-1,1 1 1,7-8 0,-11 9 534,-1-1 1,1 1-1,0-1 1,-1 1 0,0-1-1,3-7 1,-3 7 425,-1 0 1,1-1 0,-1 1-1,0-1 1,-1 1-1,1-1 1,-1-5 4030,-2 32-3568,-5 1-701,-1-1-1,-18 35 0,-7 20 163,26-54-676,1 1 0,1 0 0,0 0-1,2 0 1,1 30 0,1 25-9094,1-77 8476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4114,'-1'-1'11578,"7"-1"-11428,42-2 889,72 5 1,-38 1-563,137-2-437,-125 0-7852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8148,'0'0'6227,"-15"116"-4419,15-61-175,0 4-816,6-1-353,1-5-240,-3-4-192,1-3-32,1-9-80,5-5-2193,9-15-3730,11-11 1601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4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9909,'116'-59'0,"-13"31"-385,-4 26 81,-3-8-1521,-24-35 513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10549,'0'0'1889,"0"108"1248,0-39-416,0 2-1136,-4 0-624,0-5-257,1-5-448,3-8-224,-2-6 32,-2-5-64,-3-9-32,1-7-288,-1-10-609,3-14-1616,4-18-6019,0-24 433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5619,'0'0'1787,"-21"11"-384,6-5-1129,2 0-26,0 0 0,0 1 0,0 1 0,1 0 0,0 0 0,0 1 0,1 1 0,0 0 0,-11 14 0,1 3 757,-27 46 0,42-64-879,1 1-1,1-1 1,0 1 0,0 0 0,1 0 0,1 0-1,-1 1 1,1-1 0,0 16 0,2-24-117,0 0 0,0 0 0,1 0 0,-1-1 0,1 1 0,-1 0 0,1-1 0,0 1 0,0 0 0,-1-1 0,1 1 0,0-1 0,0 1 0,0-1 0,1 1 0,-1-1 0,0 0 0,1 0 0,-1 0 0,0 0 0,1 0 0,-1 0 0,1 0 0,0 0 0,-1 0 0,1-1 0,0 1 0,-1 0 0,1-1 0,0 0 0,3 1 0,8 1 53,0-1 0,-1 0 0,21-1 1,-16-1-19,333-7-835,-117-11-6789,-165 11 5373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 5010,'0'0'8506,"-10"19"-7253,-28 58-703,37-76-541,1 1-1,-1-1 1,0 0-1,1 1 1,-1-1 0,1 0-1,0 1 1,-1-1-1,1 1 1,0-1 0,0 1-1,0-1 1,0 0-1,0 1 1,0-1 0,0 1-1,0-1 1,1 1-1,-1-1 1,1 0 0,0 3-1,0-3-3,0 0 0,0 0 0,0-1 0,0 1-1,0 0 1,0-1 0,1 1 0,-1-1 0,0 1 0,0-1-1,0 1 1,1-1 0,-1 0 0,1 1 0,4 0 16,4 2-172,0-1-1,0 0 1,0-1 0,1 1-1,-1-2 1,1 0 0,-1 0 0,1-1-1,-1 0 1,15-4 0,-18 3 87,0 0 1,0-1-1,0 0 0,0 0 1,0 0-1,-1-1 1,0 0-1,1 0 1,-2-1-1,1 0 0,0 0 1,-1 0-1,0-1 1,0 1-1,5-10 1,8-24 458,-16 32-149,1 0 1,0 1 0,0 0 0,0-1-1,8-9 1,-11 16-235,0 0 0,0-1-1,0 1 1,0 0 0,1 0 0,-1 0 0,0 0-1,0 0 1,0 0 0,0 0 0,0 0 0,0 0-1,0 0 1,1 0 0,-1 0 0,0 0-1,0 0 1,0 0 0,0 0 0,0 0 0,0 0-1,1 0 1,-1 0 0,0 0 0,0 0-1,0 0 1,0 0 0,0 0 0,1 0 0,-1 0-1,0 0 1,0 0 0,0 0 0,0 0 0,0 0-1,0 0 1,0 0 0,1 0 0,-1 0-1,0 1 1,0-1 0,0 0 0,0 0 0,0 0-1,0 0 1,0 0 0,0 0 0,0 0-1,0 1 1,0-1 0,0 0 0,0 0 0,0 0-1,0 0 1,4 12 12,1 41 56,-1 0-1,-6 76 0,1-69 161,0-46-151,0 0 0,-1 1 1,0-1-1,-1 0 0,-1 0 0,-1 0 0,0-1 1,0 1-1,-1-1 0,-1-1 0,0 1 0,-1-1 1,-12 16-1,7-14-15,0 0 1,0-1-1,-2 0 0,1-1 1,-2-1-1,1 0 1,-1-2-1,-1 1 0,-29 11 1,44-20-327,-14 4 423,9-5-3972,6-9-2540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 11925,'0'0'8399,"21"-1"-8322,-2-1-60,0 1 0,34 3 0,-51-1-13,1 0 0,-1-1 0,1 1 0,-1 0 0,1 0 0,-1 0 0,1 1 0,-1-1 1,0 1-1,0-1 0,0 1 0,0 0 0,0 0 0,0-1 0,0 1 0,-1 1 0,1-1 0,-1 0 0,1 0 0,-1 1 0,0-1 0,0 0 0,0 1 0,1 3 0,0 3 1,0 1 0,0-1 0,-1 1-1,0 16 1,-1-21-10,0 3 0,-1 0 0,0 0 0,0-1 0,-1 1 0,0 0 0,0-1 0,-1 1 0,0-1 0,-1 0 0,1 0-1,-1 0 1,-1-1 0,1 1 0,-1-1 0,0 0 0,0 0 0,-1-1 0,0 1 0,-12 7 0,-9 6 42,-1-1-1,-1-1 1,-38 16-1,64-32-36,-10 5 0,5-1-7,-1-1 0,0 0-1,0-1 1,0 1 0,-1-2-1,1 1 1,-20 1 0,28-4 14,1-1 0,-1 1-1,0-1 1,1 1 0,-1-1 0,1 1 0,-1-1 0,1 0 0,-1 1 0,1-1 0,0 1-1,-1-1 1,1 0 0,0 0 0,-1 1 0,1-1 0,0 0 0,0 1 0,0-1 0,0 0-1,0 0 1,0 1 0,0-1 0,0 0 0,0 0 0,0 1 0,0-1 0,0 0 0,1-1-1,3-24-7,-3 23-26,1 0 0,-1 1 1,1-1-1,0 0 0,0 1 0,0 0 0,0-1 0,0 1 1,1 0-1,-1 0 0,0 0 0,1 0 0,0 0 0,4-1 1,0 0-28,-1 0 0,1 1 0,0 0 1,0 0-1,0 0 0,9 0 0,-3 1 19,0 1 0,0 0-1,0 1 1,0 0-1,-1 1 1,1 0 0,13 5-1,-2 4 152,0 0-1,-1 2 1,0 1-1,-1 0 1,34 31-1,47 29-1981,-89-66 296,0 0-1,0-1 1,19 6 0,-2-6-2978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3185,'0'0'4453,"3"0"-3767,84 0 1183,-7 2-953,1-4 1,92-14-1,-138 11-1008,-2 0-178,-65 3 112,26 2 158,-160 4 95,133-1-67,0 0-1,0 3 1,-33 9-1,114-10 4757,11-9-4152,108-19 0,-87 10-1859,-45 7-2135,-5-2-1744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9108,'0'0'2409,"3"22"-1272,19 142 1299,-19-141-2091,0 0 0,2 0 0,13 36 0,-16-54-334,-1 0 0,1 0 1,0-1-1,1 1 1,-1-1-1,1 0 1,0 0-1,0 0 0,0 0 1,0 0-1,1-1 1,-1 1-1,1-1 0,0 0 1,0 0-1,0 0 1,1-1-1,-1 1 1,1-1-1,-1 0 0,1-1 1,0 1-1,9 1 1,-9-2-96,1 0 0,-1 0 0,1-1 0,0 0 0,0 0 0,-1 0 1,1-1-1,0 0 0,-1 0 0,1 0 0,-1-1 0,1 0 0,-1 0 0,0 0 0,0 0 1,0-1-1,0 0 0,0 0 0,0-1 0,-1 1 0,0-1 0,0 0 0,0 0 1,6-8-1,26-37 107,-23 29 192,0 1 0,2 0 0,0 1 0,1 1 0,1 0 0,21-16 0,-38 33-177,0-1 0,1 1 0,-1 0-1,0 0 1,1 0 0,-1-1 0,0 1 0,1 0-1,-1 0 1,0 0 0,1 0 0,-1-1-1,0 1 1,1 0 0,-1 0 0,0 0 0,1 0-1,-1 0 1,0 0 0,1 0 0,-1 0-1,1 0 1,-1 0 0,0 0 0,1 0-1,-1 1 1,0-1 0,1 0 0,-1 0 0,0 0-1,1 0 1,-1 1 0,0-1 0,1 0-1,3 15 302,-6 25-503,1-35 260,-2 15-39,-1 1 0,-2-1 1,0 0-1,-1 0 0,-1 0 0,0-1 0,-2 0 0,-15 23 1,6-15 106,-1 0 0,0-2 1,-2 0-1,-41 36 1,36-40 11,-1 0 0,0-2 0,-2-2 0,-31 15 0,-20 2-5250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58 6547,'0'0'7203,"17"-11"-6069,55-31-630,-71 41-499,0 1 0,0-1-1,0 1 1,0 0-1,-1-1 1,1 1 0,0 0-1,0-1 1,0 1-1,0 0 1,0 0 0,0 0-1,0 0 1,0 0-1,0 0 1,0 0 0,-1 0-1,1 0 1,0 1-1,0-1 1,0 0 0,0 0-1,0 1 1,0-1-1,0 1 1,-1-1 0,1 1-1,0-1 1,0 1-1,-1-1 1,1 1 0,0 0-1,-1-1 1,2 2-1,5 24 36,-7-21-25,2 2-10,-1 0-1,0 0 0,-1 1 0,0-1 1,0 0-1,0 0 0,-1 0 0,0 1 0,-2 7 1,1-11-7,0 1 1,0-1-1,0 0 0,0 0 1,-1 1-1,1-2 1,-1 1-1,0 0 1,0 0-1,-1-1 0,1 0 1,-1 0-1,1 0 1,-8 4-1,-1 1 25,0 0-1,-1-1 1,0-1-1,0 0 1,0-1-1,-1-1 1,0 0-1,-28 5 1,40-9 193,21-8 1716,-8 3-1825,1 1 1,0-1-1,0 2 1,0 0-1,0 0 1,0 1-1,24 0 1,-29 2-117,-1 0 0,1 1 0,-1 0 0,0 0 0,0 0 0,1 1 0,-1 0 0,0 0 0,0 1 0,-1 0 0,1 0 0,0 0 0,-1 0 0,0 1 0,0 0 0,0 0 1,6 7-1,-3-2-1,-1 0 1,0 0-1,0 0 1,-1 1-1,-1 0 1,1 0 0,-2 1-1,1-1 1,-2 1-1,1 0 1,-1 0-1,-1 1 1,0-1 0,0 19-1,-2-26 10,0-1-1,-1 0 1,1 1-1,-1-1 1,0 0 0,0 0-1,-1 0 1,1 1-1,-1-1 1,1-1 0,-1 1-1,0 0 1,0 0-1,0-1 1,-1 1-1,1-1 1,0 1 0,-1-1-1,0 0 1,1 0-1,-1 0 1,0 0 0,0-1-1,0 1 1,-6 1-1,-7 3 40,-1-1 0,1 0-1,-34 4 1,-35-1 192,-1-4 1,-87-6-1,113-2-535,-76-13 0,8-10-4341,16-3-2620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6467,'0'0'3980,"20"-4"-3694,5-2-231,-8 1-20,1 2 1,-1 0-1,0 1 1,36 0-1,1456-8 3975,-173-44-3874,-1050 37-113,291 19-1,-371 17-132,107 3 95,-9-23 89,351 3 754,-350 13-880,41 1 152,34-17 625,837 11 1028,-668-4-1660,-35-1 702,-4 30 398,-495-34-1185,-5 0-13,0 1 1,1-1-1,13 6 0,-24-7-41,0 0 0,0 0-1,-1 0 1,1 0 0,0 0-1,0 0 1,-1 0 0,1 0-1,0 0 1,0 0-1,-1 0 1,1 1 0,0-1-1,0 0 1,-1 0 0,1 0-1,0 0 1,0 1 0,0-1-1,0 0 1,-1 0-1,1 0 1,0 1 0,0-1-1,0 0 1,0 0 0,0 1-1,0-1 1,0 0 0,0 0-1,-1 1 1,1-1 0,0 0-1,0 0 1,0 1-1,0-1 1,0 0 0,0 0-1,0 1 1,1-1 0,-1 0-1,0 0 1,0 1 0,0-1-1,0 0 1,0 0-1,0 1 1,0-1 0,1 0-1,-1 0 1,0 0 0,0 1-1,0-1 1,0 0 0,1 0-1,-1 0 1,0 0 0,0 1-1,0-1 1,1 0-1,-48 5-5499,-38-1 226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13366,'0'0'-659,"14"12"1102,-2-2-331,-8-6-81,0 0 1,0 0-1,1 0 0,0-1 0,0 1 0,0-1 0,0 0 0,0-1 0,0 1 0,1-1 1,-1 0-1,1 0 0,0-1 0,0 0 0,-1 0 0,1 0 0,10 0 0,7-4-162,-1-1 1,0 0-1,1-2 0,-2-1 0,1 0 0,-1-2 0,0 0 0,-1-2 0,0 0 0,0-1 0,-1-1 0,-1 0 1,0-2-1,17-18 0,-28 25 102,0 0 0,-1 0-1,0-1 1,0 0 0,-1 0 0,0 0 0,-1-1 0,0 1 0,3-13 0,-1-27 2547,-6 92-2491,1 49 1199,-20 162 0,10-207-1025,4-22-48,1-1-1,-1 36 1,5-59-78,1-7 717,4-5-690,0 0 1,0 1-1,1 0 1,1 0-1,0 0 1,0 1-1,1-1 1,9-7-1,-1 1-109,1 1 0,1 0 0,26-16 0,-35 26 64,0 0 1,1 1 0,-1 0-1,1 1 1,-1 0 0,1 0-1,0 1 1,0 1 0,1 0-1,-1 0 1,0 1 0,0 0-1,0 0 1,0 1 0,1 1-1,-1 0 1,-1 0-1,1 1 1,0 0 0,17 9-1,-18-8-100,0 1-1,0 0 1,0 1-1,-1 0 1,0 0-1,0 1 1,0-1-1,-1 2 0,0-1 1,0 1-1,-1 1 1,0-1-1,-1 1 1,0 0-1,0 0 1,-1 0-1,0 1 0,0-1 1,-1 1-1,2 13 1,-2-6-3756,1-9-2447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7:4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14182,'0'0'3410,"20"-8"-2319,65-19-704,-81 26-382,1 0 0,-1 1-1,0-1 1,1 1 0,-1 0 0,0 1-1,1-1 1,-1 1 0,0-1 0,1 1-1,-1 0 1,0 1 0,0-1 0,0 1 0,0 0-1,0 0 1,0 0 0,-1 0 0,1 1-1,-1 0 1,1-1 0,-1 1 0,0 1-1,0-1 1,0 0 0,-1 1 0,5 6-1,-2-2-7,-1 1-1,0 0 0,0 0 0,-1 0 0,0 1 0,0-1 0,-1 1 0,0 0 1,-1 0-1,0 11 0,-2-11-1,0-1 0,0 0 1,-1 0-1,0 0 0,-1 0 1,0 0-1,0-1 0,-1 1 1,0-1-1,-1 0 0,0 0 1,0-1-1,-1 1 1,1-1-1,-2 0 0,-10 9 1,-5 4 120,-1-2 1,-1 0-1,-50 27 1,95-46 294,0 0 1,38-8 0,43-9-418,148-9 0,107 19 141,-357 8-141,0 0 1,1 0 0,-1 0 0,0 0-1,1 0 1,-1 0 0,0 0 0,1 0 0,-1 0-1,0 0 1,1 1 0,-1-1 0,0 0-1,1 0 1,-1 0 0,0 0 0,0 0 0,1 1-1,-1-1 1,0 0 0,0 0 0,1 1-1,-1-1 1,0 0 0,0 0 0,1 1 0,-1-1-1,0 0 1,0 1 0,0-1 0,0 0 0,0 0-1,0 1 1,1-1 0,-1 0 0,0 1-1,0-1 1,0 0 0,0 1 0,0-1 0,0 0-1,0 1 1,-1 0 0,-2 10-232,0-8-63,1 0 0,-1 0 0,1-1 0,-1 1 0,0-1 0,0 1 0,0-1 0,-1 0 1,-4 3-1,-35 13-6821,7-6 580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2225,'0'0'9631,"0"42"-1918,1-41-7659,0 1 0,0-1 1,0 1-1,0-1 0,0 1 1,0-1-1,0 1 0,0-1 0,1 0 1,-1 0-1,0 0 0,1 0 0,-1 0 1,1 0-1,0 0 0,-1 0 0,1 0 1,3 0-1,38 12 230,-32-11-196,34 7-30,0-3-1,0-2 0,1-2 0,65-5 0,-18 1-76,-63 3-153,25-1-230,-21-5-3706,-34 5 3920,0 0 0,1 0 0,-1 0 1,0 0-1,0 0 0,1 0 0,-1 0 0,0 0 0,0 0 1,0 0-1,1 0 0,-1 0 0,0 0 0,3-5-4132,-3 4 4132,0 1 0,0 0 1,0 0-1,0-1 0,0 0-370,0-8-3998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6227,'0'0'8964,"-8"43"-8644,8 5 593,0 3 271,0 4-416,-9 0-559,-7 5 143,-1-3-272,-3-6-80,7-4-80,6-9-112,7-13-3634,11-15-2801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8356,'0'0'9220,"-101"122"-7747,82-58-241,8 1-559,6 8-225,5 0-256,0 2-32,0 0-160,5-10 176,10-6-176,7-10-208,9-15-2049,8-15-4194,9-17-864</inkml:trace>
  <inkml:trace contextRef="#ctx0" brushRef="#br0" timeOffset="1">406 466 9156,'0'0'7812,"127"-48"-7812,-86 46-448,-1-2-6099,10-3-2418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358 155 5555,'0'0'10391,"-14"-9"-9174,-43-28-364,55 35-821,1 1 0,-1-1 0,1 1 0,0-1 0,0 1-1,-1-1 1,1 0 0,1 0 0,-1 0 0,0 1 0,0-1 0,1 0 0,-1 0-1,1 0 1,-1 0 0,1 0 0,0 0 0,0 0 0,0 0 0,0 0 0,0 0-1,0 0 1,1 0 0,-1 0 0,1 0 0,-1 0 0,1 0 0,0 0 0,-1 0-1,1 0 1,0 1 0,1-1 0,-1 0 0,0 1 0,0-1 0,1 1 0,1-2-1,0-1-19,1 1-1,-1-1 1,1 1-1,0 0 1,0 0-1,0 1 1,0-1-1,1 1 1,-1 0-1,1 0 0,-1 0 1,1 1-1,0 0 1,-1 0-1,6-1 1,-6 2-12,-1-1 1,0 1 0,1 0-1,-1 0 1,1 1 0,-1-1-1,0 1 1,1 0 0,-1-1-1,0 1 1,0 1-1,0-1 1,1 0 0,-1 1-1,0 0 1,-1 0 0,1 0-1,0 0 1,-1 0 0,1 0-1,4 5 1,-2 1 16,0 0 0,0-1 0,-1 2 1,0-1-1,0 0 0,-1 1 0,5 16 0,-7-20-18,0 0-1,0 0 1,-1 1 0,0-1-1,0 0 1,0 1-1,0-1 1,-1 0-1,0 1 1,0-1 0,0 0-1,-1 0 1,1 0-1,-1 0 1,-4 6 0,0-1-3,-1-1 0,0 0 0,-1-1 0,0 1 0,0-2 0,-11 9 0,-61 39 17,66-46-6,-47 30 107,-90 42 1,145-78-112,-1 0-1,1-1 1,0 1 0,-1-1-1,0-1 1,1 1 0,-1-1-1,-10 0 1,16-1 1,1 0-1,-1 0 1,0 0 0,1 0 0,-1 0-1,0-1 1,1 1 0,-1 0-1,0-1 1,1 1 0,-1 0-1,1-1 1,-1 1 0,1 0 0,-1-1-1,1 1 1,-1-1 0,1 1-1,-1-1 1,1 1 0,0-1 0,-1 0-1,1 1 1,0-1 0,-1 1-1,1-2 1,-5-24 58,8-26 30,-3 50-94,1 0 0,-1 1 0,1-1 1,-1 0-1,1 0 0,0 0 1,-1 1-1,1-1 0,0 0 0,0 1 1,0-1-1,0 0 0,1 1 1,-1 0-1,0-1 0,1 1 0,-1 0 1,1 0-1,-1-1 0,1 1 1,-1 0-1,1 1 0,0-1 0,0 0 1,-1 0-1,1 1 0,0-1 1,0 1-1,0-1 0,0 1 1,0 0-1,-1 0 0,1 0 0,0 0 1,0 0-1,0 0 0,3 1 1,1 0-12,-1 0 0,1 1 0,0 0 0,0-1-1,0 2 1,-1-1 0,1 1 0,-1 0 0,0 0 0,8 6 0,84 89 290,-74-71-825,2-2 1,0 0 0,56 40 0,-52-50-5478,0-9-1146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9156,'0'0'8359,"18"-6"-8165,122-34-79,-89 29-107,-33 8 2,0-1 1,0 0 0,0-1 0,-1-1-1,0-1 1,0-1 0,16-9 0,-29 13 19,-1 1 0,0-1 0,0 0 0,0 0 0,0 0 0,-1-1 0,1 1 0,-1-1 0,0 1 0,0-1 0,-1 0 0,1 0 0,0-5 0,2-19 638,-5 23 77,-1 9 388,-107 254-859,18-48-201,82-188-87,-13 46-68,47-78 95,1-8 48,-1 0 0,-1-2 0,22-25 0,-28 26-39,1 2-1,1 0 0,1 1 0,0 1 0,30-17 0,-44 29-16,-1 1-1,1 1 1,0-1-1,0 1 1,0 1 0,0-1-1,1 1 1,-1 0-1,10 1 1,-13 0-9,0 0 0,0 0 0,0 1 0,-1 0 0,1 0 1,0 0-1,-1 0 0,1 0 0,-1 1 0,1 0 0,-1-1 0,0 1 0,0 1 0,0-1 1,0 0-1,0 1 0,0-1 0,-1 1 0,4 4 0,3 5 6,0 0-1,-1 1 1,-1 0 0,0 0-1,5 16 1,-10-23-1220,0 0 0,-1 0-1,0 0 1,0 0 0,-1 8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9012,'0'0'3666,"116"85"-1185,-81-34-800,-7 8-369,-6 8-335,-9 4-417,-10 6-256,-3 6-288,-14-2 80,-29 2-128,-21-4 32,-17-6-2337,-11-4-4034,-7-8-848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8964,'0'0'11109,"109"-50"-11109,-61 34-32,7 5-48,0-3-3393,0 0-3347,-9-8 786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4562,'0'0'4221,"2"-2"-3272,0 0-819,1 0 0,-1 1 0,0-1 0,1 1-1,-1 0 1,1 0 0,-1 0 0,1 0-1,0 0 1,-1 1 0,1-1 0,0 1 0,4-1-1,47 1 721,-27 1-366,215-6 1685,543-6 80,-278 32-2042,-438-17-192,823 6 158,-560-18-167,248-3-225,1344 9 600,-1872 7-347,-32-2 79,-18-2 34,-8 0 87,-35-1-609,-18 2-4871,18-1 1367,7 0 606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6243,'0'0'10757,"-75"110"-8884,49-37-529,2 10-479,6 6-225,7 4-384,5-1-16,3-3-208,3-2 0,0-12-64,11-14-640,24-19-2450,16-29-3905,12-13 448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1425,'0'0'19705,"121"-61"-19609,-64 49-80,0 0-32,0 5-2129,2-1-4866,-7-2 1296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3057,'0'0'8057,"13"-18"-7486,2-3-520,-3 3-47,2 1 0,0 0 0,30-28 0,-36 38 17,-1 0-1,0 0 1,-1 0-1,0-1 1,0 0-1,-1-1 1,0 1 0,7-16-1,-11 19 818,1 0 1,-1-1-1,0 1 0,0-1 1,0 1-1,0-6 0,-1 90-570,-2 0-1,-4 1 1,-19 90-1,17-142-203,5-19-36,1 0-1,0 0 1,0 1 0,0-1-1,1 15 1,14-32 599,49-51 64,-40 36-652,1 1 0,32-23 0,-51 42-51,0 1 1,1-1-1,-1 1 1,1 0-1,-1 0 0,1 0 1,0 1-1,-1-1 1,1 1-1,0 0 0,0 1 1,0-1-1,0 1 1,0 0-1,0 0 0,9 2 1,-7 0 29,-1 0 0,1 0 0,0 1 1,-1 0-1,1 0 0,-1 1 0,0-1 1,0 1-1,-1 1 0,11 8 0,-8-5-176,-1 0-1,0 1 1,0-1-1,-1 1 1,0 0 0,0 1-1,-1 0 1,-1 0-1,1 0 1,-1 0-1,-1 0 1,0 1 0,-1 0-1,0-1 1,1 13-1,-3-9-4875,0-7-1281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6659,'0'0'4658,"142"75"-3153,-98-24-145,0 6-319,0 4-81,-9 3 593,-11-3-656,-22-2-737,-2 0-160,-18-2-80,-17-3 80,2-11 0,7-12-817,11-19-4513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2241,'0'0'12566,"-35"122"-10885,11-41-65,7 8-431,3 2-401,6-6-320,6-10-159,2-8-161,0-6-144,0-8 32,6-9-32,7-17 0,5-15-3842,8-12-4370</inkml:trace>
  <inkml:trace contextRef="#ctx0" brushRef="#br0" timeOffset="1">356 578 7283,'0'0'14407,"162"-35"-14407,-88 27-32,-1 4-945,-3-2-6930,-13-2-1473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218 111 7523,'0'0'7801,"-3"-11"-6832,1 4-899,1 5-63,0 0 1,0 0-1,0 0 1,1 0-1,-1 0 1,1 0-1,-1-1 1,1 1-1,0 0 1,-1 0-1,1-1 0,1 1 1,-1 0-1,0 0 1,0-1-1,1 1 1,-1 0-1,1 0 1,0 0-1,0 0 1,0-1-1,0 1 1,0 1-1,0-1 0,0 0 1,1 0-1,-1 0 1,1 0-1,-1 1 1,4-4-1,2 2-11,0-1-1,-1 1 0,1-1 1,0 2-1,1-1 0,-1 1 1,8-1-1,-13 2 2,1 1 0,-1 0-1,1-1 1,-1 1 0,1 0 0,-1 0 0,1 1 0,-1-1-1,1 0 1,-1 1 0,1 0 0,-1-1 0,0 1-1,1 0 1,-1 0 0,0 1 0,0-1 0,0 0-1,0 1 1,0-1 0,0 1 0,0-1 0,0 1 0,-1 0-1,3 3 1,0 2 11,0 1 0,0-1 1,-1 1-1,0 0 0,-1 0 0,0 0 0,0 0 0,1 12 0,-1 4 61,-3 42 0,0-58-62,0-1 1,-1 1-1,0-1 1,0 0-1,-1 0 1,0 1-1,0-2 0,-1 1 1,0 0-1,0-1 1,0 0-1,-1 0 1,0 0-1,0 0 1,-1-1-1,1 0 0,-8 5 1,-10 8 19,-1-2 0,-1 0 1,-29 12-1,39-19-14,0-1 0,-1-1 1,0-1-1,0 0 0,-1-1 1,0 0-1,0-2 0,-23 3 1,39-6-7,0-1 1,1 1 0,-1-1-1,0 1 1,1 0-1,-1-1 1,1 1 0,-1-1-1,1 0 1,-1 1-1,1-1 1,-1 1 0,1-1-1,-1 0 1,1 1-1,0-1 1,-1 0 0,1 0-1,0 1 1,0-1-1,-1 0 1,1 0 0,0 1-1,0-1 1,0 0-1,0 0 1,0 1 0,0-1-1,0 0 1,0 0-1,0 1 1,1-1 0,-1-1-1,0 0-9,0 0 0,1 0 0,-1 0 0,0 0 0,1 0 0,-1 0 0,1 0 0,0 0 0,0 0 0,0 0 0,0 0 0,2-3 0,-1 3-16,0 1 0,0 0 0,1-1 0,-1 1 0,0 0 0,0 0 0,1 0 0,-1 1 0,0-1 0,1 0 0,-1 1 0,1 0 0,-1-1 0,1 1 0,-1 0 0,1 0 0,-1 1 0,1-1 0,-1 0 0,1 1 0,-1 0 0,1-1 0,-1 1 0,0 0 0,0 0 0,1 0 0,-1 1 0,4 2 0,4 3 8,-1 0 0,0 1 1,0 0-1,11 14 0,0 0 145,29 25 1,-42-41-555,0 0-1,0-1 1,1 0 0,-1-1-1,1 0 1,0 0 0,1 0-1,15 4 1,6-5-6464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9893,'0'0'4612,"27"-12"-4452,173-71-160,-187 78-15,0-1 0,-1 0 0,1 0 0,11-9 0,-20 12 42,0-1-1,0 1 0,0 0 0,-1-1 0,0 0 0,0 0 1,0 0-1,0 0 0,0 0 0,-1-1 0,0 1 0,0-1 1,0 1-1,1-9 0,9-37 2170,-11 45 66,-4 20-1150,0-2-1272,-59 197 409,2-8-89,61-202-148,0 0 1,0 0-1,0 0 1,0 0-1,0 0 1,0 0-1,0 0 1,0 0 0,0 0-1,0 0 1,0 0-1,0 0 1,0-1-1,0 1 1,0 0-1,1-1 1,15-9 31,-1 0 0,0 0 1,16-16-1,-15 13-32,0 0 0,28-15 1,-39 24-17,1 1 1,-1 1-1,1-1 0,0 1 1,0 0-1,0 1 1,0-1-1,0 1 0,0 1 1,0-1-1,11 2 1,-13 0 0,-1 0 0,0 0 1,0 1-1,0-1 0,0 1 1,0 0-1,0 0 0,0 0 1,-1 1-1,1-1 1,-1 1-1,0 0 0,0 0 1,5 6-1,6 7-4,20 34-1,-11-16 7,-20-29-52,0-2-430,-1-1 0,1 1-1,-1 0 1,0 0 0,-1 1-1,1-1 1,0 0 0,-1 1-1,0-1 1,1 1 0,-2-1-1,1 1 1,1 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8708,'0'0'4872,"17"21"-4200,-3-4-558,2 1-3,-2 1 0,0 0-1,-1 1 1,-1 0 0,17 40 0,-12-11 253,-3 1 1,-1 0-1,-3 1 0,-2 1 1,-2-1-1,-1 91 0,-5-133-337,0 0-1,0 0 1,-1 1 0,0-1-1,-1 0 1,0 0-1,0-1 1,-1 1-1,0 0 1,-1-1-1,0 0 1,0 1-1,0-2 1,-1 1 0,-1 0-1,1-1 1,-1 0-1,0 0 1,-14 11-1,-1-2-81,0-1 0,0-1 0,-2-1 1,1-1-1,-2 0 0,-30 9 0,-34 3-5099,21-13-185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6531,'0'0'3306,"-2"18"-2303,-13 195 1982,15-210-2973,-1-1 1,1 1-1,1 0 0,-1-1 0,0 1 1,1 0-1,-1-1 0,1 1 0,0 0 1,0-1-1,0 0 0,0 1 0,0-1 1,0 1-1,1-1 0,-1 0 0,1 0 1,0 0-1,0 0 0,3 3 0,0-2 2,-1-1-1,0 0 1,1 0-1,0-1 1,-1 1-1,1-1 1,0 0-1,0 0 1,-1-1-1,11 1 1,-1 0-40,-1-1 1,1-1-1,-1 0 1,1 0 0,-1-2-1,0 1 1,1-2 0,-1 0-1,13-6 1,-17 6-9,-1-1 0,-1 0 0,1 0 0,-1 0 0,1-1 0,-2 0 0,1-1 0,-1 0 0,0 0 0,0 0 0,0 0 0,-1-1 0,-1 0 0,7-13 1,-7 11 107,0 1 0,0-1 1,0 0-1,-2 0 0,1-1 1,-1 1-1,1-11 0,14 174 237,7 121 654,-24-272-961,0 21 48,0-1 1,-2 1 0,-4 25 0,4-40-28,-1 0 0,1 0 0,-1-1 0,-1 1 0,1-1 0,-1 1 1,-1-1-1,1 0 0,-1-1 0,0 1 0,-1-1 0,-6 6 0,2-3 131,-2 1 0,0-2-1,0 1 1,0-2 0,-1 0 0,0 0-1,0-1 1,-27 8 0,16-8 114,1-1-1,-1-1 1,0-1 0,-38-1 0,57-1-248,0-1-1,0-1 1,1 1 0,-1-1 0,0 1 0,1-1 0,-1-1-1,0 1 1,-6-4 0,9 4-37,0 0 0,1 0 0,-1-1 0,1 1 1,-1-1-1,1 1 0,-1-1 0,1 0 0,0 0 0,0 1 0,0-1 1,0 0-1,0 0 0,0 0 0,1 0 0,-1 0 0,0 0 0,1 0 0,0 0 1,0 0-1,-1 0 0,1 0 0,1-4 0,-1 3-347,0 0-1,1-1 1,0 1 0,-1 0-1,1 0 1,1 0 0,-1 0-1,0 0 1,1 0 0,-1 0-1,1 0 1,0 0 0,0 1-1,0-1 1,0 1 0,1-1-1,-1 1 1,1 0 0,-1 0-1,1 0 1,5-2 0,-7 3 225,51-39-6676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8612,'0'0'6291,"20"-12"-5702,1 0-517,42-18 0,-60 29-73,-1 1-1,1-1 1,0 0-1,-1 1 1,1 0-1,0 0 0,0 0 1,0 0-1,-1 0 1,1 0-1,0 1 0,0-1 1,-1 1-1,1 0 1,0 0-1,-1 0 0,1 0 1,-1 0-1,1 0 1,-1 1-1,0 0 0,1-1 1,-1 1-1,0 0 1,0 0-1,0 0 0,3 4 1,0 1-11,-1 0-1,1 0 1,-1 1 0,0 0-1,-1-1 1,4 15 0,-4-11 6,0 0 1,-1-1-1,-1 1 0,0 1 1,0-1-1,-1 0 1,-1 0-1,0 0 1,0 0-1,-1 0 0,-4 12 1,1-6 15,-1-1 0,-1 0 0,-1 0 0,0 0 0,-1-1 0,-14 16-1,20-26-32,-21 30 222,24-35-195,0 0 1,0 0-1,0 0 0,0 0 0,0 0 1,0 0-1,0 0 0,0 0 0,0 0 1,0 0-1,0 0 0,0 0 0,0 0 1,1 0-1,-1 0 0,0 0 0,0 0 1,0 0-1,0 0 0,0 1 0,0-1 1,0 0-1,0 0 0,0 0 0,0 0 1,0 0-1,0 0 0,0 0 0,0 0 1,0 0-1,0 0 0,0 0 0,0 1 1,0-1-1,0 0 0,0 0 0,0 0 1,0 0-1,0 0 0,0 0 0,0 0 0,0 0 1,0 0-1,0 0 0,18-16 118,67-64-24,105-107-58,-164 154 28,-19 18 2740,-29 59-2649,17-36-159,0 0-1,1 0 0,0 0 1,0 1-1,1 0 0,0 0 1,1 0-1,0 0 0,-1 16 0,2-19 1,1 0 0,0 0 0,1 0 0,-1 0 0,1 1 0,1-1 0,-1 0 0,1 0 0,0-1-1,0 1 1,1 0 0,0-1 0,0 1 0,0-1 0,0 0 0,1 0 0,0 0 0,0-1-1,0 1 1,1-1 0,-1 0 0,1 0 0,0 0 0,0-1 0,7 4 0,1-1-395,-1 1 1,1-2-1,1 1 1,-1-2-1,1 0 1,0-1-1,0 0 1,17 1-1,-11-2-888,-1-2 0,1 0 1,-1-1-1,1-1 0,27-6 0,-36 5 736,0 0 0,-1-1 0,1 0 1,-1-1-1,0 0 0,0 0 0,-1-1 0,0-1 0,12-10 0,-15 12 831,-1 0 0,0-1-1,0 0 1,0 0-1,-1-1 1,5-8 0,-7 9 1018,1 1 1,-1-1 0,0 0-1,-1 0 1,1 0 0,-1 0 0,-1 0-1,1-9 1,-9 17 1162,1 5-2347,1-1 0,-1 1 1,1 0-1,1 1 0,-1-1 0,1 1 0,1 0 0,-1 0 0,1 1 0,-5 16 1,5-11-78,0 1 0,1-1 0,0 1 0,1 0 0,1 0 0,1 16 1,0-29-183,-1 0 0,1-1 0,0 1 0,1 0 0,-1-1 1,0 1-1,0 0 0,1 0 0,-1-1 0,1 1 0,-1-1 0,1 1 1,0 0-1,-1-1 0,1 1 0,0-1 0,0 0 0,0 1 1,0-1-1,1 0 0,-1 1 0,0-1 0,1 0 0,-1 0 0,0 0 1,1 0-1,-1 0 0,3 0 0,20 4-7465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5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8148,'0'0'605,"-13"19"879,-4 4-888,7-10-185,0 1-1,1 0 1,0 0 0,1 1-1,-9 26 1,14-35-291,1 0 0,1-1 1,-1 1-1,1 0 0,0 0 1,0 0-1,0 1 0,1-1 1,1 8-1,-1-11-108,1-1 0,-1 1 0,1-1 0,0 1 0,0-1 0,0 1 0,0-1 0,0 0 0,1 0 0,-1 0 0,1 1 0,-1-1 0,1-1 0,0 1 0,0 0 0,0 0 0,0-1 0,0 1 0,0-1 0,0 1 0,0-1 0,1 0 0,2 1 0,10 3-31,0-1 0,0 0-1,0-2 1,0 1 0,1-2 0,-1 0 0,1-1-1,-1-1 1,21-2 0,-33 2 24,1 0 1,-1 0-1,0 0 0,1 0 0,-1 0 0,0-1 1,1 1-1,-1-1 0,0 0 0,0 0 1,-1 0-1,1 0 0,0-1 0,-1 1 1,1-1-1,-1 1 0,0-1 0,0 0 1,0 0-1,0 0 0,0 0 0,-1 0 1,1-1-1,-1 1 0,0 0 0,0-1 1,0 1-1,-1-1 0,1 1 0,-1-1 1,0-6-1,1 3 81,-2 1 1,1 0-1,0 0 0,-1 0 1,0 0-1,-1 0 1,1 0-1,-1 1 1,0-1-1,-1 0 0,1 1 1,-1-1-1,0 1 1,-1 0-1,1 0 1,-1 0-1,-8-8 0,5 8-32,0 0-1,0 0 0,-1 1 0,1 0 0,-1 1 0,0 0 0,0 0 0,0 0 0,-13-2 1,-2 2-105,1 1 0,-30 1 0,43 1-559,27 5-7218,25-4-432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7780,'0'0'10244,"64"0"-9812,-9-4-175,4-2-193,2-2 32,-4-2-96,-11 2-48,-8 3-32,-12 1 16,-9 4-1489,-8 0-3698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7363,'0'0'4891,"-5"23"-3307,2-13-1348,-5 22 522,1 0 0,1 0 0,-1 52 0,2 343 3327,5-427-4084,0 0-1,0 0 1,0 0-1,-1 0 1,1 0-1,0 1 1,0-1-1,0 0 1,0 0-1,0 0 1,0 0 0,0 0-1,-1 0 1,1 0-1,0 0 1,0 0-1,0 0 1,0 1-1,0-1 1,-1 0-1,1 0 1,0 0 0,0 0-1,0 0 1,0 0-1,0 0 1,-1 0-1,1 0 1,0 0-1,0 0 1,0 0-1,0 0 1,0 0 0,-1-1-1,1 1 1,0 0-1,0 0 1,0 0-1,0 0 1,0 0-1,-1 0 1,1 0-1,0 0 1,0 0 0,0 0-1,0-1 1,0 1-1,0 0 1,0 0-1,0 0 1,0 0-1,-1 0 1,1 0-1,0-1 1,0 1 0,0 0-1,0 0 1,0 0-1,0-1 1,-8-7-691,7 7 499,-17-23-6930,4 12 1134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8052,'0'0'9938,"-20"30"-9221,0-2-467,2-3 32,0 2 1,2 0-1,0 1 1,2 0 0,-17 52-1,22-48-127,1 0 0,2 1-1,1-1 1,1 1 0,2 0 0,2 0-1,6 58 1,-4-80-124,1 1 0,0 0 0,1-1 0,0 0 0,1 0 0,0 0 0,0 0 0,13 16 1,-14-21-218,1 0 0,-1-1 0,1 1 0,0-1 0,1 0 0,0-1 0,-1 1 0,1-1 1,1 0-1,-1-1 0,1 1 0,-1-1 0,1 0 0,0-1 0,10 3 0,37-1-5323,6-4-1710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9989,'0'0'9796,"89"-32"-9732,-36 28-64,11 0-112,12-4-3922,12-5-3649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269 153 8068,'0'0'3921,"-20"-3"-3032,-62-10-91,81 13-743,-1-1 1,1 1 0,-1 0 0,1 0 0,0-1 0,-1 1 0,1-1-1,0 1 1,-1-1 0,1 0 0,0 1 0,0-1 0,-1 0 0,1 0-1,0 0 1,0 0 0,0 0 0,0 0 0,0 0 0,1 0 0,-1-1-1,0 1 1,0 0 0,1 0 0,-1-1 0,1 1 0,-1 0-1,1-1 1,-1 1 0,1-1 0,0 1 0,0 0 0,0-1 0,0 1-1,0-1 1,0 1 0,0-1 0,0 1 0,0 0 0,1-1 0,-1 1-1,1-1 1,-1 1 0,1 0 0,0-2 0,1-2 133,0 0-153,0 0 0,0 0 0,0 1 0,1-1 0,0 1 0,0-1 0,0 1-1,1 0 1,-1 0 0,1 1 0,0-1 0,0 1 0,0 0 0,0 0 0,1 0 0,4-2 0,-6 3-36,1 0 0,-1 1 0,0-1 0,0 1 1,1 0-1,-1 0 0,1 0 0,-1 0 1,1 1-1,-1-1 0,1 1 0,-1 0 0,1 0 1,-1 0-1,1 1 0,0-1 0,-1 1 1,0 0-1,1 0 0,-1 0 0,1 0 1,-1 1-1,0-1 0,0 1 0,4 3 0,-1 0 2,-1 1 0,1 0 0,-1 1 0,-1-1-1,1 1 1,-1 0 0,-1 0 0,1 0 0,-1 0-1,0 1 1,-1 0 0,0-1 0,0 1 0,0 0-1,-1 0 1,0 13 0,0-12 11,-1 0-1,-1 0 1,1-1 0,-2 1 0,1 0 0,-1-1-1,0 1 1,-1-1 0,0 0 0,0 1-1,-1-1 1,0-1 0,0 1 0,-1-1-1,-7 10 1,-15 10 2,-1-2 0,-1-2-1,-2 0 1,0-2 0,-54 28-1,78-45-8,0 0 0,0-1 1,-1 1-1,1-2 0,-1 1 0,-12 2 0,19-5 7,1 0 1,-1 0-1,1 0 1,-1 0-1,1 0 1,-1-1-1,1 1 1,-1 0-1,1 0 0,-1 0 1,1 0-1,-1-1 1,1 1-1,0 0 1,-1-1-1,1 1 1,-1 0-1,1-1 0,0 1 1,-1 0-1,1-1 1,0 1-1,-1-1 1,1 1-1,0 0 1,0-1-1,-1 1 0,1-1 1,0 1-1,0-1 1,0 1-1,0-1 1,0 1-1,0-1 1,0 1-1,0-1 1,0 1-1,0-2 0,1-23 185,0 21-173,-1 2-12,1-1 1,-1 0-1,1 1 1,0-1-1,0 0 1,0 1-1,0-1 1,0 1-1,0 0 0,1-1 1,-1 1-1,1 0 1,0 0-1,0 0 1,0 0-1,0 0 0,0 0 1,0 0-1,0 1 1,1-1-1,-1 1 1,0 0-1,1 0 1,3-2-1,-2 2-3,0 0-1,0 0 1,0 0 0,0 1-1,-1 0 1,1-1-1,0 1 1,0 1 0,0-1-1,0 1 1,0-1 0,0 1-1,-1 0 1,1 0 0,0 1-1,0-1 1,4 4 0,4 2 4,-2 1 1,1 0 0,-1 1 0,0 0 0,14 19 0,43 61-30,-28-34-692,-18-32-2988,-1-9-2470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8164,'0'0'8321,"23"-8"-8150,-2 0-148,8-2 26,0-1 0,-1-1-1,48-28 1,-70 36 52,0-1-1,0 1 0,0-1 0,-1-1 1,1 1-1,-1-1 0,-1 1 0,1-1 1,-1-1-1,0 1 0,0-1 0,-1 1 0,1-1 1,-2 0-1,1 0 0,-1-1 0,0 1 1,0 0-1,-1-1 0,1-14 0,-3 28-31,0 1 1,-1-1-1,1 1 0,-1-1 0,0 0 0,-1 0 0,-5 10 0,-2 7-13,-14 38 14,-77 191 313,96-242-384,0 0-7,1 0 0,0 0 1,1 0-1,-3 13 0,6-22 8,0-1 1,0 0-1,0 0 0,0 0 0,0 0 1,0 1-1,0-1 0,0 0 0,0 0 1,0 0-1,0 0 0,0 1 0,0-1 1,0 0-1,0 0 0,0 0 0,1 0 0,-1 1 1,0-1-1,0 0 0,0 0 0,0 0 1,0 0-1,0 0 0,1 0 0,-1 0 1,0 1-1,0-1 0,0 0 0,0 0 1,0 0-1,1 0 0,-1 0 0,0 0 1,0 0-1,0 0 0,0 0 0,1 0 1,-1 0-1,0 0 0,0 0 0,0 0 0,0 0 1,1 0-1,-1 0 0,0 0 0,0 0 1,0 0-1,0 0 0,1 0 0,-1 0 1,0-1-1,0 1 0,0 0 0,4 0 30,2-1 11,0 0 0,0 0 0,-1-1 0,1 0 0,0 0-1,-1 0 1,1-1 0,8-5 0,45-33-26,-29 18-27,-21 16 16,0 0 1,0 1-1,1 0 1,0 1-1,0 0 1,0 0-1,1 1 1,0 1-1,-1 0 1,1 0-1,0 1 1,23-2-1,-23 4-25,1 0 0,0 0 0,0 1 0,-1 1 0,1 0 0,-1 0 0,0 1 0,1 1 0,-1 0 0,-1 0 0,1 1 0,-1 1 0,1-1 0,-1 2-1,-1-1 1,0 2 0,0-1 0,12 14 0,-18-18-234,5 6-2162,3-4-3304,5-4-2325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16 5090,'0'0'6627,"114"-15"-5026,-81 58-480,7 16-145,-3 12 193,-4 6 783,-7 4-1135,-17 0-433,-9 0-272,-9 2-112,-30-4 0,-14-3-144,-13-7 32,-10-7-2609,-3-17-3842,-4-13-1473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8916,'0'0'3949,"31"-2"-2333,388-10 780,748 11-1582,-747 10-634,102 1-189,66-10 1921,-655 0-9822,39 0 2929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1137,'0'0'10300,"17"-1"-9774,26-4-260,0-1 0,0-3 0,42-14 0,-64 15-250,0 0 0,-1-1 0,0-1 0,-1-1 0,0-1-1,-1-1 1,28-24 0,-37 29 209,-1-1 0,0 0 0,-1-1 0,0 0-1,0 0 1,-1 0 0,0-1 0,-1 0 0,0 0 0,-1-1-1,-1 1 1,1-1 0,-2 0 0,1 0 0,0-19 0,-2 18 1877,-5 34-1654,-24 80-335,-13 49 78,15-46-140,13-57-33,1 1 0,-4 54-1,15-82-41,1-20 24,0 0-1,0 0 0,0 0 0,0 0 0,0 0 1,0 1-1,0-1 0,0 0 0,0 0 0,0 0 1,0 0-1,0 1 0,0-1 0,0 0 0,0 0 1,0 0-1,0 0 0,0 0 0,0 1 1,0-1-1,0 0 0,0 0 0,0 0 0,0 0 1,0 0-1,0 1 0,1-1 0,-1 0 0,0 0 1,0 0-1,0 0 0,0 0 0,0 0 0,0 0 1,1 0-1,-1 0 0,0 1 0,0-1 0,0 0 1,0 0-1,1 0 0,-1 0 0,0 0 1,0 0-1,0 0 0,0 0 0,0 0 0,1 0 1,-1 0-1,0 0 0,0 0 0,0 0 0,1-1 1,5 0 18,1 0-1,-1-1 1,1 0 0,-1-1 0,0 1 0,0-1 0,0-1 0,0 1 0,0-1-1,6-6 1,60-52 79,-54 45-78,-16 15-20,22-21-57,2 1 0,37-24 0,-55 40 46,1 1 0,0 1 0,0-1 0,1 1 0,-1 1 0,1 0 0,0 0 0,0 1 0,0 1 0,0-1 0,0 1 0,11 1 0,-15 1 0,-1 0 1,1 0-1,-1 0 0,0 1 0,0 0 1,0 0-1,0 0 0,0 1 0,0-1 1,0 1-1,-1 0 0,1 1 1,-1-1-1,0 1 0,0 0 0,4 5 1,8 11-6,-2-1 0,18 33 0,-5-10-13,-23-35-340,1 0 0,1 0 1,10 11-1,-13-16-121,0 0 0,0 0 0,0 0 1,0 0-1,0 0 0,0-1 0,1 0 0,-1 1 1,0-1-1,1 0 0,6 1 0,30-1-4586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13286,'0'0'6003,"105"134"-5811,-94-61-16,-11 14-128,0 1-48,-39 7 80,-16-4-80,-15-6-816,-15-12-2994,-12-14-2721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6355,'0'0'10269,"-7"15"-9074,-7 20-465,2 1 1,2 0-1,1 0 1,-5 40-1,3 237 265,11-282-981,0-26-40,0-1-279,0-1-1,0 1 0,0-1 1,0 1-1,1 0 0,0-1 1,1 7-1,-1-9 69,0 0 1,0 1-1,0-1 0,0 0 0,0-1 1,0 1-1,0 0 0,0 0 1,0 0-1,0-1 0,0 1 1,0 0-1,1-1 0,-1 1 1,0-1-1,0 1 0,1-1 1,-1 0-1,0 0 0,1 1 1,-1-1-1,0 0 0,1 0 0,1-1 1,32 2-8398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10661,'0'0'8612,"143"-16"-8420,-84 6-192,-2-1-192,-4-1-5123,-7-4-2608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9316,'0'0'7486,"16"-14"-7283,0 1-189,10-7 55,-2-2-1,43-47 0,-55 52 7,0-1 1,16-32-1,-23 41 213,-2 0 0,1 0 0,-1 0 0,0-1 0,-1 0-1,0 1 1,1-19 0,-3 26 336,-1 27-245,-4 15-355,-3 0 0,-1-1 1,-2 0-1,-21 51 0,15-45 10,2 0 1,-15 75-1,30-118-38,-1 0 0,1 1 0,0-1 0,0 0 0,0 1 0,0-1 0,0 0 0,0 0 0,1 1 0,-1-1 0,2 4 0,-1-5 5,-1-1-1,0 1 1,1-1 0,-1 1-1,1-1 1,-1 1 0,1-1 0,-1 1-1,1-1 1,-1 0 0,1 1 0,-1-1-1,1 0 1,-1 1 0,1-1 0,0 0-1,-1 0 1,1 1 0,0-1 0,-1 0-1,1 0 1,-1 0 0,1 0 0,0 0-1,-1 0 1,2 0 0,2-1 12,1 0 0,-1-1 1,0 1-1,1-1 0,-1 0 0,0 0 1,0-1-1,0 1 0,6-6 0,44-40 28,-44 37-37,2 0 1,-1 1-1,1 0 1,1 1 0,0 0-1,0 1 1,28-13 0,-37 20-5,0 0 0,0 0 0,0 0 0,-1 0 0,1 1 0,0 0 0,0-1 0,0 2 0,0-1 0,0 0 0,0 1 0,-1 0 0,1 0 1,0 0-1,0 0 0,-1 0 0,1 1 0,-1 0 0,1-1 0,-1 2 0,1-1 0,-1 0 0,0 0 0,0 1 0,4 4 0,3 6-88,-1 0 0,0 0-1,-1 1 1,0 0 0,5 17-1,21 33-975,-24-55-3821,2-6-3060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9076,'0'0'3807,"23"17"-2745,75 60-203,-92-71-766,0 0 0,-1 0 0,1 0 0,-2 1 0,1 0 0,-1 0 0,1 0-1,-2 0 1,1 1 0,-1-1 0,0 1 0,3 16 0,-2-7 41,5 17 1,-3 0 0,0 0-1,-2 1 1,-2 0 0,-2 41-1,-2-64-111,1 0-1,-2 0 0,0 0 1,0 0-1,-1 0 0,0-1 0,-1 0 1,0 0-1,-1 0 0,-1 0 1,1-1-1,-2 0 0,1-1 0,-1 1 1,-1-2-1,1 1 0,-13 8 1,7-5-353,-1-1-1,0-1 1,-1-1 0,-27 13 0,28-16-907,0-1 1,-1 0 0,1-1-1,-1 0 1,-19 1-1,-8-4-4504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8756,'0'0'7502,"-9"19"-7171,-24 64-115,31-80-207,1 0 0,0 0-1,0 0 1,1 0 0,-1 1 0,0-1-1,1 0 1,0 1 0,0-1 0,0 0-1,0 0 1,0 1 0,1-1-1,0 0 1,-1 0 0,1 1 0,0-1-1,1 0 1,-1 0 0,0 0 0,1 0-1,0 0 1,-1-1 0,1 1 0,0 0-1,1-1 1,-1 0 0,0 1 0,1-1-1,-1 0 1,1 0 0,5 3 0,2-1 0,-1 1 1,2-1 0,-1 0-1,0-1 1,1-1-1,-1 1 1,16 0 0,-2 0-231,-1-1 0,1-2 1,-1 0-1,1-1 0,45-9 1,-60 8 179,0-1 0,0 0 0,0 0 0,0-1 0,0 0 0,-1 0 0,0-1 0,0 0-1,0-1 1,-1 1 0,0-2 0,0 1 0,0-1 0,-1 0 0,0 0 0,0-1 0,7-12 0,5-9 436,-17 90-433,-8 153 367,4-189-269,-1-1 0,-1 0 1,-1 0-1,-2-1 0,0 0 0,-20 41 0,21-53-10,1 0 0,-1 0 0,-1-1 0,0 1 0,0-2 0,-1 1 0,0-1 0,-1-1 0,0 0 0,0 0 0,-1-1 0,-13 7 0,8-7 138,1-1 0,-1 0 0,-1-2 0,1 0 0,-1 0 1,1-2-1,-1 0 0,-29-1 0,42 0-165,0-1 0,1-1 0,-1 1 0,0 0 0,1-1 0,-1 0 0,1 1 1,-1-2-1,1 1 0,-1 0 0,1-1 0,0 1 0,0-1 0,0 0 0,-4-3 0,5 3-38,1 0 0,-1 0 0,1 0-1,0 0 1,-1 0 0,1-1 0,0 1-1,0-1 1,0 1 0,1 0 0,-1-1-1,1 1 1,-1-1 0,1 0-1,0 1 1,0-1 0,0 1 0,0-1-1,0 1 1,1-1 0,-1 1 0,2-5 0,1 0-574,-1 0 1,2 1 0,-1-1 0,1 1 0,0 0 0,0 0-1,0 0 1,1 1 0,0-1 0,0 1 0,0 0 0,12-7-1,42-34-5491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7203,'0'0'5267,"13"113"-2962,-13-72-592,0-2-17,0 1-607,0-1-465,0-3-416,0-1-64,-2-5 80,2-6-224,0-5-320,4-9-4226,23-6-4226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7748,'0'0'11637,"160"-25"-11173,-100 25-96,-1-2-176,4-2-48,5 2-80,-4-2 16,-7 0-80,-15 4 32,-14 0-32,-10 0-592,-12 0-4082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8164,'0'0'6037,"0"20"-4599,-5 135 867,0-112-1955,-1 1-1,-3-1 1,-1 0-1,-23 56 0,-14 63 348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7988,'0'0'8425,"-11"23"-7961,-5 12-153,2 0-1,1 1 1,2 0-1,-7 40 1,6 32 513,4 0 1,9 156-1,-1-246-754,2 0 0,0 0-1,2 0 1,-1 0 0,2-1 0,7 19 0,-9-29-166,1 0 0,-1 0 0,1-1 1,1 1-1,-1-1 0,1 0 0,7 7 1,-8-9-261,0-1 0,0 1 0,1-1 1,0 0-1,-1-1 0,1 1 1,0-1-1,0 0 0,0 0 0,1 0 1,6 1-1,41 0-7021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9925,'0'0'10436,"107"-10"-10388,-37 8-48,11 0 0,0 0-1056,-2-2-4131,-11-4-1071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10149,'0'0'309,"25"0"-237,336 4 1630,757 0 1106,-625-6-1729,-405 2-976,639 5 644,-2 35-516,-681-36-188,59 7 483,-91-8 325,0-1 0,-1 2 0,16 6-1,-25-7-1409,-11-1-555,-12-1-1705,-18-1-2893,-6 0-246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6051,'0'0'4487,"18"0"-3916,7 0-572,-1-1-1,1-1 1,-1-1-1,1-2 0,-1 0 1,36-13-1,-47 12-57,-1 0 0,1-1 0,-1 0 0,-1-1 0,1 0-1,-1-1 1,-1 0 0,11-12 0,-15 14 208,-1 1 0,-1-1 0,1 0 0,-1 0 0,0 0 0,0-1 0,-1 0 0,0 1 0,-1-1 0,0 0 0,0 0 0,0 0 0,-1-1 0,0-13 0,-2 15 1092,-3 7-194,-5 14-443,-14 32-196,-20 54 0,2-1 13,-1-19-260,28-59-130,2 2-1,1-1 0,1 2 0,0-1 0,-8 37 0,18-60-28,0 1 0,0-1 0,0 1 0,0-1 0,0 1 0,0-1 0,0 1 0,0-1 0,0 1 0,0-1 0,0 1 0,0-1 0,0 1 0,1-1 0,-1 1 0,0-1 0,0 1 0,0-1 0,1 1 0,-1-1 0,0 0 0,1 1 0,-1-1 0,0 1 0,1-1 1,-1 0-1,1 1 0,-1-1 0,1 0 0,-1 0 0,0 1 0,1-1 0,-1 0 0,1 0 0,-1 0 0,1 0 0,-1 1 0,1-1 0,-1 0 0,1 0 0,-1 0 0,1 0 0,0 0 0,27-4 183,-24 4-158,12-5 5,-1 0-1,1-1 1,-1-1-1,0 0 1,-1-1-1,26-20 1,-16 12-27,33-16 1,-49 28-7,0 1 0,0 0 0,0 0 1,1 1-1,0 0 0,-1 0 0,1 1 0,12-1 0,-16 3-8,0-1 0,0 1 0,0 0 0,0 0 0,0 1 1,0-1-1,0 1 0,-1 0 0,1 1 0,-1-1 0,1 1 0,-1 0 0,0 0 0,0 0 0,0 0 0,0 1 0,-1-1 0,1 1 0,3 6 0,5 7-32,-1 0 1,-1 2-1,11 24 1,-19-40 19,-2-2-175,0-1 1,1 1 0,-1 0-1,1-1 1,-1 1 0,1-1-1,-1 1 1,1-1 0,-1 1-1,1-1 1,0 1 0,-1-1-1,1 1 1,0-1 0,-1 0-1,1 1 1,0-1 0,-1 0-1,1 0 1,0 0 0,0 1-1,-1-1 1,1 0 0,0 0-1,0 0 1,-1 0 0,1 0-1,0 0 1,1-1 0,1 1-796,19 0-5927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2561,'0'0'10629,"94"130"-9012,-70-57-129,-9 2-543,-6-2-33,-7 0-560,-2 0 1,-11-2-193,-24 2-16,-6-6-128,-8-10-16,-1-9-496,-3-13-3010,-6-11-1953,-2-12-1568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0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9796,'0'0'1460,"38"2"599,551 10 1071,767-28-2757,-1226 14 444,-135 3-832,1 0-1,0-1 1,0 2 0,0-1 0,0 0 0,0 1 0,-7 4 0,-12 4-1011,-15-1-2693,-2 0-1190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1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525 108 8420,'0'0'6547,"-10"12"-5757,-30 35-294,24-36 460,16-11-935,0 0 0,-1 0 0,1 0-1,0 0 1,0 0 0,-1 0 0,1 0 0,0 0 0,0 0-1,-1-1 1,1 1 0,0 0 0,0 0 0,-1 0 0,1 0 0,0-1-1,0 1 1,-1 0 0,1 0 0,0 0 0,0-1 0,0 1-1,0 0 1,-1 0 0,1-1 0,0 1 0,0 0 0,0 0 0,0-1-1,0 1 1,0-1 0,0-23 635,0 23-611,0-8 30,1 0 0,0 1 1,0-1-1,1 0 0,0 1 1,0 0-1,1-1 1,7-12-1,-8 17-74,0 0 0,0 0 0,0 1 0,1-1 0,-1 1 0,1 0 0,0 0 0,0 0 0,0 0 0,1 0 0,-1 0 0,1 1 0,-1 0 0,1 0 0,0 0 0,0 0 0,0 0 0,0 1 0,0 0 0,5-1-1,-8 2-8,1-1-1,0 1 0,0 0 0,0 1 0,0-1 1,0 0-1,-1 0 0,1 1 0,0-1 0,0 1 1,0 0-1,-1-1 0,1 1 0,0 0 0,-1 0 1,1 0-1,-1 0 0,1 1 0,-1-1 0,1 0 1,-1 0-1,0 1 0,0-1 0,0 1 0,0-1 1,0 1-1,0 0 0,0-1 0,0 1 0,0 2 0,2 5 7,0-1-1,-1 1 0,0 0 0,0 0 0,0 10 0,-1-11 4,-1 1 0,0 0 0,0-1 0,-1 1 0,0 0 0,0-1 0,-1 1 0,0-1 0,-1 1 0,1-1 0,-2 0 0,1 0 1,-6 8-1,0-4 5,0 0 0,-1 0 0,0-1 1,0 0-1,-2-1 0,-23 17 0,-10 3-10,-1-2 0,-1-1 0,-1-3-1,-100 35 1,138-55 4,0-1 0,0 1 0,-1-2 0,1 1 0,-1-2 0,1 1 0,-1-1 0,1-1 0,-1 0 0,-13-2 0,22 2 4,1-1-1,0 1 1,0-1-1,0 1 1,0-1 0,0 0-1,0 0 1,0 1-1,0-1 1,0 0 0,0 0-1,0 0 1,0 0-1,0 0 1,1 0-1,-1 0 1,0 0 0,1 0-1,-1-1 1,1 1-1,-1 0 1,1 0 0,0-1-1,0 1 1,-1-2-1,0-37 80,1 29-70,0 6-13,0 1-1,0 0 0,0-1 0,0 1 0,1 0 1,-1 0-1,1-1 0,1 1 0,-1 0 0,0 0 1,1 0-1,0 0 0,0 1 0,0-1 0,0 0 0,1 1 1,-1-1-1,1 1 0,0 0 0,0 0 0,0 0 1,0 0-1,1 1 0,-1-1 0,1 1 0,0 0 0,-1 0 1,1 0-1,0 0 0,0 1 0,0 0 0,1-1 1,-1 1-1,0 1 0,6-1 0,2 0-17,-1 1-1,0 1 1,0 0-1,0 0 1,0 1-1,0 1 1,0 0 0,0 0-1,-1 1 1,0 0-1,12 7 1,11 8 43,59 45 1,-87-60-27,20 15 19,-1 1 0,-1 2-1,22 26 1,-3 6-4896,-31-40-1562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1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11093,'0'0'4962,"26"-5"-4890,84-16-64,-101 20-24,0-1 0,0 0 0,0-1 0,0 0 0,-1 0 0,0-1 0,0 0 0,0-1 0,0 1 0,0-2 0,-1 1 0,0-1 0,0 0 0,8-10 0,-10 9 6,-1 0 0,0-1-1,0 1 1,-1-1 0,0 0 0,-1 0 0,1 0 0,-2 0 0,1 0 0,-1-1 0,0 1 0,-1 0 0,0-10 0,1-7 1480,-4 60-947,-5 32-374,-4 0 0,-2-1 0,-3-1 0,-3 0 0,-48 106 0,43-115-109,24-56-40,1 1 1,0-1 0,0 0 0,0 0-1,-1 1 1,1-1 0,0 0 0,0 0-1,0 0 1,0 1 0,0-1 0,-1 0 0,1 1-1,0-1 1,0 0 0,0 0 0,0 1-1,0-1 1,0 0 0,0 1 0,0-1 0,0 0-1,0 0 1,0 1 0,0-1 0,0 0-1,0 1 1,0-1 0,1 0 0,-1 0-1,0 1 1,0-1 0,0 0 0,0 0 0,0 1-1,1-1 1,-1 0 0,0 0 0,0 0-1,0 1 1,1-1 0,7-4 121,-6 3-66,28-19 38,-1 0 0,29-28 0,-35 27-49,1 1 1,1 2 0,0 0-1,30-14 1,-53 31-57,1-1 0,0 1 0,0 0 0,-1 0 0,1 0 0,0 0 0,0 0 0,0 1 0,0-1 1,0 1-1,0 0 0,0 0 0,0 0 0,0 0 0,0 0 0,0 1 0,5 1 0,-6-1-5,0 1 1,0-1-1,0 1 1,0 0-1,0 0 0,0 0 1,0 0-1,0 0 1,-1 0-1,1 1 0,-1-1 1,0 0-1,0 1 0,0-1 1,0 1-1,0 0 1,0-1-1,0 5 0,2 4-72,-1-3-1284,0 1 0,1 0 0,6 13 0,7 3-6260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1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7828,'0'0'15078,"-4"4"-14149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1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10853,'0'0'5816,"11"-1"-5218,5-2-662,-1 0 0,0 0 1,0-2-1,0 0 1,-1 0-1,0-1 0,0-1 1,0-1-1,-1 0 1,0 0-1,21-20 1,-22 14 223,0 0 0,-1-1 0,0 0 0,-2-1 0,0 0 0,0-1 0,-2 0 0,0 0 0,-1-1 0,7-31 0,-13 47 657,-6 18-133,4-4-667,-69 172 724,-13 38-324,81-215-415,1 0 1,1 0-1,-1 0 0,1 1 0,0 7 1,1-14-3,0-1 0,0 1 0,0-1 0,0 0 0,0 1 1,0-1-1,0 1 0,0-1 0,0 1 0,0-1 0,0 0 1,0 1-1,1-1 0,-1 0 0,0 1 0,0-1 0,0 1 1,1-1-1,-1 0 0,0 1 0,0-1 0,1 0 0,-1 0 1,0 1-1,1-1 0,-1 0 0,0 0 0,1 1 0,-1-1 1,0 0-1,1 0 0,-1 0 0,0 0 0,1 0 0,-1 1 1,1-1-1,-1 0 0,0 0 0,1 0 0,-1 0 0,1 0 1,-1 0-1,0 0 0,1 0 0,-1 0 0,1-1 0,-1 1 1,0 0-1,2 0 0,0-1 26,5 1 3,0-1-1,0 0 0,0-1 0,0 0 1,0 0-1,-1 0 0,1-1 0,-1 0 1,1 0-1,7-6 0,65-49 8,-32 21-33,-35 28-27,2 1 0,-1 0 0,1 0 0,1 1 0,22-7 0,-34 13 19,1 0 0,0 0 0,-1 0 0,1 0 0,0 1 0,0-1 0,-1 1 0,1 0 0,0 0 0,0 1 0,0-1 0,-1 1 0,1 0 0,0 0 0,-1 0 0,1 0 0,0 1 0,-1-1 0,0 1 0,1 0 0,-1 0 0,0 0 0,0 1 0,0-1 0,0 1 1,0-1-1,-1 1 0,3 3 0,4 10-9,0 0 0,-1 1-1,-1 0 1,0 0 0,-2 0 0,6 25 0,0-2-525,-4-23-2580,-7-16 2709,1 0 1,0 0 0,0 0-1,-1-1 1,1 1-1,0 0 1,0-1 0,0 1-1,0-1 1,0 1-1,0-1 1,0 1-1,0-1 1,0 0 0,0 1-1,1-1 1,21 1-7187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1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7860,'0'0'7440,"-8"11"-7216,2-1-165,0 0 0,1 1 0,0 0 0,0 0 0,1 0 0,1 0 0,0 1 0,0-1 0,1 1 0,0 14 0,1-24-60,1 5 21,0 1 1,0 0-1,0-1 0,1 1 0,3 14 0,-3-20-13,0 1 0,0-1 0,0 1 0,1-1-1,-1 0 1,1 0 0,-1 0 0,1 0 0,0 0 0,0 0-1,0 0 1,0-1 0,0 1 0,0-1 0,0 1 0,1-1-1,-1 0 1,0 0 0,1 0 0,4 1 0,9 2 3,0-1 1,0 0-1,0-1 1,0-1-1,0-1 1,0 0-1,0-1 1,0 0-1,0-2 1,0 0-1,0-1 1,-1 0-1,0-1 1,25-12-1,-29 10 14,-1 0 0,1-1 0,-1 0 0,-1 0-1,0-1 1,0-1 0,0 1 0,-1-2 0,-1 1-1,0-1 1,0 0 0,-1 0 0,9-24 0,-16 43-30,0 0 0,0 0 0,1-1 0,0 1 0,2 13 0,0 10 10,-1 29 98,-3 73 568,1-116-540,-2-1 0,1 1 0,-2-1 0,0 0 0,-13 30 0,8-25 15,-1-1-1,-2 0 0,0 0 0,-1-2 0,0 1 0,-2-1 0,0-1 0,-1-1 0,-1 0 0,-26 19 0,20-25-81,18-9-3413,7-13-3584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1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19 7668,'0'0'3623,"19"-4"-2036,60-10-763,-77 14-804,1 0 0,-1 0-1,1 0 1,-1 0 0,0 1-1,1-1 1,-1 1-1,0 0 1,1-1 0,-1 1-1,0 0 1,0 0 0,0 0-1,0 1 1,0-1 0,0 1-1,0-1 1,0 1 0,0-1-1,-1 1 1,1 0 0,0 0-1,-1 0 1,0 0 0,2 2-1,0 2 22,-1 0-1,1 1 1,-1-1 0,-1 0-1,1 1 1,0 9-1,-1-9-21,0 0 0,0 1 0,-1-1 0,0 1 0,-1-1 0,0 0 0,0 1 0,0-1 0,-1 0-1,0 0 1,-5 12 0,2-10 25,-1 0-1,1-1 0,-2 0 0,1 0 1,-1 0-1,0-1 0,-1 0 0,-8 6 1,-11 9 112,-1-2 0,-1-2 1,-1 0-1,-61 25 0,87-41-53,0 0 0,-1-1-1,1 0 1,0 0 0,-1 0 0,1 0-1,-8 0 1,21-8 3057,2-2-3041,6 3-47,0 0 0,0 1 0,0 0 1,0 1-1,25-1 0,93-2 22,-110 6-66,379 1 201,-403 0-1029,-10 2-7076,-11 0 3167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1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7107,'0'0'8692,"116"18"-7667,-54-13-481,4-1 112,4 2-288,-2-2-224,-11 2-95,-14 2-49,-12 0-81,-16 0-3248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2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8708,'0'0'10455,"-1"8"-9966,-9 66 101,-2 81 0,9-10-2700,3-51-5993,0-80 6259,0-5-4386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14 100 5475,'0'0'3398,"-4"-2"-2677,-6-2-277,15 3-60,30 7 28,75 7 713,1-5 0,135-6-1,-132-3-739,-29 1-85,441-6 500,-2-45-131,-501 46-483,-23 4-205,-1 1-1,1 0 0,0 0 0,0 0 0,-1 0 1,1 0-1,0 0 0,0-1 0,-1 1 0,1 0 0,0 0 1,0 0-1,0-1 0,-1 1 0,1 0 0,0 0 1,0-1-1,0 1 0,0 0 0,0 0 0,0-1 1,-1 1-1,1 0 0,0 0 0,0-1 0,0 1 1,0 0-1,0-1 0,0 1 0,0 0 0,0 0 1,0-1-1,0 1 0,0 0 0,0 0 0,1-1 1,-1 1-1,0 0 0,0 0 0,0-1 0,0 1 1,0 0-1,0 0 0,1-1 0,-1 1 0,0 0 1,0 0-1,0 0 0,1-1 0,-1 1 0,0 0 1,0 0-1,1 0 0,-1 0 0,0 0 0,0-1 1,1 1-1,-1 0 0,0 0 0,1 0 0,-79-24-6214,21 3 1130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5058,'0'0'10277,"81"36"-9044,-8-36-737,10-6-256,4-6-240,6 2-64,-6 2-1361,-8 0-5154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1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3634,'0'0'8452,"-2"3"-7719,2-2-712,0-1 1,0 0-1,0 1 0,-1-1 0,1 1 1,0-1-1,0 0 0,0 1 0,0-1 1,0 0-1,0 1 0,0-1 0,0 1 1,0-1-1,0 0 0,0 1 0,1-1 0,-1 1 1,0-1-1,0 0 0,0 1 0,0-1 1,1 0-1,-1 1 0,0-1 0,0 0 1,1 0-1,-1 1 0,0-1 0,0 0 1,1 0-1,-1 1 0,0-1 0,1 0 0,-1 0 1,0 0-1,1 1 0,-1-1 0,0 0 1,1 0-1,28 6 1027,46-5 567,-56-2-1502,160-12 659,-51 2-4636,-93 7-1730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63 4434,'0'0'5680,"22"-11"-5040,72-34-306,-91 44-327,-1 0 0,1 0 0,0 0-1,-1 1 1,1-1 0,0 0 0,0 1 0,-1 0 0,1 0 0,0 0 0,0 0 0,0 0 0,-1 0 0,6 2 0,-6-1-5,0 0 0,0 0-1,0 0 1,0 0 0,-1 0 0,1 1 0,-1-1 0,1 0 0,-1 1 0,1-1 0,-1 1-1,0 0 1,1-1 0,-1 1 0,1 2 0,1 3 13,-1 0 0,0 0 0,0 0 0,-1 0-1,1 0 1,-1 1 0,-1 10 0,0-8 38,0-1-1,-1 1 1,-1-1-1,1 0 1,-1 0-1,-1 1 1,0-2-1,0 1 1,-1 0-1,0-1 1,-1 1-1,-8 11 1,5-8 167,-2-1 1,1 0-1,-1 0 1,-1-1-1,0-1 1,-1 0-1,-18 11 2787,44-35-2053,-10 13-981,0 0 0,0 0 0,0 0 0,0 0 0,0 1 0,1 0 0,-1 0 0,0 0-1,1 0 1,-1 1 0,1 0 0,-1 0 0,0 0 0,1 0 0,-1 1 0,1-1 0,4 3 0,-3-1 8,-1 0 1,0 1-1,0-1 1,0 1-1,-1 0 0,1 1 1,-1-1-1,0 1 1,1 0-1,-2 0 0,1 0 1,3 6-1,1 0 9,-2 1 0,1 1 0,-2-1-1,1 1 1,-2 0 0,1 1 0,-2-1 0,1 1 0,-2 0-1,0-1 1,1 15 0,-3-19 0,0 1 1,0-1-1,-1 0 0,0 0 1,-1 1-1,1-1 1,-1 0-1,-6 14 0,4-16 14,1 0-1,-1 0 1,0-1-1,0 0 0,0 0 1,-1 0-1,0 0 1,0-1-1,0 1 1,-1-1-1,-8 4 1,4-2 120,0 0 0,-1-1 0,0-1 0,0 0 0,0 0 0,0-1 0,-13 2 0,-3-2 588,-50 0 1,75-3-708,0 0 0,0 1 0,0-2 0,-1 1 0,1 0 0,0 0 0,1-1 0,-1 1 0,0-1 0,0 0 0,0 1 0,0-1 0,0 0 0,0 0 0,1 0 0,-1 0 0,0 0 0,1-1 0,-1 1 0,1-1 0,0 1 0,-1-1 0,1 1 0,0-1 0,0 1 0,0-1 0,0 0 0,0 0 0,0 0 0,-1-3 0,1-3-456,0-1-1,0 1 0,0-1 0,1 1 1,0-1-1,2-11 0,7-42-6162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4018,'0'0'7622,"19"-11"-7462,61-35-104,-71 40 48,0 0 0,-1 0-1,1-1 1,-1 0 0,-1-1-1,1 0 1,-1 0 0,0 0 0,-1-1-1,0 0 1,-1 0 0,0-1-1,5-10 1,8-16 2385,-17 34-1745,-1 7-475,0 12-282,-5 134 259,2-130-196,0 1 0,-1-1-1,-1 1 1,-1-2 0,-9 22-1,-26 36 143,40-73-114,14-17 730,2-2-762,0 1 0,1 0 0,1 2 0,0-1 0,32-14 0,-43 23-60,0 0-1,0 0 0,1 1 0,-1 0 0,1 1 0,-1-1 0,1 1 0,-1 0 0,1 1 0,-1 0 0,1 0 0,0 0 1,-1 1-1,1 0 0,0 0 0,-1 0 0,0 1 0,1 0 0,-1 1 0,0-1 0,0 1 0,7 4 0,1 3 60,-1 1 0,0 0 0,-1 0-1,0 1 1,-1 1 0,10 14-1,-15-18-326,0 1 0,-1-1 0,0 1 0,0 0 0,4 16 0,-7-18-738,0 0-1,-1 1 0,1-1 0,-1 13 0,-1 7-3357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7860,'0'0'2673,"21"1"-1329,314 13 169,-77-15-1465,236 7-88,-336 12 101,-157-19-102,-1 1 0,0 0 0,1 0 0,-1 0 0,0 0 0,1 0 0,-1 0 0,0 0-1,1 0 1,-1 0 0,0 0 0,0 0 0,1 0 0,-1 0 0,0 0 0,1 0-1,-1 1 1,0-1 0,0 0 0,1 0 0,-1 0 0,0 0 0,1 0 0,-1 1-1,0-1 1,0 0 0,0 0 0,1 0 0,-1 1 0,0-1 0,0 0 0,0 1-1,1-1 1,-1 0 0,0 0 0,0 1 0,0-1 0,0 0 0,0 1 0,0-1-1,0 0 1,0 0 0,0 1 0,0-1 0,0 0 0,0 1 0,0-1 0,0 0-1,0 1 1,0-1 0,0 0 0,0 0 0,0 1 0,-1 0 0,1-1-220,-1 1-1,0 0 1,1 0 0,-1-1 0,0 1 0,0-1 0,0 1-1,0 0 1,0-1 0,0 0 0,0 1 0,0-1 0,0 1 0,0-1-1,-1 0 1,-17 1-3925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29 3522,'0'0'6677,"-21"17"-5628,-65 49-294,55-46-230,19-19 315,4-2-15,7 0-746,1 1 0,-1-1-1,0 1 1,1-1 0,-1 0-1,1 1 1,-1-1 0,1 0-1,-1 0 1,1 0 0,-1 1-1,1-1 1,0 0 0,-1 0-1,1 0 1,0 0 0,0 0-1,0 0 1,0 0 0,0 1-1,0-1 1,0 0 0,0 0-1,0 0 1,0 0 0,0 0-1,1-1 1,-1-3 74,0 0-110,0-1 0,0 1 0,1-1 0,0 1-1,0-1 1,0 1 0,1-1 0,-1 1 0,1 0 0,5-9 0,-5 12-52,0-1-1,0 0 1,0 1-1,0 0 1,1-1 0,-1 1-1,1 0 1,0 0-1,0 0 1,0 1 0,-1-1-1,1 1 1,1-1-1,-1 1 1,0 0 0,0 0-1,0 0 1,1 1 0,-1-1-1,4 1 1,-3-1-6,0 1-1,1 0 1,-1 0 0,0 1 0,0-1 0,0 1-1,0 0 1,0 0 0,0 0 0,0 1-1,0-1 1,0 1 0,0 0 0,-1 0 0,1 0-1,0 1 1,5 4 0,-5-2 8,1 0 0,-1 0 1,0 1-1,0-1 0,-1 1 0,1 0 0,-1 0 1,0 0-1,-1 0 0,3 11 0,-2-8 5,-1 0 0,-1 0 0,1 0 0,-1 0 0,-1 0 0,0 0 0,0 0 0,-1 0 0,0 1 0,0-1 0,-1 0 0,-1-1 0,1 1 0,-1 0 0,-1-1 0,1 1 0,-7 8 1,-7 4 3,-1-1 1,0-1 0,-2 0 0,0-1 0,-2-2 0,1 0 0,-2-1 0,0-1 0,-1-1-1,0-2 1,-40 15 0,63-26-1,-38 8-111,38-7 103,-1-1 0,1 0 0,0 0 1,0 0-1,-1 0 0,1 0 0,0 0 0,-1 0 1,1 0-1,0 0 0,0-1 0,0 1 1,-1 0-1,1-1 0,0 1 0,0-1 0,0 0 1,0 1-1,0-1 0,0 0 0,0 0 0,0 1 1,0-1-1,0 0 0,0 0 0,0 0 1,-1-2-1,0-3 9,1 0 0,-1 0-1,1 0 1,0 0 0,0 0 0,1 0 0,0 0 0,0-1 0,1 1 0,-1 0 0,4-12 0,-3 14-9,0 1 1,0-1 0,0 1 0,1-1 0,-1 1-1,1 0 1,0 0 0,0 0 0,0 0-1,0 0 1,1 0 0,-1 0 0,1 1 0,0-1-1,0 1 1,0 0 0,0 0 0,0 0-1,0 0 1,0 0 0,7-2 0,-1 2 0,1 1 0,0-1 1,1 2-1,-1-1 1,0 1-1,0 1 0,0 0 1,0 0-1,0 1 0,0 1 1,-1-1-1,1 1 0,-1 1 1,1 0-1,10 6 0,-7-3-79,0 1-1,-1 0 0,0 0 0,0 1 0,-1 1 0,0 0 0,-1 1 0,0 0 1,16 22-1,-15-10-4195,-5-6-1007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5731,'0'0'1854,"25"-7"-1515,85-25-137,-89 25-203,1 0-1,34-18 0,-51 22 145,0 0 0,0 0 1,0 0-1,-1-1 0,1 0 0,-1 0 1,0 0-1,-1 0 0,1-1 0,-1 0 1,1 1-1,4-11 0,-7 11 385,1-1 0,-1 0 0,0 0-1,0 0 1,0 0 0,-1 0 0,0 0-1,0-6 1,0 8-51,0 1 451,-1 22-418,-1 12-475,-2 0 0,-2-1 1,-12 44-1,-41 91 122,54-152-133,-47 101 179,52-114-136,2-5 178,8-15-202,2 0-1,0 1 0,0 0 1,2 1-1,0 1 0,1 0 1,27-21-1,-38 34-49,-1 0-1,1 0 1,0 1 0,0 0-1,1-1 1,-1 1-1,0 1 1,1-1 0,-1 1-1,1-1 1,-1 1 0,1 1-1,0-1 1,-1 1-1,1-1 1,0 1 0,0 1-1,-1-1 1,1 1 0,0-1-1,-1 1 1,1 1-1,-1-1 1,1 1 0,4 2-1,1 1-49,-1 2 1,1-1-1,-1 1 0,-1 0 0,1 1 0,-1 0 0,0 0 1,-1 1-1,8 11 0,-14-18-364,0-1 0,0 0 0,0 1 0,0-1 0,0 0-1,0 0 1,0 0 0,1 0 0,-1 0 0,0 0 0,1 0 0,-1 0 0,1 0 0,-1-1 0,1 1 0,1 0 0,14 2-5499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3249,'0'0'7761,"15"15"-7355,43 52-46,-56-64-333,0-1-1,0 1 1,0 0 0,-1-1 0,0 1-1,1 0 1,-1 0 0,0 0-1,0 0 1,-1 1 0,1-1-1,-1 0 1,1 0 0,-1 0 0,0 0-1,0 1 1,-1-1 0,1 0-1,-1 0 1,0 3 0,-1 0 21,-1-1 1,1 1 0,-1-1-1,0 0 1,-1 0-1,-7 9 1,11-14-48,-13 14 194,0 0 0,-1-1 0,-22 16 0,-12 10 167,48-39-181,438-23 486,-414 20-743,-22 3-512,-11 1-563,8 0 1075,-17 4-3243,-2 2-1065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8132,'0'0'1315,"0"18"-685,-2 8-281,1-10-62,1 0-1,0 0 1,1 0-1,3 17 1,-4-28-244,1 0 0,0 0 0,0 0 0,1-1 0,-1 1-1,1-1 1,0 1 0,0-1 0,1 0 0,-1 0 0,1 0 0,0 0 0,0 0 0,0 0 0,1-1 0,-1 0 0,1 1 0,0-1 0,0-1 0,0 1 0,0 0 0,1-1 0,5 3 0,4-1-9,0-1 0,0 0 0,0 0 0,1-1 0,-1-1 1,22-1-1,-30 0-29,0 0 0,0-1 1,0 1-1,0-1 1,-1-1-1,1 1 0,0-1 1,-1 0-1,1 0 0,-1 0 1,0-1-1,1 0 1,-1 0-1,0 0 0,-1-1 1,1 1-1,-1-1 1,1-1-1,4-5 0,-5 3 33,1 0-1,-1 0 1,0 0-1,-1 0 1,1-1-1,-2 0 1,1 0-1,-1 0 1,0 0-1,-1 0 1,1 0-1,-2 0 0,1-10 1,-1-15 434,0 106-512,2-6 35,-3-1 0,-15 106 0,13-155 20,-1 1-1,0-1 1,-1 0-1,-1 0 1,0 0-1,-2-1 1,0 0-1,0 0 1,-2-1-1,0 0 1,0-1-1,-2 0 1,1 0-1,-25 20 1,27-28 184,0-1 0,0 1 1,-1-2-1,1 1 0,-1-1 0,-1-1 1,1 0-1,0 0 0,-1-1 1,1 0-1,-1-1 0,1 0 0,-1-1 1,0 0-1,-13-2 0,20 1-173,1 1 0,-1-1 0,1 0 0,-1 0-1,1 0 1,-1 0 0,1 0 0,0-1 0,-1 0 0,1 0 0,0 0-1,0 0 1,0 0 0,0 0 0,1-1 0,-1 1 0,1-1 0,-1 0-1,1 0 1,0 0 0,0 0 0,0 0 0,1 0 0,-1-1 0,1 1 0,-2-5-1,2 4-195,0-1 1,0 0-1,0 1 0,1-1 0,-1 1 0,1-1 0,0 0 0,1 1 0,0-7 0,0 7-320,0 0-1,0 1 0,0-1 1,1 0-1,0 0 0,-1 1 1,1-1-1,1 0 0,-1 1 1,0 0-1,4-4 1,32-25-5292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32 5923,'0'0'3500,"-12"18"-1969,-37 60-207,46-73-1250,0 0 0,0 0 1,0 0-1,1 1 1,0-1-1,0 0 0,0 1 1,0 0-1,1-1 0,0 1 1,0 0-1,1 0 1,0 0-1,0-1 0,0 1 1,1 7-1,0-12-67,-1 1-1,0-1 1,0 1-1,1-1 0,-1 0 1,1 1-1,0-1 1,-1 1-1,1-1 1,0 0-1,0 0 1,0 1-1,0-1 0,0 0 1,0 0-1,0 0 1,0 0-1,0 0 1,2 1-1,1 0 3,-1 0 0,1-1 0,0 1 1,-1-1-1,1 0 0,0 0 0,6 1 0,3-1 30,0-1 0,1 0 0,21-3 0,-31 3-29,0-1-1,0 0 1,0 0 0,0-1 0,0 1 0,0-1 0,0 0 0,0 0 0,-1 0-1,1 0 1,-1-1 0,0 1 0,0-1 0,0 0 0,0 0 0,4-6 0,-3 4 144,0-1 1,-1 0-1,0 0 1,0 0-1,0-1 1,-1 1-1,0-1 1,-1 1 0,1-1-1,0-7 1,-2 7 36,1-1 1,-1 1 0,0-1 0,-1 1-1,0-1 1,0 1 0,-1 0 0,0-1-1,-2-6 1,2 9-137,0 1-1,0 0 1,0 0 0,0 0-1,-1 0 1,0 1-1,1-1 1,-1 1 0,-1-1-1,1 1 1,0 0 0,-1 0-1,0 1 1,-7-5-1,6 5-65,0 0-1,0 0 0,0 1 0,0-1 0,0 1 0,0 1 0,0-1 1,-6 0-1,11 1-79,0 0-1,-1 0 1,1 1 0,0-1 0,0 0-1,0 0 1,0 0 0,-1 0 0,1 0-1,0 0 1,0 0 0,0 0 0,0 0-1,-1 0 1,1 0 0,0 1 0,0-1-1,0 0 1,0 0 0,0 0 0,-1 0-1,1 0 1,0 1 0,0-1 0,0 0-1,0 0 1,0 0 0,0 0 0,0 1 0,0-1-1,0 0 1,0 0 0,0 0 0,0 1-1,0-1 1,0 0 0,0 0 0,0 0-1,0 1 1,0-1 0,0 0 0,0 0-1,0 0 1,0 0 0,0 1 0,0-1-1,0 0 1,0 0 0,0 0 0,1 0-1,-1 1 1,0-1 0,0 0 0,0 0-1,0 0 1,0 0 0,1 0 0,-1 0 0,0 1-1,11 8-6364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10517,'0'0'4994,"173"-65"-4690,-100 57 16,-5 2-208,-9 2-64,-15 2-48,-9 2-48,-16 0-192,-10 0-4674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9524,'0'0'4146,"121"-14"-2353,-77 8-961,6-2-239,3-2-257,2 0-192,-3 0-16,-6 1-128,-9 3 0,-10 2-960,-12 0-4403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 7091,'0'0'7494,"-2"-3"-6845,2 2-186,-3-9-801,-3 6 4964,6 9-4727,0 81 51,-9 291 204,4-193-73,5-143 30,-21-43-8824,1-8 1360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335 168 6659,'0'0'2753,"0"7"-2278,0 21 139,0-27-512,-1 0 1,1-1 0,0 1-1,0 0 1,-1 0-1,1-1 1,0 1-1,-1 0 1,1-1 0,0 1-1,-1-1 1,1 1-1,-1-1 1,1 1-1,-1 0 1,1-1 0,-1 0-1,0 1 1,1-1-1,-1 1 1,0-1 0,1 0-1,-1 1 1,0-1-1,1 0 1,-1 0-1,0 0 1,0 1 0,1-1-1,-1 0 1,0 0-1,0 0 1,1 0-1,-1 0 1,0 0 0,0-1-1,1 1 1,-1 0-1,-1 0 1,0-1 86,-1 1 1,1 0-1,-1-1 1,1 0-1,-1 1 0,1-1 1,0 0-1,-1 0 1,-3-3-1,4 0-41,-1 1-1,2-1 1,-1 0-1,0 0 1,1 0-1,-1 0 1,1 0-1,0 0 1,1 0-1,-1 0 0,1 0 1,0-7-1,-1 2-10,1-1-1,1 1 0,0-1 0,4-16 1,-4 21-140,1 0-1,1 0 1,-1 0 0,1 1 0,0-1 0,0 0-1,0 1 1,0 0 0,1 0 0,0 0 0,0 0-1,0 1 1,0-1 0,0 1 0,1 0 0,-1 0-1,1 1 1,0 0 0,7-3 0,-9 4-1,0 0 0,0 0 0,1 0 0,-1 1 0,0-1 0,0 1 1,1 0-1,-1 0 0,0 0 0,1 0 0,-1 1 0,0 0 0,1-1 0,-1 1 1,0 0-1,0 0 0,0 1 0,0-1 0,0 1 0,0-1 0,0 1 0,-1 0 0,1 0 1,0 0-1,-1 1 0,0-1 0,1 0 0,-1 1 0,0 0 0,0-1 0,-1 1 1,3 4-1,1 2 4,-1 1 0,-1-1 0,0 1 0,0-1 0,0 1 0,-1 0 0,-1 0 0,0 0 0,0 0 0,-1 0 0,0 0 0,-1 0 0,0 0 0,-1 0 0,0 0 0,0 0 0,-1 0 0,-1-1 0,1 1 0,-1-1 0,-1 0 0,0 0 0,-10 13 0,-5 0 0,-1-1 0,-2-1 0,0-1 0,0-2 0,-2 0 0,0-1 0,-1-2 0,-1 0 0,0-2 0,-50 16 0,66-25 7,0-1 0,-1 0-1,0-1 1,-15 0 0,25-1-1,1 0-1,-1 0 0,1 0 0,-1-1 0,1 1 0,0-1 0,-1 1 1,1-1-1,-1 0 0,1 1 0,0-1 0,0 0 0,-1 0 1,1 0-1,0 0 0,0 0 0,0 0 0,0 0 0,0 0 1,0-1-1,0 1 0,1 0 0,-1-1 0,0 1 0,1 0 1,-1-1-1,1 1 0,-1-1 0,1 1 0,0-1 0,-1 1 1,1-3-1,-1-7 34,0 1 1,1-1 0,1-15-1,-1 21-40,1 2-1,-1 1 0,0-1 0,1 0 0,0 1-1,-1-1 1,1 1 0,0-1 0,1 1-1,-1-1 1,0 1 0,1 0 0,-1 0-1,1 0 1,-1 0 0,1 0 0,0 0-1,0 0 1,0 0 0,0 1 0,0-1 0,1 1-1,-1-1 1,0 1 0,1 0 0,-1 0-1,1 0 1,-1 0 0,1 1 0,-1-1-1,1 0 1,4 1 0,2-1-15,-1 0 0,1 1 0,-1 1 1,0-1-1,1 1 0,-1 0 0,0 1 0,0 0 0,11 4 0,2 4-1,0 1-1,-1 0 0,-1 2 1,0 0-1,-1 1 0,0 1 1,-1 0-1,0 1 0,-2 1 1,24 33-1,-34-43-221,-2-1-929,1-1 0,0 1 0,1-1 0,-1 0 0,6 5 0,7-1-5133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6387,'0'0'5160,"18"-5"-4955,62-15-122,-72 18-79,-1 0 1,0-1 0,0 0 0,0 0-1,0 0 1,-1-1 0,1 0-1,-1-1 1,0 1 0,0-1-1,-1 0 1,1-1 0,-1 0-1,0 1 1,-1-1 0,6-10 0,-3 1 474,0 0 1,-1-1 0,-1 0 0,-1 0 0,4-23 0,-5 20 651,-2 116-240,-8-58-865,-1 0 1,-2 0 0,-1-1-1,-2 0 1,-2-1 0,-1 0-1,-26 41 1,42-78-22,0 0-1,0 0 1,0 0-1,0 0 1,-1 0-1,1 0 1,0 0 0,0 0-1,0 0 1,0 1-1,0-1 1,0 0-1,0 0 1,0 0-1,0 0 1,0 0-1,0 0 1,0 0 0,0 0-1,0 0 1,0 0-1,0 1 1,0-1-1,0 0 1,0 0-1,0 0 1,0 0 0,0 0-1,0 0 1,0 0-1,0 0 1,0 1-1,0-1 1,0 0-1,0 0 1,0 0 0,0 0-1,0 0 1,0 0-1,0 0 1,0 0-1,0 0 1,0 0-1,0 1 1,0-1-1,0 0 1,0 0 0,1 0-1,-1 0 1,0 0-1,0 0 1,0 0-1,0 0 1,0 0-1,0 0 1,0 0 0,0 0-1,0 0 1,1 0-1,-1 0 1,0 0-1,0 0 1,0 0-1,0 0 1,0 0-1,0 0 1,0 0 0,1 0-1,10-4 167,14-11 8,-1-2-130,1 1 0,52-25 0,-65 37-62,-1 0 0,1 0 0,0 1 0,1 1 0,-1 0 0,0 0 0,1 2 0,-1-1 0,25 3-1,-24 1 20,0-1 0,-1 2-1,1 0 1,-1 0-1,0 1 1,0 0 0,0 1-1,-1 1 1,0 0-1,11 9 1,-17-13-59,0 1 1,-1 0-1,1 0 1,-1 0-1,0 1 1,0 0-1,0 0 0,-1 0 1,1 0-1,-1 0 1,0 1-1,-1-1 0,0 1 1,1 0-1,-2-1 1,1 1-1,-1 0 0,0 0 1,0 0-1,0 1 1,-1-1-1,0 0 1,-1 9-1,0-12-343,0 0 1,0 0-1,0 0 0,0 0 1,0 0-1,-1 0 0,1 0 1,-1 0-1,-2 2 0,-27 24-4521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4754,'0'0'6603,"34"2"-5744,396 11 179,-70-42-1009,-101 3-45,-258 26-6,-1 0-1,0 0 0,1 0 0,-1-1 0,0 1 0,1 0 1,-1 0-1,0 0 0,1 0 0,-1 0 0,0 0 0,1 0 1,-1 0-1,1 0 0,-1 0 0,0 0 0,1 0 0,-1 0 1,0 0-1,1 0 0,-1 0 0,0 0 0,1 0 0,-1 1 1,0-1-1,1 0 0,-1 0 0,0 0 0,1 1 0,-1-1 1,0 0-1,1 0 0,-1 1 0,0-1 0,0 0 0,1 1 1,-1-1-1,-14 10-949,-29 8-2895,17-9-797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2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6643,'0'0'6158,"9"6"-5078,-4-3-973,0 0 1,1-1-1,-1 1 0,0-1 0,1 0 1,0 0-1,0-1 0,-1 0 1,1 0-1,0 0 0,0 0 0,0-1 1,0 0-1,0-1 0,0 1 0,0-1 1,0 0-1,9-3 0,2-2 28,0-1 0,0 0 0,-1-1 0,0-1 0,0-1 0,-1 0 0,0-1 0,-1 0 0,0-1 0,-1-1 0,-1 0 0,0-1 0,0 0 0,12-21 0,-24 35 375,0 14-339,-6 87-90,-4-1 1,-24 105 0,21-130-101,117-175 830,-93 91-822,1 1 0,0 0 0,0 1 0,1 1-1,0 0 1,0 1 0,24-7 0,-31 10 7,0 1 0,0 0 0,1 0 0,-1 1 0,0-1 0,1 1-1,-1 1 1,1-1 0,-1 1 0,0 0 0,1 1 0,-1-1 0,0 1 0,0 1 0,0-1 0,0 1 0,-1 0 0,1 0 0,6 6 0,-4-3-65,-1 0 0,0 0 1,0 1-1,-1 0 1,0 1-1,6 8 0,-9-10-174,-1-1 0,1 0 0,-1 1 0,0 0 0,-1-1 0,1 1 0,-1 0 0,0 0 0,0 0 0,-1 10 0,1-5-5429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9668,'0'0'6505,"17"7"-6249,0-1-237,0 1-1,17 10 1,-33-16-17,1 0 0,0 1 0,-1-1-1,1 1 1,-1-1 0,0 1 0,1 0 0,-1-1 0,0 1 0,0 0 0,0 0 0,0 0-1,0 0 1,-1 0 0,1 0 0,0 0 0,-1 0 0,0 0 0,1 0 0,-1 1 0,0-1-1,0 0 1,0 0 0,-1 0 0,1 0 0,-1 3 0,0 6 3,1-3 8,-1-1 1,0 0-1,-1 0 0,0 0 1,0 0-1,0 0 1,-1 0-1,0 0 0,0 0 1,-1-1-1,0 0 1,-8 11-1,-5 4 60,-1-2-1,-26 22 1,44-41 92,48-2 155,1-3 0,72-16 0,-73 11-528,0 2 0,74-3 1,-122 11 23,0 1-141,0 1 1,0-1 0,0 0-1,0 0 1,0 0 0,-1 1-1,1-1 1,0 0 0,-1 0-1,1 0 1,-1 0 0,1 0 0,-1 1-1,1-1 1,-1 0 0,0 0-1,0-1 1,1 1 0,-1 0-1,0 0 1,0 0 0,0 0-1,0-1 1,-2 2 0,-8 5-4161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5170,'0'0'8519,"-1"20"-7663,-3 8-542,1-9-93,1 1-1,1 1 0,2 20 1,-1-37-197,0 0 0,1-1 0,0 1 0,0-1 0,0 1 0,0-1 1,0 1-1,1-1 0,0 0 0,-1 1 0,1-1 0,0 0 0,1 0 1,-1-1-1,0 1 0,1 0 0,0-1 0,-1 1 0,1-1 0,0 0 1,0 0-1,0 0 0,1 0 0,-1-1 0,0 1 0,1-1 0,-1 0 1,1 0-1,4 1 0,11 2 28,0-1 1,1-1-1,-1 0 0,23-2 1,-35 0-23,6-1-30,1 0 1,-1 0-1,1-1 0,-1-1 1,0-1-1,0 1 0,-1-2 1,1 0-1,12-7 0,-18 8 5,0 1-1,-1-1 1,0-1-1,0 1 0,0-1 1,0 0-1,-1 0 1,0-1-1,0 0 0,0 0 1,-1 0-1,0 0 1,0-1-1,0 0 0,-1 1 1,0-1-1,3-13 1,-5 11 48,0 53-242,-7 169 3,3-179 196,-1 1 1,-2-1-1,-1 0 1,-14 36-1,19-63 1,-1 0-1,0 0 0,0-1 0,-1 1 1,1-1-1,-1 0 0,-1 0 1,1 0-1,-1-1 0,0 0 0,0 0 1,-1 0-1,1 0 0,-9 4 1,6-5 156,-1 0 0,0 0 1,0-1-1,0 0 0,0-1 1,0 0-1,-1 0 1,1-1-1,0 0 0,-14-1 1,12 0-16,-1 0 0,1-1 0,-1 0 0,1-1 0,0-1 0,0 1 0,-21-9 0,28 9-145,-1-1 1,1 1 0,0-1-1,0 0 1,0 0 0,1 0-1,-1 0 1,1 0 0,-1-1-1,1 0 1,0 0 0,1 1-1,-1-2 1,1 1 0,0 0-1,-1 0 1,2-1 0,-1 0-1,1 1 1,-1-1 0,0-7-1,1 8-202,1 0-1,-1 0 1,1 0-1,0 0 0,0 0 1,0 0-1,1 0 0,-1 1 1,3-7-1,-3 8-162,2 0 1,-1 0-1,0 0 0,0 0 0,1 0 0,-1 0 1,1 0-1,-1 1 0,1-1 0,0 0 1,0 1-1,0-1 0,0 1 0,0 0 1,0 0-1,3-2 0,38-13-5007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8740,'0'0'7491,"2"134"-6098,-2-98-432,0-3-337,0 1-368,0-7-176,-5 1 0,-1-5-48,-3-5 0,5-4 96,4-6-128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 6723,'0'0'4301,"-5"13"-1471,6-12-2765,1 0 1,-1 1-1,1-1 0,0 0 0,-1 0 0,1 0 0,0 0 1,0 0-1,0 0 0,0 0 0,0-1 0,0 1 0,0-1 1,0 1-1,2-1 0,37 4 331,-34-4-333,304 1 402,-299-3-308,0 0 0,-1 0 0,1-1 0,-1-1 0,13-5 0,-11 4 85,0 0-1,26-5 1,-31 8 87,-2 1-1425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97 182 7427,'0'0'6403,"-63"130"-5010,54-51-369,0 2-575,1 0-209,1-8-48,7-12-176,0-12-16,18-13 0,25-14-3282,17-20-864,12-2 385</inkml:trace>
  <inkml:trace contextRef="#ctx0" brushRef="#br0" timeOffset="1">735 1 9316,'0'0'6595,"-61"108"-5682,26-37 575,4 6-815,7 4-113,6 2-336,8 0-176,3-10 16,7-14-64,9-16-32,30-19-3778,9-22-2304,5-2-3523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6099,'0'0'6445,"-2"10"-5295,1 41-966,-5 45 1241,-28 282 1600,33-343-2736,-22-33-3688,8-4-1777,1-6-2353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28 5907,'0'0'5912,"-18"-2"-4629,-53-8-323,71 10-939,0 0-1,0 0 0,0 0 0,0 0 1,0 0-1,0 0 0,0 0 0,0 0 1,0 0-1,0 0 0,0 0 1,0 0-1,0 0 0,0 0 0,0 0 1,0 0-1,0-1 0,0 1 0,0 0 1,0 0-1,0 0 0,0 0 0,0 0 1,0 0-1,0 0 0,0 0 0,0 0 1,0 0-1,0 0 0,-1 0 0,1 0 1,0 0-1,0 0 0,0 0 0,0 0 1,0 0-1,0 0 0,0 0 0,0 0 1,0 0-1,0 0 0,11-3 342,22-1 61,433-4 317,-346 9-744,-118-1-161,-29 0 34,-54 5 239,1 3 0,0 5 0,-96 26 0,156-34-77,1-1 34,0 1-1,1 0 1,0 2 0,-22 10 0,35-11 289,17-2-92,78 6 212,177-5-1,-163-6-483,75 1 95,-251-1 65,1 3 0,0 3 0,-115 23 0,116-11 69,2 4 0,-66 29 0,153-50 117,82-2-205,-1-5-1,181-35 1,-256 34-216,-25 8 84,0 0 1,1 0-1,-1 0 0,0 0 0,0 0 0,0 0 0,0 0 0,0 0 0,0 0 0,0 0 1,0 0-1,0 0 0,0 0 0,0 0 0,0 0 0,1 0 0,-1 0 0,0 0 1,0-1-1,0 1 0,0 0 0,0 0 0,0 0 0,0 0 0,0 0 0,0 0 0,0 0 1,0 0-1,0 0 0,0 0 0,0 0 0,0 0 0,0-1 0,0 1 0,0 0 0,0 0 1,0 0-1,0 0 0,0 0 0,0 0 0,0 0 0,0 0 0,0 0 0,0 0 0,0-1 1,0 1-1,0 0 0,0 0 0,0 0 0,0 0 0,0 0 0,0 0 0,-1 0 0,1 0 1,0 0-1,0 0 0,0 0 0,0 0 0,0 0 0,0 0 0,0 0 0,0 0 1,0 0-1,0 0 0,0-1 0,-1 1 0,-16-2-28,-271-1 202,57 2-104,205-5-29,26 6-36,-1 0-1,1 0 1,-1-1 0,1 1-1,-1 0 1,1-1-1,-1 1 1,1-1-1,0 1 1,-1 0-1,1-1 1,0 1-1,-1-1 1,1 1-1,0-1 1,-1 1-1,1-1 1,0 1-1,0-1 1,0 0-1,0 1 1,0-1-1,-1 1 1,1-1-1,1-1 4,0 0-1,-1 0 1,1 0-1,0 0 1,0 1-1,0-1 0,0 0 1,0 1-1,1-1 1,-1 1-1,0 0 0,1-1 1,-1 1-1,1 0 1,-1 0-1,1-1 0,0 1 1,-1 1-1,4-2 1,22-12 22,1 2 0,1 1 1,0 1-1,0 1 0,32-4 1,-58 13-119,0-1 0,0 1 1,0 0-1,0 0 1,0 1-1,0-1 1,0 1-1,0-1 0,0 1 1,0 0-1,5 2 1,6 2-1133,35 6-3403,19-4-2635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11669,'0'0'5123,"1"3"-4238,0 5-846,1 0 0,-1 0-1,-1 0 1,1 0-1,-1 0 1,-1 1 0,-1 10-1,-17 64 594,5-25 90,8-17 34,-2 80 1,8-52-3531,0-40-210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7780,'0'0'2406,"19"3"-1256,262 17 1437,24-20-1856,-144-1 46,-125 1-275,1-2 1,-1-1-1,53-11 0,-87 13-90,-32 17-11333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246 154 4386,'0'0'4594,"-19"1"-3484,-86 2 984,105-3-2006,-1 0 1,1 0-1,-1 0 0,1 0 0,-1-1 0,1 1 0,-1 0 0,1 0 1,0 0-1,-1 0 0,1-1 0,0 1 0,-1 0 0,1-1 1,-1 1-1,1 0 0,0 0 0,0-1 0,-1 1 0,1-1 0,0 1 1,0 0-1,-1-1 0,1 1 0,0-1 0,0 1 0,0 0 1,0-1-1,-1 1 0,1-1 0,0-21 926,0 17-930,1 0 1,0-1 0,0 1 0,1 0 0,3-9 0,1 7-79,0 0 1,0 0 0,0 0 0,1 1 0,0 0 0,1 0 0,-1 1 0,1 0 0,0 0 0,0 1 0,1 0 0,-1 1 0,1-1 0,0 2 0,0-1 0,0 1-1,0 1 1,0-1 0,17 1 0,-23 1-16,0 1 0,0-1-1,-1 0 1,1 1 0,0 0-1,0-1 1,-1 1 0,1 0-1,0 1 1,-1-1 0,1 0-1,-1 1 1,0-1 0,1 1-1,-1 0 1,0 0 0,2 2-1,0 1 4,0 0-1,-1 0 0,0 0 0,0 0 1,0 0-1,0 1 0,-1-1 0,2 8 1,-1-6-3,-1 1 0,-1-1 1,1 1-1,-1 0 1,-1 0-1,1 0 0,-1 0 1,-1 0-1,1-1 0,-2 1 1,1 0-1,-1 0 0,-4 11 1,1-9 5,-1-1 0,-1 0 0,0 0 0,0 0 0,-1-1 0,0 0 0,-1 0 0,1-1 0,-1 0 0,-10 5 0,-6 3 13,-1-1 0,-47 19 0,61-28 1,-1-1 0,0 0 0,0-1 0,0 0 0,-1-1 0,1-1 0,-26 0 0,38-2-3,-1 1 0,1 0 0,0-1 0,0 1 0,0-1-1,0 1 1,0-1 0,0 0 0,0 1 0,0-1 0,0 0 0,0 0 0,0 1-1,0-1 1,0 0 0,1 0 0,-1 0 0,0 0 0,1 0 0,-1 0 0,1-1-1,-1 1 1,1 0 0,0 0 0,-1 0 0,1 0 0,0 0 0,0-1 0,0 1-1,-1-2 1,0-41 213,2 39-166,-1 3-51,0 0 0,0 1 0,0-1-1,1 0 1,-1 1 0,1-1-1,-1 1 1,1-1 0,0 1 0,-1-1-1,1 1 1,0-1 0,0 1 0,0 0-1,0-1 1,0 1 0,1 0-1,-1 0 1,0 0 0,2-2 0,1 1-8,-1 1 1,1-1-1,-1 0 1,1 1-1,0 0 1,0 0-1,0 0 1,6-1-1,0 1-4,1 1 0,0 0 1,0 0-1,-1 1 0,1 1 0,11 2 0,-4 2 23,0 1 0,0 0 0,-1 1 0,0 1 0,17 11 0,79 63-112,-52-37-933,-34-30-3727,-1-8-704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10021,'0'0'1024,"23"-12"-1011,127-74-253,-141 80 137,0 0-1,0 0 0,-1-1 1,0-1-1,0 1 1,0-1-1,-1 0 0,9-13 1,-10 10 639,0 0 0,0 0 0,-1 0 0,5-13 266,-10 24-749,0 0 0,0 0 0,0 0 0,0 0 0,0 0 1,0 0-1,0 0 0,0 0 0,2-1 1383,-2 1-1383,0 0 0,0 0 0,0 0 1,0 0-1,0 0 0,0 0 0,0 0 0,1 13 426,0 22-847,-1-34 472,-1 21-67,0 0-1,-2 0 1,0 0 0,-2-1 0,-10 31 0,-47 97 282,37-94-283,24-53 87,4-6 93,22-20-155,1 0 0,49-34 0,-65 51-145,1 0-1,0 1 0,1 1 1,-1 0-1,1 0 0,0 1 1,0 1-1,0 0 0,1 0 1,-1 2-1,18-2 0,-17 3 43,1 1 0,-1 0-1,1 0 1,-1 1 0,0 1 0,0 1-1,0 0 1,0 0 0,-1 1-1,1 1 1,-1 0 0,-1 0-1,21 16 1,-20-8-7241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8516,'0'0'2305,"-3"18"-1913,-1 7-152,0-7 27,2 0 0,0 0 0,1 23-1,1-39-240,0 1-1,1 0 1,-1-1 0,1 1-1,-1-1 1,1 1-1,0 0 1,0-1-1,0 0 1,0 1-1,0-1 1,1 0-1,-1 1 1,1-1-1,-1 0 1,1 0 0,0 0-1,0 0 1,0-1-1,0 1 1,0 0-1,0-1 1,1 1-1,-1-1 1,0 0-1,1 0 1,-1 0-1,1 0 1,-1 0 0,1-1-1,0 1 1,3 0-1,8 1 26,0-1 1,0 0-1,0-1 0,26-3 1,-33 2-43,-1 0 0,1-1 1,-1 1-1,0-1 0,0-1 0,0 1 1,0-1-1,0 0 0,0-1 1,-1 1-1,1-1 0,-1 0 1,0-1-1,-1 1 0,1-1 1,5-7-1,4-7 108,-1 0 0,-1-1 0,12-26 0,-14 25 57,-10 21-154,0 0 0,0 0 1,0 0-1,0 0 0,0 0 0,0 0 0,0 0 1,1 0-1,-1 1 0,0-1 0,0 0 1,0 0-1,0 0 0,0 0 0,0 0 0,0 0 1,0 0-1,0 0 0,0 0 0,0 0 1,0 0-1,1 0 0,-1 0 0,0 0 0,0 0 1,0 0-1,0 0 0,0 0 0,0 0 1,0 0-1,0 0 0,0 0 0,1 0 0,-1 0 1,0 0-1,0 0 0,0 0 0,0 0 1,0 0-1,0 0 0,0 0 0,0 0 0,0 0 1,1 0-1,-1 0 0,0 0 0,0 0 1,0 0-1,0 0 0,0 0 0,0 0 0,0 0 1,0 0-1,0-1 0,0 1 0,0 0 1,0 0-1,0 0 0,0 0 0,0 0 0,1 0 1,1 15 235,-1 28-458,-1-40 292,0 71 9,-1 98 6,-2-141-86,0 0-1,-2 0 0,-13 45 0,16-68 7,-1-1 0,0 1 0,0 0 0,-1-1-1,0 0 1,-1 0 0,1 0 0,-1 0-1,-9 9 1,10-12 115,0-1 0,0 0-1,-1 0 1,1 0 0,-1 0 0,1-1-1,-1 0 1,0 0 0,0 0 0,0 0-1,0-1 1,0 0 0,0 0 0,0 0-1,-11 0 1,10-1-13,-1 0 1,1 0-1,-1-1 0,1 0 0,0 0 0,0 0 0,-9-4 1,12 4-107,0-1 0,0 0 1,0 0-1,1 0 0,-1 0 0,1 0 1,-1 0-1,1-1 0,0 1 1,0-1-1,0 0 0,0 1 0,0-1 1,0 0-1,1 0 0,-2-4 0,1-1-67,-1 1 0,1-1 0,0 0-1,1 0 1,0 0 0,0-9 0,0 13-413,1-1 0,1 1-1,-1 0 1,1 0 0,0-1 0,-1 1 0,2 0 0,0-4 0,1 4-687,0 0 0,-1 0 1,1 0-1,0 1 0,7-7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3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5346,'0'0'12283,"23"-13"-11581,76-41-368,-95 52-324,0 0 0,0 0 1,0 0-1,0 1 0,0 0 0,0-1 1,0 2-1,0-1 0,1 0 1,-1 1-1,0 0 0,0 0 1,1 0-1,-1 0 0,0 1 1,1-1-1,-1 1 0,0 0 1,0 1-1,0-1 0,0 1 1,0 0-1,0 0 0,-1 0 1,1 0-1,0 1 0,-1-1 1,0 1-1,0 0 0,0 0 1,5 6-1,-2-1-20,-1 1 1,0-1 0,0 1-1,-1 0 1,0 0-1,-1 0 1,0 0 0,-1 0-1,0 1 1,2 18-1,-3-22 5,-1 0-1,0 0 1,0 0-1,-1 0 0,0 0 1,0 0-1,0-1 1,-1 1-1,1 0 1,-2-1-1,1 1 1,0-1-1,-5 7 0,1-4 13,-1 0 1,1 0-1,-2-1 0,1 0 0,-1-1 0,0 1 0,-10 5 0,6-4 20,0 1 0,-1-2 0,0 0 1,-1 0-1,0-1 0,0-1 0,0 0 0,0-1 0,-1-1 1,-25 3-1,39-6 400,11-1-412,1-1 1,-1 0 0,0 0 0,1-1-1,-1-1 1,14-6 0,16-5 10,210-41-20,-150 37-7,-98 18-343,-6 0-596,-13 0-2178,-22 0-4213,-5 1 159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0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3586,'0'0'9956,"142"10"-8387,-43-48-32,28-17-865,20-12-368,11-2-16,-11 2-176,-22 14 16,-35 19-128,-42 14-256,-31 17-2849,-56 12-7236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0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5811,'0'0'4327,"21"3"-2254,2-1-1701,-1-1 1,0 0-1,1-2 0,-1-1 1,1-1-1,-1 0 0,0-2 0,22-7 1,276-104 1135,216-64 129,-524 178-1639,-10 1-57,-1 11-1753,5 2-1704,2-4-1622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11509,'0'0'2161,"19"14"-2214,59 48 21,-74-58 33,0 0 0,-1 0 0,0 1 0,0 0 0,0-1 0,0 1 0,-1 0 0,1 0 0,-1 1 0,-1-1 0,1 0 0,-1 1 0,0-1 0,0 1 0,0-1 0,-1 1 0,0-1 0,0 1 0,-2 10 0,1 4 16,1-11-2,0 0 0,-1 0 0,-1-1 0,1 1 0,-2 0 0,1-1 0,-1 0 1,0 1-1,-1-1 0,-5 9 0,21-39 127,2 1 0,27-33 0,5-9-165,-18 20 196,34-73 0,-36 45 3501,-50 106 170,-36 57-4100,50-73 271,1 1-1,1 1 1,1-1-1,0 1 0,2 1 1,0-1-1,1 1 1,2 0-1,-1 43 0,3-61-20,0 1 0,1 0 0,-1-1 0,1 1 0,0 0 0,0-1 0,1 1-1,-1-1 1,1 1 0,0-1 0,0 0 0,0 0 0,1 0 0,-1 0 0,1 0 0,5 5-1,-3-4-218,0-1 0,0-1-1,1 1 1,-1-1 0,1 0-1,-1 0 1,1 0 0,0-1-1,0 0 1,0 0 0,0-1-1,8 2 1,12-1-2984,0 0-1,47-3 1,-9-6-2055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0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6931,'0'0'6163,"122"-103"-4706,-67 73-209,9-1-159,4-3-353,6-1-144,-1 1-191,-6 3-225,-7 5 0,-12 6-176,-11 9 0,-11 9-112,-15 2-3250,-35 33-6675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0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6787,'0'0'2657,"119"36"-400,-38-58-288,17-20-896,10-7-97,4 0 401,-9 3-657,-16 15-112,-17 9-480,-19 10-63,-12 6-65,1 3-673,-3-7-3745,0-6-2369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0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12086,'0'0'1872,"156"-65"-1135,-71 33-17,14 1-192,6 1-272,-4 3-224,-11 3-32,-16 2-80,-17 4-2321,-17 1-2033,-25-5-1264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0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6147,'0'0'5266,"132"4"-3553,-47-33-1009,14-5-303,-5-3-145,-15-1-128,-18 5-128,-24 5-577,-17 4-2720,-20 3-369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7603,'0'0'10021,"24"0"-9653,9 0-208,11-6-80,8 0-80,7 0-832,7 0-2674,7-4-1072,8-2 144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121 100 7395,'0'0'8175,"14"-17"-7831,-1 2-334,0-1 0,23-18-1,-33 31-10,0 1-1,1 0 0,-1 1 1,0-1-1,1 0 0,0 1 0,-1 0 1,1 0-1,0 0 0,0 0 1,-1 1-1,1 0 0,0-1 1,0 1-1,0 0 0,0 1 0,-1-1 1,1 1-1,0 0 0,0 0 1,-1 0-1,1 0 0,0 1 1,-1-1-1,1 1 0,-1 0 0,0 0 1,0 0-1,0 0 0,0 1 1,0-1-1,0 1 0,0 0 1,-1 0-1,0 0 0,1 0 0,-1 0 1,0 1-1,0-1 0,-1 1 1,1-1-1,-1 1 0,2 5 1,-2-1-9,0-1 0,0 1 0,-1 0 0,0-1 0,0 1 0,-1 0 0,0-1 0,-1 1 0,1-1 0,-1 1 0,-1-1 0,1 0 0,-1 0 0,0 0 0,-1 0 0,0 0 0,-5 6 0,-1 0 36,-1 0-1,-1 0 0,0-2 0,0 1 0,-1-1 1,-26 16-1,37-28 696,4-4-596,12-6-240,-10 9 88,0 1 0,0 1-1,0-1 1,0 0 0,0 1 0,0 0 0,0 0-1,0 0 1,0 0 0,0 1 0,0 0 0,0 0-1,0 0 1,0 0 0,-1 0 0,5 3 0,-2-1 22,0 0 0,-1 1 0,1 0 0,-1 1 1,0-1-1,0 1 0,-1 0 0,1 0 0,3 6 1,-1 0 14,0 0 1,-1 1-1,0-1 1,0 2-1,-2-1 1,1 0-1,-2 1 0,0 0 1,3 18-1,-6-21-12,2 1 59,-2 0 1,0-1-1,-1 19 0,0-26-43,1-1 0,-1 1 0,1 0 1,-1-1-1,0 1 0,0-1 0,0 0 1,0 1-1,0-1 0,-1 0 0,1 1 1,-1-1-1,0 0 0,1 0 0,-1-1 1,0 1-1,0 0 0,0 0 0,0-1 1,-3 2-1,-8 3 53,-1-1 0,1 0 0,-1-1 1,0-1-1,0 0 0,0-1 0,-20 0 0,-10-1 33,-48-5-1,88 4-142,0 0 0,-1 0-1,1-1 1,0 0 0,0 0-1,0 0 1,0 0 0,0-1-1,0 1 1,0-1-1,1 0 1,-1 0 0,1-1-1,-1 1 1,1-1 0,0 0-1,-4-3 1,4 2-436,1 0 1,0-1-1,0 1 1,0-1-1,0 1 1,0-1-1,1 0 1,0 0-1,0 1 1,0-1-1,1 0 1,0 0-1,0 0 1,0-7-1,4-40-5702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7700,'0'0'4876,"-2"20"-4211,-5 65-268,6-83-387,1 1-1,0-1 1,0 1-1,1-1 1,-1 1-1,1-1 1,-1 1-1,1-1 1,0 0-1,-1 1 1,1-1-1,1 0 1,-1 0-1,0 1 1,0-1 0,1 0-1,-1 0 1,1 0-1,0-1 1,0 1-1,2 2 1,1-1 13,-1-1 0,1 0 1,0 1-1,0-2 0,-1 1 1,1-1-1,6 2 0,-2-1 24,3 1-25,-1-1-1,1 0 1,-1-1 0,1 0 0,-1-1-1,1 0 1,0-1 0,-1 0-1,1-1 1,16-4 0,-24 5 28,0-1 0,1 1 0,-1-1 0,0 0 0,0 0 0,-1-1 0,1 1 0,0-1 0,-1 0 0,0 0 0,1 0 0,-1 0 0,0-1 0,-1 1 0,1-1 0,-1 0 0,1 1 0,-1-1 0,0 0 0,-1 0 0,1-1 0,-1 1 0,1 0 0,-1-1 0,-1 1 0,1 0 0,0-1 1,-1 1-1,0-6 0,1 96-180,1-25 179,-3 1-1,-14 103 0,12-147-28,0-1 0,-2 1-1,0-1 1,-1 0 0,-1-1-1,-1 1 1,0-1-1,-1-1 1,0 0 0,-1 0-1,-1-1 1,-1 0 0,-25 24-1,27-29 66,-2 0-1,1 0 0,-1-1 0,0 0 1,-1-1-1,0-1 0,0 0 1,0 0-1,-1-1 0,0-1 0,0-1 1,0 0-1,0 0 0,0-1 0,-1-1 1,-23-1-1,36-1-79,-1 1-1,1-1 1,-1 1-1,1-1 1,-1 0-1,1 0 1,0 0 0,-1 0-1,1 0 1,0-1-1,0 1 1,0-1-1,0 1 1,0-1-1,0 0 1,0 0 0,1 1-1,-1-1 1,1-1-1,-1 1 1,1 0-1,0 0 1,-1-1-1,1 1 1,1 0 0,-1-1-1,0 1 1,0-1-1,1 1 1,0-1-1,-1 1 1,1-1 0,0-4-1,0 1-319,1 0-1,-1 0 1,1 0 0,0 0-1,0 1 1,0-1 0,1 0-1,0 1 1,0-1-1,1 1 1,0 0 0,-1-1-1,2 1 1,3-5 0,42-34-4906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9124,'0'0'2881,"-7"18"-1947,0-1-694,-3 2 95,2 2-1,0-1 0,2 1 1,0 0-1,-5 35 1,11-49-306,-1 0 1,1 0 0,0-1 0,1 1 0,0 0 0,0 0-1,0 0 1,4 8 0,-4-11-32,1-1-1,1 1 1,-1-1-1,0 1 1,1-1-1,0 0 1,-1 0 0,1 0-1,0-1 1,1 1-1,-1-1 1,0 1-1,1-1 1,-1 0-1,6 1 1,5 3-52,0-1 0,0-1 0,1 0 0,-1-1 0,1-1 0,0 0 0,0-1 0,20-1 1,-32 0 69,0 0 1,0 0 0,0-1 0,0 1 0,0-1-1,0 1 1,-1-1 0,1 0 0,0 0 0,0 0-1,-1-1 1,1 1 0,-1-1 0,1 0 0,-1 1 0,1-1-1,-1 0 1,4-4 0,-3 2 38,-1 0 0,1 0-1,-1-1 1,0 1 0,0 0 0,0-1 0,-1 1-1,0-1 1,1 1 0,-2-1 0,2-5 0,-2 3 32,1 0 1,-1 0-1,0 1 1,0-1-1,-1 0 1,0 0-1,-1 1 1,1-1-1,-1 0 1,0 1-1,-1 0 1,1-1 0,-1 1-1,-1 0 1,1 1-1,-9-11 1,9 12-41,-2 1 0,1 0 0,0 0 0,0 0 0,-1 0 0,0 0 0,0 1-1,1 0 1,-1 0 0,0 1 0,-10-3 0,-27 0-589,13 4-2821,14 0-26,26 0-1512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5058,'-7'1'15423,"85"8"-15040,-1-3 0,110-5 0,-91-2-182,44-2 714,-104 3-3810,-14-1-5484,-48 1 3246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5202,'0'0'9869,"0"2"-9378,1 115-74,-10 257 2298,6-275-1997,3-69-102,0-30-790,-9 1-6971,-2 0 4086,-4-1-2221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16 6659,'0'0'6958,"-19"18"-6051,-57 58-229,73-74-648,1 1 0,0 0 0,-1 0 0,1 1 0,0-1 0,0 0 1,1 1-1,-1-1 0,1 1 0,0-1 0,0 1 0,-2 6 0,3-8-19,0 0 0,1 0-1,-1 0 1,0 0-1,0 0 1,1 0 0,-1-1-1,1 1 1,0 0-1,-1 0 1,1 0-1,0-1 1,0 1 0,0-1-1,0 1 1,0-1-1,3 3 1,0 0 8,0-1 0,1 0-1,-1 0 1,0-1 0,1 0 0,0 1 0,0-1 0,-1-1-1,1 1 1,0-1 0,1 0 0,5 1 0,-1-1 49,0 0 1,0 0 0,1-1-1,-1-1 1,0 1 0,19-5-1,-27 4-25,1 0-1,0 0 0,-1 0 1,1 0-1,-1-1 0,1 1 1,-1-1-1,1 0 0,-1 0 0,0 0 1,0 0-1,0 0 0,0 0 1,0-1-1,-1 1 0,1 0 1,-1-1-1,1 0 0,-1 1 0,0-1 1,0 0-1,0 1 0,-1-1 1,1 0-1,0 0 0,-1 0 1,0 0-1,0-3 0,1 0 32,-1-1 1,0 0-1,0 0 0,-1 1 1,0-1-1,0 0 0,-1 1 1,0-1-1,0 1 0,0-1 0,-1 1 1,0 0-1,0 0 0,0 0 1,-1 1-1,0-1 0,0 1 1,-1 0-1,-8-9 0,4 2-1473,7 3-3282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9861,'0'0'8003,"0"107"-7122,0-54-113,0 0-352,0 1-208,0-3-96,0-2-64,9-7-48,2-5-48,-4-5-384,-3-5-1905,-4-5-1985,0-6-192,0-6-3778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6851,'0'0'12040,"1"-5"-11474,0-7-508,0 26-43,-1 47 38,-1-33 85,1-23-139,0-1 1,0 0-1,1 0 1,-1 0-1,1 0 1,0 0-1,0 0 1,0 0-1,1 0 0,0 0 1,-1-1-1,1 1 1,0 0-1,1-1 1,-1 0-1,1 1 1,-1-1-1,1 0 0,0 0 1,4 3-1,-1-3-51,0 1 0,0-1-1,0 0 1,0-1-1,0 1 1,1-1 0,-1-1-1,1 1 1,-1-1 0,1 0-1,12 0 1,-4 0-132,0-1 1,0-1-1,0 0 0,25-5 1,-35 4 200,0 1 1,0-1-1,-1-1 1,1 1-1,0 0 0,-1-1 1,1 0-1,-1 0 1,0-1-1,0 1 1,0-1-1,-1 0 0,1 0 1,-1 0-1,0 0 1,5-8-1,-2-1 136,-1 0 0,0-1 0,-1 1 0,-1-1 0,0 0 0,0 0 0,-1 0 0,-1 0 0,-1 0 1,-1-14-1,1 27-41,-3 3-523,0-1 313,0 1-1,1-1 1,-1 1 0,0 0-1,1 0 1,-1 1 0,1-1-1,0 0 1,-1 1 0,1-1-1,0 1 1,1 0 0,-1 0 0,-1 3-1,-4 3-1300,-24 29-5825,10-21 2680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92 4674,'0'0'4872,"-4"-4"-4523,1-1-1002,-1-1 1870,-1 0 1,1 1 0,-1-1-1,0 1 1,0 0-1,0 1 1,-12-9-1,17 13-1153,-1 0 0,1 0 0,-1-1 0,1 1 0,-1-1 0,1 1-1,-1 0 1,1-1 0,0 1 0,-1-1 0,1 1 0,0-1 0,-1 1 0,1-1 0,0 1 0,-1-1 0,1 1 0,0-1-1,0 0 1,0 1 0,0-1 0,0 1 0,0-2 0,0 1 201,0 11-450,0 50 108,0-59 62,1 0 0,-1 0 1,1 0-1,-1 0 0,1 0 0,-1 0 1,1 0-1,-1-1 0,1 1 0,0 0 1,-1 0-1,1 0 0,0-1 0,0 1 1,0 0-1,-1-1 0,1 1 0,0-1 1,0 1-1,0-1 0,0 0 0,0 1 1,0-1-1,0 0 0,0 1 1,0-1-1,2 0 0,37 5 52,-32-5-27,65 6 231,1-4 0,79-7 0,-97-5-209,-53 9-32,0 0-1,1 0 0,-1 0 1,0-1-1,0 1 1,0-1-1,0 1 1,-1-1-1,1 0 1,0 0-1,-1-1 1,1 1-1,-1 0 1,3-4-1,-4 5 1,-1 1-1,0-1 1,0 1-1,1-1 1,-1 1-1,0 0 1,0-1-1,0 1 1,1-1-1,-1 1 1,0-1-1,0 1 0,0-1 1,0 1-1,0-1 1,0 1-1,0-1 1,0 1-1,0-1 1,0 1-1,0-1 1,-1 1-1,1-1 1,0 1-1,0-1 1,0 1-1,-1-1 1,1 1-1,0-1 1,0 1-1,-1 0 1,1-1-1,0 1 1,-1-1-1,0 0 1,-22-4-31,15 4 23,1 1-1,-1 1 1,1 0 0,-13 2 0,13 0 7,0 0 1,1 0 0,0 1 0,0 0 0,0 0 0,0 0-1,0 1 1,1 0 0,0 0 0,0 0 0,-5 8 0,7-10-5,1 0 1,-1 1 0,1-1 0,0 1 0,0 0 0,0 0 0,0 0 0,1 0 0,-1 0 0,1 0-1,0 1 1,0-1 0,1 0 0,-1 1 0,1-1 0,0 0 0,0 1 0,1-1 0,-1 0 0,2 6-1,-1-8-3,0 0-1,0-1 0,0 1 1,0 0-1,0-1 1,1 0-1,-1 1 0,0-1 1,1 0-1,-1 1 0,1-1 1,-1 0-1,1 0 0,-1 0 1,1 0-1,0 0 0,-1-1 1,1 1-1,0-1 0,0 1 1,3 0-1,43 3 47,-40-4-35,3 0 27,9 1-7,1-1-1,34-5 1,-50 4-27,1 0 0,-1 0 0,0-1 0,1 0 0,-1 0 1,0 0-1,0 0 0,0-1 0,-1 0 0,1 0 0,-1 0 0,1-1 0,-1 1 0,0-1 0,4-5 0,-6 6 0,0 1 1,-1 0 0,1-1-1,-1 1 1,0-1 0,0 0-1,0 1 1,0-1 0,0 0-1,0 0 1,-1 1-1,0-1 1,1 0 0,-1 0-1,0 0 1,0 0 0,-1-5-1,0 4 8,-1-1 0,1 0-1,-1 1 1,0-1 0,0 1 0,-1 0-1,1-1 1,-1 1 0,-5-6 0,0 1 3,0 1 0,-1 0 1,0 1-1,0 0 0,-1 0 1,1 1-1,-1 0 0,-12-4 0,10 6-21,0 1 0,0 1 0,0-1 0,-1 2 0,1 0 0,0 0 0,-1 1 0,1 1 0,-1 0 0,-18 4 0,29-4-4,0 0 1,-1-1 0,1 1 0,0 0-1,0 0 1,-1 0 0,1 1-1,0-1 1,0 1 0,0-1 0,0 1-1,0-1 1,1 1 0,-1 0-1,0 0 1,1 0 0,0 0 0,-2 3-1,2-4-149,1 0-1,0 1 1,-1-1-1,1 0 1,0 1-1,0-1 1,0 0-1,0 1 1,0-1-1,0 0 1,1 1-1,-1-1 1,0 0-1,1 0 1,-1 1-1,1-1 1,-1 0-1,1 0 1,0 1-1,-1-1 1,1 0-1,0 0 1,0 0-1,0 0 1,0 0-1,0 0 1,0 0-1,0-1 1,0 1-1,0 0 1,0-1 0,0 1-1,1 0 1,-1-1-1,0 1 1,2 0-1,48 15-4261,18-3 203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6723,'0'0'15180,"1"4"-14833,3 28-160,-2 0 0,0 0 0,-3 1 0,-1-1 0,-8 49 0,-6-2-21,-28 82 0,18-90-240,12-35-2808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7828,'0'0'9230,"-24"11"-8952,0-2-209,10-4-20,1 1 0,-1 0 0,1 0 0,0 2-1,0 0 1,1 0 0,0 1 0,1 0 0,-14 15 0,7-6 107,-36 42 182,50-55-317,0 0-1,0 1 0,1 0 1,-1-1-1,1 1 0,0 1 1,1-1-1,-4 13 0,6-18-23,0 0 1,0 0-1,0 0 0,0 1 0,0-1 1,0 0-1,0 0 0,0 0 0,0 1 1,1-1-1,-1 0 0,1 0 0,-1 0 1,0 0-1,1 0 0,0 0 1,-1 0-1,1 0 0,0 0 0,0 0 1,-1 0-1,1 0 0,0 0 0,0 0 1,0-1-1,0 1 0,0 0 0,0-1 1,0 1-1,0-1 0,0 1 0,1-1 1,-1 1-1,0-1 0,0 0 0,0 0 1,2 1-1,7 0 29,0 0 1,-1 0-1,20-2 1,-13 0 17,60 2-413,240-6 624,-107-14-8335,-157 11 3772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7908,'0'0'8358,"-8"18"-7456,-23 57-88,29-70-777,1 0 0,-1 0 0,1 0 0,0-1 0,0 1 0,1 0 0,0 1 0,0-1 0,0 0 0,0 0 0,1 0 0,-1 0 0,1 0 0,1 0 0,-1-1 1,3 7-1,-2-7-27,1 0 0,0 0 0,-1 0 0,1-1 1,1 1-1,-1-1 0,0 0 0,1 0 0,0 0 0,0 0 1,0-1-1,0 1 0,0-1 0,6 2 0,2 1-85,0-2 0,1 1 0,0-2 0,0 0 0,0 0 0,0-1 0,0-1 0,0 0 0,0-1 0,19-3 0,-24 2 136,0-1 1,-1 0-1,1 0 1,0-1-1,-1 1 1,0-2-1,0 1 1,0-1-1,0 0 0,-1-1 1,0 1-1,0-1 1,-1-1-1,1 1 1,-1-1-1,-1 0 1,1 0-1,-1 0 1,0-1-1,-1 1 1,0-1-1,0 0 0,-1 0 1,1 0-1,-2 0 1,2-10-1,-4 63-73,-2-1 0,-2-1-1,-2 1 1,-12 45-1,12-65 16,-1 1-1,-1-1 1,-1 0-1,-1-1 1,-1-1-1,0 1 0,-2-2 1,-27 33-1,30-43 43,-1 0 0,0 0 0,-1-1 0,0-1 0,-1 0-1,1-1 1,-30 13 0,32-17 19,0 0 0,0-1 0,-1 0 0,1 0 0,-1-1 0,1-1 0,-1 0-1,0 0 1,1-1 0,-1-1 0,-18-2 0,29 2-93,-1 1 0,0-1 0,0 0 0,1 0 1,-1 0-1,0 0 0,1 0 0,-1 0 0,1 0 0,-1 0 0,1 0 0,-1-1 0,1 1 0,0-1 0,0 1 0,0-1 0,0 1 1,0-1-1,0 0 0,0 1 0,0-1 0,1 0 0,-1 0 0,1 0 0,-1 1 0,1-1 0,0 0 0,0 0 0,0 0 1,0 0-1,0 0 0,0 0 0,0 1 0,0-1 0,1 0 0,0-3 0,1-2-842,-1 1-1,1 0 1,1-1 0,-1 1 0,1 0-1,0 0 1,0 0 0,1 0-1,7-9 1,43-32-9134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5811,'0'0'13078,"4"24"-11779,-1 0-976,3 13 170,-2 0 1,-1 39-1,-2-16-48,-3 1 0,-19 116-1,20-171-384,-3 12 178,1 1 0,-2 24 0,4-43-391,0-1 0,0 0 0,1 0-1,-1 0 1,0 0 0,1 0 0,-1 0 0,0 0-1,1 0 1,0 0 0,-1 0 0,1 0 0,-1-1 0,1 1-1,0 0 1,0 0 0,0 0 0,0 0 0,0-1 0,0 1-1,0 0 1,0-2 0,1-33-8079,5 2-2239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2017,'0'0'6814,"-6"2"-6046,-1-1-276,-11 2-332,4 9 8736,19-10-8041,10 0-869,-15-2 40,426 10 1179,-262-12-982,-88 2-53,-64-1-4852,-31 0-2259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10837,'0'0'5805,"5"19"-4975,16 60-352,-20-75-453,0-1 1,0 0 0,1 0-1,0 0 1,-1 0 0,1 0-1,0 0 1,1-1 0,-1 1-1,0-1 1,1 1 0,-1-1 0,1 0-1,0 0 1,0 0 0,0 0-1,0-1 1,0 1 0,4 1-1,2-1 0,-1 0-1,0 0 1,1-1-1,-1 0 1,13-1-1,-15 0-31,15 1-275,0-1 1,-1-1-1,1-1 0,35-9 1,-48 9 173,0 0 0,0-1 0,0-1 0,-1 1 0,1-1 0,-1 0 0,0-1 0,0 0 0,-1 0 0,1 0 0,-1-1 0,0 0 0,-1 0 0,10-14 0,-6 5 191,-1-1-1,0-1 1,9-28 0,-8 20 992,-10 29-967,0 1 0,0-1 0,1 1-1,0-1 1,0 1 0,0 0 0,1 7 0,1 13-128,-4 20 159,-2 1-1,-2-1 1,-17 70-1,16-91-3,-1 0 1,0 0-1,-2-1 0,-1 0 0,0-1 1,-2 0-1,0-1 0,-21 24 1,26-36-60,-1 0 0,-1 0 0,1-1-1,-2 0 1,1-1 0,-1 0 0,0 0 0,0-2 0,0 1 0,-1-1 0,0-1 0,0 0 0,-1-1 0,1 0 0,0-1 0,-1 0 0,0-1 0,-16 0 0,27-1-198,1 0-1,0 0 1,0 0 0,-1 0-1,1 0 1,0 0 0,-1 0-1,1 0 1,0-1 0,0 1-1,-1 0 1,1-1 0,0 1-1,0-1 1,0 0 0,0 1-1,0-1 1,-1 0 0,1 1-1,0-1 1,1 0 0,-1 0-1,0 0 1,0 0 0,0 0-1,0 0 1,1 0 0,-1 0-1,1 0 1,-1-1 0,0 1-1,1 0 1,0 0 0,-1-1-1,1 1 1,0 0 0,0 0-1,0-1 1,0 1 0,0-2-1,-2-36-9129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11493,'0'0'2143,"22"22"-1092,70 74 243,-89-92-1222,0-1 1,0 0 0,0 0 0,0 1-1,-1 0 1,1-1 0,-1 1 0,0 0 0,0 0-1,-1 0 1,1 1 0,-1-1 0,0 0-1,0 0 1,0 1 0,-1-1 0,1 1-1,-1-1 1,-1 6 0,1 3 32,0-8-91,-1 0-1,0 0 0,0 0 1,0-1-1,0 1 0,-1-1 1,0 1-1,0-1 0,0 1 1,0-1-1,-1 0 0,0 0 1,1 0-1,-2 0 0,1-1 1,0 1-1,-1-1 0,1 0 1,-8 5-1,-7 4 11,-1-1 0,0 0 0,-22 8-1,33-16-14,-93 32 160,3 0-47,98-35-115,0 0-1,0 0 1,-1 0 0,1 0 0,0 0-1,0 0 1,0 0 0,0 0-1,0 0 1,0 0 0,-1 0-1,1 0 1,0 0 0,0 0-1,0 1 1,0-1 0,0 0 0,0 0-1,0 0 1,0 0 0,0 0-1,0 0 1,0 0 0,-1 1-1,1-1 1,0 0 0,0 0 0,0 0-1,0 0 1,0 0 0,0 1-1,0-1 1,0 0 0,0 0-1,0 0 1,0 0 0,0 0 0,0 0-1,0 1 1,1-1 0,-1 0-1,0 0 1,0 0 0,0 0-1,0 0 1,0 0 0,0 1 0,0-1-1,0 0 1,0 0 0,0 0-1,0 0 1,1 0 0,-1 0-1,0 0 1,0 0 0,0 0 0,0 0-1,0 1 1,0-1 0,1 0-1,-1 0 1,0 0 0,0 0-1,0 0 1,0 0 0,0 0 0,1 0-1,11 4 466,82 11 842,146 5-1,-69-17-1037,0-5-3334,-9 1-4900,-97 1 1032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10373,'0'0'2630,"22"1"-383,273-12 1477,-227 5-3535,-67 6-333,-26 8-162,-1-2-917,-1-2 0,0-1 0,0-1 1,0-1-1,-39-4 0,32 2 134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2769,'0'0'4173,"5"5"-3480,-1-2-607,-1 0-1,1-1 1,-1 1-1,1-1 0,0 0 1,0 0-1,0-1 1,0 1-1,0-1 0,0 1 1,6 0-1,60 3 763,799 4 3471,1159-45 273,-1596 20-3772,-241 14-4988,-164 2-335,10 2-719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9204,'0'0'7249,"17"-4"-6814,306-19 443,-204 18-654,869-18 514,103-7 1130,-786 6-1620,-489 36-5488,92-4 857,-64 2-3877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4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3089,'0'0'10896,"-10"8"-10586,5-5-275,0 0-4,1 1 0,-1-1 0,1 0 0,0 1 0,0 0 0,0 0 0,0 0 0,1 1 0,0-1 0,0 1 0,0 0 0,0 0 0,1 0 0,-1 0-1,-1 9 1,-1 16 113,3 1-1,0 0 1,3 35-1,-1-63-136,0-1 0,0 1-1,1-1 1,-1 1 0,1-1 0,-1 1-1,1-1 1,0 0 0,0 1-1,0-1 1,0 0 0,0 0 0,1 1-1,-1-1 1,1 0 0,-1-1 0,1 1-1,0 0 1,0 0 0,3 2 0,-1-2 10,0 0 0,0 0 1,0 0-1,0-1 1,0 0-1,1 1 0,-1-1 1,1-1-1,-1 1 0,9-1 1,-2 0 18,-1 0 1,1-1 0,-1-1-1,0 0 1,0 0 0,0-1-1,0-1 1,0 1-1,15-9 1,-13 4-34,-1-1-1,0 0 1,0-1-1,-1 0 1,0 0-1,12-17 1,-18 21 246,1 0 1,-1-1-1,0 0 1,0 1 0,0-1-1,-1-1 1,0 1-1,-1 0 1,0-1-1,0 1 1,1-11-1,-2 102-270,2-21 39,-4 0 1,-15 111-1,13-157-11,-1 1-1,0-1 1,-1-1-1,-1 1 0,-1-1 1,0 0-1,-1 0 1,0-1-1,-2 0 1,0-1-1,0 0 0,-1 0 1,-1-1-1,-24 21 1,26-27 12,1-1-1,-1 0 1,1-1 0,-2 0 0,1-1 0,0 0-1,-1 0 1,0-1 0,-13 2 0,6-3-20,0 0 1,-1-1 0,1 0 0,-33-5 0,49 4-24,-1 0 1,1-1 0,-1 1-1,1-1 1,-1 1 0,1-1-1,0 0 1,-1 0 0,1 0 0,0 0-1,0 0 1,0-1 0,0 1-1,0-1 1,0 1 0,0-1 0,0 0-1,0 0 1,1 0 0,-3-3-1,2 1-627,1 0-1,-1 0 0,1 0 0,0-1 0,0 1 1,1 0-1,-1-1 0,1 1 0,0 0 1,0-1-1,1-4 0,2-27-6207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4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40 116 5779,'0'0'5039,"0"-17"-4473,0-37-134,0 13 5915,0 37-4283,0 7-1570,0 45-540,2-11 61,-2 0-1,-2 0 0,-1 0 1,-2 0-1,-15 60 1,18-92-259,-6 20 517,6-9-4264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4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6483,'0'0'8038,"-3"14"-7323,-64 193 1769,5-21-695,52-151-1672,2 2 0,1-1 0,-2 49 0,9-80-176,-1 6 94,1 0 0,0 0 0,0 0 0,1 0 0,3 13 0,-3-21-193,0 0 0,1 0 1,-1 0-1,0 0 0,1 0 0,0 0 0,0-1 0,0 1 1,0 0-1,0-1 0,0 0 0,1 1 0,-1-1 0,1 0 1,0 0-1,-1 0 0,1-1 0,0 1 0,0-1 0,0 1 0,4 0 1,37 7-5270,7-8-279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4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9668,'0'0'6558,"13"12"-6347,-4-3-205,-3-5-4,-1 2-1,1-1 0,-1 1 1,0 0-1,0 0 0,-1 0 1,0 0-1,0 1 0,0 0 1,-1 0-1,0 0 0,0 0 1,-1 0-1,3 16 1,-3-2-9,-1 1 0,-1-1 0,-4 37 1,2-47 9,0 0 1,-1 0 0,0 0 0,-1 0 0,0-1 0,0 0 0,-1 1 0,-12 15 0,6-10-8,0 0 1,-2-1-1,0-1 1,0 0-1,-2-1 1,-30 22 0,47-43-758,10-12 392,1 2 1,0 0-1,2 0 0,0 2 0,23-21 1,16-17 363,135-156 1803,-186 207-1364,8-14 3566,-12 28-3709,-33 73-237,22-58-18,1 0 1,-9 35-1,15-35-15,1-1 0,1 1-1,2 0 1,1 29 0,0-53-121,0 1 0,0-1 0,1 0 0,-1 1 0,1-1 0,0 1 0,-1-1 0,1 0 0,0 0 0,0 1 0,1-1 0,-1 0 0,0 0 0,1 0 0,-1 0 0,1 0 0,0-1 0,0 1 0,-1 0 0,1-1 0,0 1 0,1-1 0,-1 0-1,0 0 1,0 0 0,0 0 0,5 2 0,4-1-1207,0 1 1,-1-1-1,1-1 0,0 0 0,11-1 0,32 1-4261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4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6835,'0'0'5608,"-17"19"-5165,-48 60-163,63-77-266,1 0 0,-1-1 0,1 1 0,0 0 0,0 1 0,0-1 0,0 0 1,0 0-1,0 0 0,1 0 0,-1 4 0,1-5-9,0 0 1,0 0 0,0 0-1,0 0 1,0-1 0,0 1-1,1 0 1,-1 0 0,0 0-1,1-1 1,-1 1 0,0 0-1,1 0 1,-1-1 0,1 1-1,-1 0 1,1-1 0,-1 1-1,1-1 1,1 2 0,1 0 9,0-1 0,0 1 0,0-1 0,0 0 0,1 0 0,-1 0 0,0 0 0,1-1 0,3 1 0,-2 0 11,63 6 138,-63-7-145,-1 0-1,0 0 0,0 0 1,1-1-1,-1 1 1,0-1-1,0 0 0,0 0 1,0-1-1,0 1 1,0-1-1,0 0 0,6-4 1,-9 6 0,0-1 0,0 0 0,0 0 0,0 0 0,0 0 0,0 0 0,0 0 1,-1 0-1,1 0 0,0 0 0,-1 0 0,1 0 0,-1 0 0,1-1 0,-1 1 0,1 0 1,-1 0-1,0-1 0,0 1 0,0 0 0,0 0 0,0-1 0,0 1 0,0-2 0,-1 1 49,0 0 0,0 0 0,0 0 0,0 1 0,0-1 0,0 0 0,0 1 0,-1-1 0,1 1 0,-1-1 0,1 1 0,-1 0 0,-3-2 0,-4-2 203,0 0-1,0 1 1,-1 0 0,-18-5-1,17 7-513,-25-10-2796,35 12 2844,0-1-1,-1 0 1,1 1-1,0-1 1,0 0-1,-1 0 1,1 0 0,0 0-1,0 0 1,0 0-1,0-1 1,0 1-1,1 0 1,-1 0-1,0-1 1,0 1-1,1 0 1,-1-1 0,1 1-1,-1-1 1,1-2-1,-1-16-4814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4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7315,'0'0'2735,"2"22"-1390,11 151 1293,-13-165-2537,0 168 1508,-2-150-1501,0-1 1,-2 0-1,-1 0 0,-17 47 1,-9-4 12,20-48-727,2 0-1,0 1 0,-6 24 1,14-37-4159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4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10373,'0'0'2545,"162"-8"-1841,-89 8-480,-1 0-16,-6-2-176,-16 0 64,-13 2-63,-10 0-66,-12 0-47,-11 0-3441</inkml:trace>
  <inkml:trace contextRef="#ctx0" brushRef="#br0" timeOffset="1">136 207 7635,'0'0'2071,"22"3"-1057,185 12-187,-156-15-321,5 0 837,-31 0-6514,-46 0-2350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8996,'0'0'2324,"-1"32"-2004,0-3-212,6 242 1918,24-17 121,20 286-447,-47-428-1670,-6 0 0,-4 0 0,-26 125 0,12-138-193,-18 109-235,35-166-2065,0 53 0,5-82-640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10021,'0'0'5293,"19"-4"-4245,62-14-589,-75 17-459,0 0-1,-1 1 1,1-1-1,0 1 1,-1 1-1,1-1 1,0 1-1,-1 0 1,1 0-1,-1 1 1,1-1-1,-1 1 1,0 0-1,1 1 1,-1-1 0,0 1-1,-1 0 1,1 1-1,0-1 1,-1 1-1,0 0 1,0 0-1,0 0 1,0 0-1,-1 1 1,3 4-1,0 1-9,0 1 0,-1-1 0,0 1-1,-1 0 1,-1 0 0,1 0 0,-2 0-1,1 1 1,-2 0 0,1 21 0,-2-23 10,-1 1 1,0 0 0,-1-1-1,0 1 1,-1-1 0,0 0-1,0 0 1,-1 0 0,-6 11-1,-1-3 8,0 0 0,-1 0-1,-24 25 1,72-104 726,65-103-682,-6 9 0,-77 128 370,2 1 0,1 1 0,35-33 0,-54 56 459,-11 15-340,-12 17-538,2 0-1,-20 40 0,31-55 0,2 2 0,0-1 0,1 1 0,0 0 1,1 0-1,-2 33 0,5-35-5,0-1 0,1 1 0,1 0 0,4 26 0,-4-37-266,0 0 1,1 0 0,-1 0-1,1 0 1,0 0 0,0 0-1,0 0 1,1-1 0,-1 1-1,1-1 1,0 1-1,0-1 1,0 0 0,1 0-1,-1-1 1,1 1 0,-1-1-1,1 1 1,0-1 0,6 2-1,39 11-6699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3762,'0'0'1360,"21"-1"-1061,-4-1-205,3 0 82,0 1 1,0 1-1,0 1 1,0 1-1,33 6 1,104 31 1166,306 61-40,136-47-1129,2-47-174,-51-2 16,-519-3-13,-9-1 1,1 1 0,-1 1 0,26 6-1,-47-8-84,0 1 0,0-1 1,0 0-1,0 1 0,0-1 0,0 1 0,0 0 0,0-1 0,-1 1 0,1 0 0,0-1 0,0 1 0,-1 0 0,1 0 1,0 0-1,-1 0 0,1 0 0,-1 0 0,1-1 0,-1 1 0,1 0 0,-1 1 0,0-1 0,1 0 0,-1 0 0,0 0 1,0 0-1,0 0 0,0 0 0,0 0 0,0 0 0,0 0 0,0 0 0,-1 2 0,1 0-622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3346,'0'0'16290,"-17"3"-15930,7-2-304,3 0-26,0-1 0,1 2 0,-1-1 0,1 1 0,-12 4 0,15-4-17,1-1 0,-1 1 0,0 0 0,1-1 0,-1 1 0,1 0 0,0 1 0,0-1 0,0 0 0,0 1 0,0-1 0,0 1 0,0 0 0,1-1 0,0 1 0,-1 0 0,1 0 0,-1 6 0,-6 34 181,2 0 0,2 1 1,2 0-1,4 47 0,-1-16-50,-1 611 216,0-665-358,0 0 1,-2 0-1,-1 0 1,0 0-1,-8 24 0,10-40-21,-1 1 0,0-1 0,0 0-1,-1 0 1,1 1 0,-1-1 0,0-1-1,-1 1 1,1 0 0,-1-1-1,0 0 1,0 0 0,0 0 0,0 0-1,-1-1 1,0 1 0,0-1 0,0 0-1,0-1 1,0 1 0,0-1-1,-1 0 1,-10 2 0,9-2-178,0-1 1,0-1-1,0 1 0,0-1 1,0 0-1,0-1 0,0 0 1,0 0-1,0 0 1,1-1-1,-9-2 0,10 1-243,0 0-1,0 0 1,0 0-1,0 0 1,0-1-1,1 0 1,0 0-1,-1 0 1,1 0-1,1-1 1,-1 1-1,1-1 1,-5-10-1,-21-50-4566,4-15-1076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7203,'0'0'9172,"136"15"-8803,-94-13-353,2-2-16,-1 0-1649,6-10-2785,1-13-288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3185,'0'0'15528,"7"14"-15384,-5 45 208,-2 10-176,0 8 16,-9 4-192,-6-2-176,8-14-4850,7-17-3170</inkml:trace>
  <inkml:trace contextRef="#ctx0" brushRef="#br0" timeOffset="1">491 129 10325,'0'0'4834,"-109"130"-2369,67-61-800,9 4-449,11 2-479,13-4-225,9-6-368,5-12-96,21-5-48,11-11-224,3-9-1713,6-13-4402,0-13-2753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11829,'0'0'8895,"14"9"-8788,-11-7-102,5 2 5,-1 1 0,1 1 1,-1-1-1,0 1 0,0 0 1,-1 1-1,0-1 0,0 1 1,-1 1-1,0-1 0,0 1 1,0 0-1,4 10 0,-5 1-23,0 0 0,0 0 0,-2 0-1,-1 0 1,-1 35 0,0-29-22,0-15-22,-1 0 1,0 0 0,-1 0 0,0-1 0,0 1-1,-1 0 1,-5 11 0,2-5-183,29-45-3348,38-60 3023,62-152 1496,-118 229-637,10-27 4531,-18 47-4276,-35 65-207,-31 73 444,62-128-759,1 0 0,0 0 0,2 1 0,0 0 0,1 0 0,0 28 0,3-43-72,0 0-1,0-1 1,1 1-1,-1-1 1,1 1 0,0-1-1,0 1 1,0-1-1,0 1 1,1-1 0,-1 0-1,1 0 1,0 0-1,0 0 1,0 0 0,0 0-1,1 0 1,-1-1-1,1 1 1,-1-1 0,1 0-1,0 1 1,0-1-1,0-1 1,0 1 0,0 0-1,1-1 1,-1 0-1,7 2 1,7 1-906,1 0 0,-1-2 0,1 0 0,32-2 0,-41 0 317,13 0-1066,-1 0 0,0-2 0,0-1 0,0 0-1,28-9 1,-41 9 1409,-2 1-1,1-2 0,0 1 1,0-1-1,-1 0 0,0 0 0,0 0 1,6-7-1,-8 7 448,0 0 0,-1 0-1,1-1 1,-1 1 0,-1-1 0,1 0-1,-1 1 1,1-1 0,-1-1 0,-4-8 10470,-2 19-10305,0 0 0,0 1-1,1-1 1,0 1 0,0 0 0,0 0 0,1 0 0,-3 8 0,5-13-308,0-1-1,0 1 1,0-1-1,1 1 1,-1-1 0,0 1-1,0 0 1,0-1 0,0 1-1,1-1 1,-1 1-1,0-1 1,0 1 0,1-1-1,-1 1 1,0-1 0,1 1-1,-1-1 1,0 0-1,1 1 1,-1-1 0,1 1-1,-1-1 1,1 0 0,-1 0-1,1 1 1,-1-1-1,1 0 1,-1 0 0,1 1-1,-1-1 1,1 0 0,0 0-1,-1 0 1,1 0-1,25 1 72,-20-1-41,11 0-14,0-1 0,29-4 0,-40 4-50,0 0 0,-1-1 0,0 0-1,1 0 1,-1 0 0,0-1 0,0 0 0,0 0 0,0 0 0,-1 0 0,1-1 0,4-5 0,-8 8 33,0 0-1,0 0 1,0 0 0,0 0 0,0 0-1,0 0 1,-1 0 0,1-1-1,0 1 1,-1 0 0,1-1-1,-1 1 1,1 0 0,-1-1-1,0 1 1,1 0 0,-1-1-1,0 1 1,0-1 0,0 1-1,0-1 1,0 1 0,0-1-1,-1 1 1,1 0 0,0-1-1,-1 1 1,1-1 0,-1 1-1,1 0 1,-1 0 0,0-1-1,0 1 1,1 0 0,-1 0 0,0 0-1,0 0 1,0 0 0,0 0-1,-1 0 1,1 0 0,0 0-1,0 0 1,0 1 0,-2-2-1,-5-3 10,-1 0-1,0 1 1,0 0-1,0 1 1,-10-3-1,-10 0-214,-19-4 301,46 9-553,0 0 1,-1 0-1,1 1 0,0-1 1,0 0-1,0-1 1,0 1-1,0 0 1,1 0-1,-1-1 0,0 1 1,1-1-1,-1 0 1,1 1-1,-1-1 1,-1-3-1,-1-17-8271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7908,'0'0'12789,"95"140"-11940,-80-83-497,-6 4-208,-3 2-80,1 4-16,2-3-16,-7-5 32,-2-10-64,0-4-672,0-11-1425,0-14-5635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2:5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14599,'0'0'7891,"142"-47"-7507,-76 31-175,2 2-81,-2 1-128,-9 1-721,-11 2-1360,-9 4-4162,-19 0-2208</inkml:trace>
  <inkml:trace contextRef="#ctx0" brushRef="#br0" timeOffset="1">32 326 9764,'0'0'9413,"13"10"-8584,-13-9-824,7 4 40,0 0 1,0 0 0,1 0-1,-1 0 1,1-1 0,0-1-1,0 1 1,0-2-1,1 1 1,-1-1 0,1 0-1,0 0 1,12 0-1,37-4 9,0-2-1,60-12 1,-118 16-63,0 0 0,1 0 0,-1 0 0,0 0 0,0 0 1,0 0-1,1 0 0,-1 0 0,0 0 0,0 0 1,0 0-1,1 0 0,-1 0 0,0 0 0,0 0 1,0 0-1,0-1 0,1 1 0,-1 0 0,0 0 1,0 0-1,0 0 0,0 0 0,1 0 0,-1 0 1,0-1-1,0 1 0,0 0 0,0 0 0,0 0 0,0 0 1,0-1-1,1 1 0,-1 0 0,0 0 0,0 0 1,0 0-1,0-1 0,0 1 0,0 0 0,0 0 1,0 0-1,0-1 0,0 1 0,0 0 0,-9-7-1160,-12-3-3187,-11 0-2215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68 145 752,'0'0'4290,"-68"-85"-4114,68 73-64,0 2-48,0 0-64,0 2-112,16 0-768,1-3-2385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74 880,'0'0'3010,"11"-1"-2471,0 0-364,13-1-111,-24 2-32,1 0-1,-1 0 1,1 0-1,-1 0 1,1 0 0,-1 0-1,1-1 1,-1 1 0,0 0-1,1 0 1,-1 0-1,1-1 1,-1 1 0,1 0-1,-1-1 1,0 1-1,1 0 1,-1-1 0,0 1-1,1-1 1,-1 1-1,0-1 1,0 1 0,1 0-1,-1-1 1,0 1-1,0-1 1,0 1 0,1-1-1,-1 0 1,1-1-21,0 1 0,1 0 1,-1 0-1,1 0 0,0 0 1,-1 0-1,1 0 0,0 0 0,-1 0 1,1 1-1,0-1 0,0 1 0,0-1 1,0 1-1,-1 0 0,1 0 0,2 0 1,1-1-2,92-12 187,126-2-1,-126 11-92,847-10 1093,-714 15-1175,1747 105 1595,-1162-21-1410,1035 109-193,-545-14-19,-1105-149 10,261 51 3,-12 42 384,-382-108-246,-30-9 581,-4-2 4507,-32-5-5149,0 0-80,-1 0 0,0 0 0,0 0 0,0 0 0,1 0 0,-1 0 0,0 0-1,0 0 1,0 0 0,1 0 0,-1 0 0,0 0 0,0 0 0,0 0 0,1 1 0,-1-1-1,0 0 1,0 0 0,0 0 0,1 0 0,-1 0 0,0 0 0,0 1 0,0-1 0,0 0-1,0 0 1,0 0 0,1 0 0,-1 1 0,0-1 0,0 0 0,0 0 0,0 0 0,0 1-1,0-1 1,0 0 0,0 0 0,0 0 0,0 1 0,0-1 0,0 0 0,0 0 0,0 0 0,0 1-1,0-1 1,0 0 0,0 0 0,0 0 0,0 1 0,0-1 0,0 0 0,0 0 0,-1 1-1,3 196-95,-3-98 230,-17 295 523,7-222-550,10-146-112,-1 12 51,-9 58 0,9-87-88,0 1 1,0-1-1,-1 1 1,-1-1-1,1 0 1,-2 0-1,1 0 1,-1-1-1,0 0 1,-1 0-1,-7 9 1,9-14-502,0 0 0,1-1 0,-1 1-1,0-1 1,0 0 0,-1 0 0,1-1 0,0 1 0,-1-1-1,1 0 1,-1 0 0,1 0 0,-1-1 0,1 0 0,-1 0 0,1 0-1,-8-1 1,12 1 530,-54 0-6126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1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3698,'0'0'3126,"13"5"-2875,7 2-128,-1-1 0,1-1-1,0 0 1,33 2 0,542-6 542,-555-2-623,2343 11 934,-1789 10-770,1491 69 367,183-1 476,-1065-87 2331,-1028 3-3609,-2 0-4838,-98-4 1610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9140,'0'0'10346,"10"5"-10194,-7-3-151,0-1 0,0 1 0,0-1-1,0 1 1,0 0 0,0 0-1,-1 0 1,1 1 0,-1-1 0,1 1-1,-1-1 1,0 1 0,0 0 0,0 0-1,0 0 1,-1 0 0,1 0-1,-1 0 1,0 0 0,0 1 0,0-1-1,0 0 1,0 1 0,-1-1 0,0 0-1,1 1 1,-1-1 0,-1 1-1,1-1 1,0 1 0,-1-1 0,-1 7-1,-1-3 12,1 0 0,-1 0 0,0 0 0,-1-1 0,0 1 0,0-1 0,0 0-1,-1 0 1,0 0 0,0-1 0,-10 9 0,-10 7 18,-38 24 0,41-30-38,10-7 3,-7 5-41,0 0 1,-24 11 0,50-29-273,-5 3 315,1 1 0,0-1 0,0 1 0,-1-1 0,1 1 0,0 0 1,0 0-1,0 0 0,5-1 0,24 1 124,0 1 0,0 1 0,0 1 1,49 12-1,18 0-941,-75-11-927,-1-2 1,31-3 0,-6-4-6087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430 128 13622,'0'0'3271,"-17"7"-2951,11-4-297,-15 7 77,1-2-1,-1 0 0,0-2 1,0 0-1,-34 4 0,47-9-61,-22-2 286,29 0-305,0 1 1,0-1-1,1 0 1,-1 1-1,0-1 1,0 1 0,1-1-1,-1 0 1,0 0-1,1 1 1,-1-1 0,1 0-1,-1 0 1,1 0-1,-1 1 1,1-1-1,0 0 1,0 0 0,-1 0-1,1 0 1,0 0-1,0 0 1,0 0 0,0 0-1,0 0 1,0 0-1,0-1 1,1-6 21,0 1 1,0 0-1,1 0 1,-1 0 0,2 0-1,-1 1 1,1-1-1,0 0 1,0 1-1,1 0 1,0 0-1,0 0 1,0 0-1,1 1 1,0-1-1,0 1 1,0 0-1,1 1 1,-1-1 0,1 1-1,0 0 1,1 1-1,6-4 1,-7 4-44,1 0 1,-1 0 0,0 1-1,1 0 1,-1 0 0,1 0-1,0 1 1,0 0 0,-1 0-1,1 1 1,0 0-1,0 0 1,0 0 0,-1 1-1,1 0 1,0 1 0,0-1-1,-1 1 1,1 1 0,-1-1-1,0 1 1,0 0 0,0 0-1,10 8 1,-8-4 51,-1 0 1,0 1-1,0 0 0,0 1 1,-1-1-1,0 1 0,0 1 1,-1-1-1,6 18 0,-8-21-31,-1 1 0,0 0-1,-1 0 1,1 0-1,-1 0 1,-1 1-1,1-1 1,-1 0-1,-1 0 1,1 0 0,-1 0-1,-1 0 1,1 0-1,-1 0 1,-5 13-1,1-9-18,0-1 0,-1 0-1,0 0 1,0-1-1,-1 0 1,-1 0-1,-12 11 1,-75 51 47,82-61-56,-28 20-144,0-2 0,-2-2 0,0-2 0,-74 28-1,113-50 141,0-1 0,-1 1 0,1-1 0,-1 0 0,1-1 0,-1 1 0,1-1 0,-7 0 0,11-1 19,0 0 0,0 0 0,0 1 0,1-1 0,-1 0 0,0 0 0,1 0 0,-1 0 0,0 0-1,1 0 1,-1 0 0,1 0 0,-1 0 0,1 0 0,0 0 0,0 0 0,-1 0 0,1 0 0,0 0 0,0 0 0,0-1 0,0 1 0,0 0 0,0 0 0,0 0 0,1 0 0,-1 0 0,1-2 0,-1-2 32,0-2-34,0 1 0,1 0 1,-1-1-1,1 1 0,1 0 0,-1 0 1,1 0-1,0 0 0,1 0 0,-1 0 1,1 0-1,0 1 0,1-1 1,-1 1-1,1 0 0,0 0 0,0 0 1,1 1-1,0-1 0,-1 1 0,1 0 1,1 1-1,-1-1 0,0 1 0,1 0 1,0 0-1,0 1 0,0-1 1,0 1-1,0 1 0,0-1 0,0 1 1,1 0-1,-1 1 0,0-1 0,1 1 1,-1 0-1,0 1 0,1 0 1,-1 0-1,0 0 0,0 1 0,0-1 1,7 4-1,21 14 277,-1 1 1,-1 2-1,-1 1 1,45 43 0,-66-57-249,92 96-299,-67-67-1235,-13-20-1711,5-12-3770,3-5-1806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13030,'0'0'5893,"26"-7"-5450,12-1-399,122-35-50,-147 38-40,-1 1 0,0-1 0,0-1 0,0 0 0,-1-1 0,0 0 1,0-1-1,-1 0 0,10-10 0,-15 12 64,0 0-1,0 0 1,0 0 0,-1-1 0,0 0-1,0 0 1,-1 0 0,0 0-1,0-1 1,-1 1 0,0-1 0,0 0-1,0 1 1,-1-1 0,-1 0-1,1-8 1,-5-8 282,4 24-291,0-1 0,0 1 0,0 0 0,0 0-1,0-1 1,0 1 0,0 0 0,-1 0 0,1-1 0,0 1 0,0 0 0,0 0 0,-1 0 0,1-1 0,0 1 0,0 0 0,0 0 0,-1 0 0,1 0 0,0 0 0,0-1-1,-1 1 1,1 0 0,0 0 0,0 0 0,-1 0 0,1 0 0,0 0 0,-1 0 0,1 0 0,0 0 0,0 0 0,-1 0 0,1 0 0,0 0 0,0 0 0,-1 0 0,1 1-1,-3 1 9,0 0-1,0 1 0,0-1 1,1 1-1,-1 0 0,1 0 0,0 0 1,0 0-1,-2 4 0,-27 46 211,3 2 1,2 0-1,3 2 0,2 0 0,-25 112 0,38-112-192,23-57 152,1-4-125,-1-2-1,0 0 1,0 0 0,0-1-1,18-13 1,36-15-5,-54 29-63,-1 1 1,1 0-1,0 1 0,1 1 1,-1 1-1,20-1 1,-27 2 37,-1 1 1,1 1 0,0-1-1,-1 1 1,1 1 0,0-1-1,-1 1 1,0 1 0,1-1-1,-1 1 1,0 1 0,0-1-1,-1 1 1,9 6 0,1 6-83,-1 0 0,0 1 0,-1 0 1,-1 1-1,-1 1 0,-1 0 0,15 33 0,-14-29-899,2 1-2687,5-9-4296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87 14679,'0'0'10677,"18"-61"-10677,-31 53-1057,-27 0-3249,-15-1-9828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1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1442 5715,'0'0'1472,"-6"0"-1213,4 0-180,5 0 31,215 1 1081,730-20-746,1403-172 2191,-1090 42-2351,-718 81 57,-474 60-321,-14 3 20,0-2 1,-1-3-1,68-21 0,-118 30 44,-1 0 0,0-1 0,0 1 0,1-1 0,-1 0 0,0 0 0,-1 0 0,1-1 0,0 1 0,-1-1 0,1 1 0,-1-1 0,0 0-1,3-4 1,-1-1 291,0 0 1,-1-1-1,0 1 0,3-10 0,10-29-532,-7 27 183,0-1 0,-2 0 0,-1 0 0,0 0 1,4-39-1,-2-112-40,-10 139 0,-2 0 0,-1 0 0,-17-56 0,2 6 57,10 37 64,2-1 1,-2-73-1,10 119-100,0 15-9943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1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19 123 8372,'0'0'10570,"-2"1"-10004,0 0-560,1 0-1,0 0 1,0 1 0,0-1 0,-1 0 0,1 0 0,1 0 0,-1 1 0,0-1 0,0 1 0,0-1 0,1 1 0,-1-1 0,1 1 0,-1-1 0,1 1 0,-1-1 0,1 1 0,0-1-1,0 1 1,0 1 0,0 46 45,1-29-16,-1-15-33,0 1 1,1-1-1,-1 1 1,1-1 0,0 1-1,1-1 1,-1 0-1,1 0 1,0 0 0,0 0-1,1 0 1,0 0-1,0-1 1,0 1-1,0-1 1,0 0 0,1 0-1,0 0 1,0 0-1,0 0 1,6 3 0,-2-2 3,1 0 0,1-1 0,-1 0 0,0 0 1,1-1-1,0 0 0,0 0 0,0-1 1,0-1-1,16 1 0,-11-1 24,-3 0-87,1 0 1,0-1 0,20-3-1,-31 3 44,0 0 0,0-1-1,0 1 1,0-1 0,0 1 0,-1-1-1,1 0 1,0 1 0,0-1-1,0 0 1,-1 0 0,1 0-1,0 0 1,-1-1 0,1 1-1,-1 0 1,1-1 0,-1 1 0,0-1-1,0 0 1,0 1 0,0-1-1,0 0 1,0 1 0,0-1-1,0 0 1,0 0 0,-1 0-1,1-3 1,-1 4-3,1-32-48,-1 33 55,0-1 0,0 1 0,0-1 0,0 0 0,0 1 1,0-1-1,0 1 0,0-1 0,0 1 0,0-1 0,-1 1 0,1-1 0,0 1 0,0-1 0,-1 1 1,1-1-1,0 1 0,0 0 0,-1-1 0,1 1 0,-1-1 0,1 1 0,0 0 0,-1-1 0,1 1 0,-1 0 1,1-1-1,-1 1 0,1 0 0,-1 0 0,1-1 0,-1 1 0,1 0 0,-1 0 0,1 0 0,-1 0 0,1 0 1,-1 0-1,1 0 0,-1 0 0,1 0 0,-1 0 0,1 0 0,-1 0 0,1 0 0,-1 0 0,0 1 0,1-1 1,0 0-1,-1 0 0,1 0 0,-2 1 0,1 0-5,0 0 1,1 0-1,-1 0 1,0 0-1,0 0 0,0 0 1,1 0-1,-1 0 1,0 1-1,1-1 0,-1 0 1,1 0-1,0 1 1,-1-1-1,1 0 0,0 0 1,0 1-1,-1 2 1,1 28-180,0-23 174,0-6 19,0 1 0,0 0 0,1-1 0,-1 1 1,1 0-1,0-1 0,0 1 0,0-1 0,0 1 0,1-1 0,0 1 0,-1-1 0,1 0 0,0 0 0,1 0 0,-1 0 0,0 0 0,1 0 0,5 4 0,-3-4 0,1 1-1,-1-1 1,1 0 0,0-1 0,0 1-1,0-1 1,1-1 0,-1 1-1,0-1 1,12 1 0,-8 0 0,-1-2 0,1 1 1,0-1-1,-1-1 0,1 1 1,0-2-1,-1 1 0,0-2 1,1 1-1,-1-1 1,0 0-1,0-1 0,0 0 1,-1-1-1,1 1 0,-1-2 1,0 1-1,-1-1 0,1 0 1,-1-1-1,0 0 0,10-13 1,-8 9 77,-1 0 1,0 0-1,-1 0 1,0-1-1,-1 0 1,0-1 0,-1 1-1,0-1 1,-1 0-1,-1 0 1,0-1-1,-1 1 1,0 0-1,-1-1 1,0 0 0,-1 1-1,-4-27 1,3 35-61,-1-1 0,1 1 1,-1-1-1,-1 1 0,1-1 1,-1 1-1,0 0 1,0 0-1,0 1 0,-1-1 1,0 1-1,0-1 0,0 1 1,0 0-1,-1 1 0,1-1 1,-1 1-1,0 0 0,0 0 1,-7-3-1,7 4-682,0 0 0,-1 0 0,1 1 0,-1 0-1,0 0 1,1 0 0,-10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8372,'0'0'2689,"2"19"-1032,1-5-1252,3 24 987,2 58-1,-7-40-849,-2 0-1,-14 97 1,13-128-459,2-25-77,0 0 0,0 0 0,0 1 0,0-1 0,0 0 0,0 0 1,0 0-1,0 0 0,0 1 0,0-1 0,0 0 0,0 0 0,1 0 0,-1 0 0,0 0 0,0 1 0,0-1 1,0 0-1,0 0 0,0 0 0,0 0 0,0 0 0,1 0 0,-1 0 0,0 1 0,0-1 0,0 0 1,0 0-1,0 0 0,1 0 0,-1 0 0,0 0 0,0 0 0,0 0 0,0 0 0,0 0 0,1 0 1,-1 0-1,0 0 0,0 0 0,0 0 0,0 0 0,1 0 0,-1 0 0,0 0 0,0 0 0,0 0 1,0 0-1,1 0 0,-1 0 0,0 0 0,0-1 0,0 1 0,0 0 0,5-4 56,-1 0 0,0-1 0,-1 1 0,1-1 0,3-6-1,12-22 43,-16 25-123,2 0-1,-1 0 1,1 0 0,0 0 0,1 1 0,0 0-1,0 0 1,14-12 0,-19 19-15,0-1 1,0 0-1,1 1 0,-1-1 1,0 1-1,1 0 0,-1-1 0,0 1 1,1 0-1,-1 0 0,1 0 1,-1 0-1,1 0 0,-1 0 1,0 0-1,1 1 0,-1-1 0,0 0 1,1 1-1,-1-1 0,0 1 1,1 0-1,-1-1 0,0 1 1,0 0-1,0 0 0,0-1 0,1 1 1,-1 0-1,-1 0 0,1 0 1,0 0-1,0 1 0,0-1 1,0 0-1,1 3 0,2 5-1,1-1-1,-1 2 1,6 18 0,-8-23 17,2 7 31,0-1 0,0 0 0,1 0 1,1-1-1,10 15 0,-13-21-6,0 0 0,0-1 0,0 1 0,1-1 0,-1 0 0,1 0 0,0-1 0,0 1 0,0-1 0,0 0 0,1 0 0,-1 0 0,0 0 0,1-1 0,-1 0 0,10 2-1,1-2 9,0-1 0,-1 0 0,1-1 0,0-1 0,0 0 0,-1-1-1,1 0 1,-1-1 0,0-1 0,0 0 0,16-9 0,-19 8-4,0 0 0,-1 0 0,1-1 0,-2 0 0,1-1 0,-1 0 0,0 0 0,-1-1 0,0 0 0,0-1 0,-1 0 0,0 0 0,-1-1 1,6-11-1,-5 0 1245,-10 36-1226,-1-1-1,-9 22 1,7-21-16,1 0 0,-6 27 0,11-39-21,-3 9-31,2 0 1,-1 0-1,2 0 0,-1 0 1,2 13-1,0-22-150,-1 1 0,1-1 0,-1 1 0,1-1 0,0 1-1,0-1 1,0 0 0,1 1 0,-1-1 0,0 0 0,3 3 0,-2-3-183,0 0 0,0-1 0,0 0 0,-1 1 0,2-1 0,-1 0 0,0 0 0,0 0 0,0 0 0,0 0 0,1 0 0,-1-1 0,0 1 1,4 0-1,41 0-3653,7-1 1714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1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3153,'0'0'11603,"-14"0"-10725,6 0-742,4 0-54,0 0 0,0 0 1,-1 0-1,1 1 1,0-1-1,0 1 0,0 0 1,-1 0-1,1 0 0,0 1 1,0 0-1,1-1 0,-1 1 1,0 1-1,0-1 1,1 0-1,0 1 0,-1 0 1,1 0-1,0 0 0,0 0 1,-2 5-1,-2 2 5,0 0 1,2 1-1,-1-1 1,1 2-1,1-1 0,0 0 1,0 1-1,1 0 0,1 0 1,0 0-1,0 15 1,2-25-101,0 0 0,0 0 1,1 0-1,-1 0 1,0 0-1,1 0 0,0 0 1,-1 0-1,1 0 1,0 0-1,0 0 0,0-1 1,1 1-1,-1 0 1,0-1-1,0 1 0,1 0 1,-1-1-1,1 0 1,0 1-1,-1-1 0,1 0 1,0 0-1,0 0 0,0 0 1,0 0-1,0 0 1,0-1-1,0 1 0,0-1 1,2 1-1,9 2-308,1-2 0,-1 0 0,27-1 0,-23 0-166,3 0-410,-1-2-1,0 0 1,0-1 0,0 0-1,0-2 1,-1 0 0,1-2-1,-1 0 1,-1 0-1,20-13 1,34-23-3209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1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51 269 3041,'3'-24'3034,"9"-96"-175,-7 19 2141,-6 78-526,-1 35-1299,0 2-3962,-23 111 1006,11-60-233,3 0 1,-5 106 0,20-170-80,1-1 76,0-1 1,0 0 0,0 0 0,-1 0 0,1 0 0,0-1 0,-1 0 0,1 0 0,5-4-1,43-30 21,-20 13-44,-21 15-3,1 1 0,0 0 0,1 1 1,-1 1-1,1 0 0,17-4 0,-25 8 24,0 0 0,0 0 0,0 0 0,0 0 0,0 1 0,1 0 0,-1 1 0,0-1 0,0 1-1,0 0 1,0 1 0,0 0 0,0 0 0,-1 0 0,1 0 0,0 1 0,6 4 0,0 3 35,1 1-1,19 23 0,-21-21-241,0-1-1,19 15 1,-25-24-580,0 1 0,0-1 0,0 0 0,1 0 1,-1-1-1,1 0 0,-1 0 0,1 0 0,0 0 0,9 0 1,30 0-5673</inkml:trace>
  <inkml:trace contextRef="#ctx0" brushRef="#br0" timeOffset="1">1015 220 8196,'0'0'12277,"0"124"-11236,0-81-481,-4 1-304,0-1-160,-3-2-96,-2-1-32,5-9-2401,2-11-5394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1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13750,'0'0'5131,"9"-18"-3397,-2 5-1507,1-4-68,1 0 0,0 0 0,2 1 0,0 1 1,20-23-1,-14 21-139,0 0-1,-1-2 1,-1 0 0,0-1 0,-2-1 0,0 0 0,-2 0 0,14-34-1,-21 38-13,15-37 65,-18 52-78,0 0-1,-1 0 0,1 1 1,0-1-1,0 0 0,0 1 1,1-1-1,-1 1 1,0-1-1,0 1 0,1 0 1,-1 0-1,1-1 0,-1 1 1,1 0-1,0 0 0,-1 0 1,1 1-1,0-1 0,0 0 1,0 1-1,-1-1 0,5 0 1,-5 1-37,0 1 0,0-1 0,0 0 0,0 1 0,1-1 0,-1 1 0,0 0 0,0-1 0,0 1 0,0 0 0,0-1 0,0 1 0,0 0 0,0 0 0,-1 0 0,1 0 0,0 0 0,0 0 0,-1 0 0,1 0 0,-1 0 0,2 2 0,11 32-447,-9-23 372,99 247-839,-100-250 955,0-1 0,-1 1 0,0 0 0,-1 0 0,0 0 0,0 1 0,-1-1 0,-1 9 0,0-15 2,1 0-1,-1-1 0,0 1 1,-1-1-1,1 0 0,0 1 1,-1-1-1,1 0 0,-1 0 1,0 0-1,1 0 0,-1 0 1,0 0-1,0 0 0,-1-1 1,1 1-1,0-1 0,0 1 1,-1-1-1,1 0 0,-1 0 1,1 0-1,-6 1 0,-9 3 57,0-1 0,-25 4-1,33-7-15,7-1-63,-114 14 468,105-13-839,-1-1 0,1-1-1,0 0 1,-1 0 0,1-1-1,0 0 1,0-1 0,-12-4-1,14 2-1850,0 0 0,0-1 0,-11-9 0,18 13 1682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8388,'0'0'4359,"18"5"-3820,-7-2-475,-5-1-45,1 0-1,-1 0 0,1 0 1,-1-1-1,1 0 1,-1-1-1,1 1 0,0-1 1,-1 0-1,1-1 0,0 0 1,-1 0-1,1 0 0,-1-1 1,1 0-1,-1 0 1,9-4-1,-6 1-15,0-1 0,0 1 0,-1-1 0,1-1 0,-2 1 0,1-1 0,-1-1 0,0 0 0,0 0 0,-1 0 0,0 0 1,-1-1-1,0 0 0,0 0 0,-1-1 0,0 1 0,0-1 0,-1 0 0,-1 0 0,3-21 0,-4 22 31,0-21 1819,-2-51 0,1 81-1821,-1 0 0,1 0 1,0 0-1,0 0 0,0 1 0,0-1 0,0 0 0,0 0 0,0 0 0,-1 0 0,1 0 0,0 0 0,0 0 0,0 0 0,0 0 0,0 0 0,0 0 1,-1 0-1,1 0 0,0 0 0,0 0 0,0 0 0,0 0 0,-1 0 0,1 0 0,0 0 0,0 0 0,0 0 0,0 0 0,0 0 0,-1 0 0,1 0 0,0 0 1,0 0-1,0 0 0,0 0 0,0 0 0,0 0 0,-1 0 0,1-1 0,0 1 0,0 0 0,0 0 0,0 0 0,0 0 0,0 0 0,0 0 0,0 0 1,0-1-1,0 1 0,-1 0 0,-2 16-9,0 0 0,1 0 0,1 0 0,0 0 0,2 18 0,0 12 26,-43 486 373,20-309-335,16-33-66,6-190-23,0 0 0,0 1 0,0-1 0,0 0 0,1 1 0,-1-1 0,0 0 0,0 0-1,0 1 1,1-1 0,-1 0 0,0 0 0,1 1 0,-1-1 0,0 0 0,1 0-1,-1 0 1,0 0 0,1 0 0,-1 1 0,0-1 0,1 0 0,-1 0 0,0 0 0,1 0-1,-1 0 1,0 0 0,1 0 0,-1 0 0,0 0 0,1 0 0,-1 0 0,0 0 0,1-1-1,-1 1 1,0 0 0,1 0 0,-1 0 0,0 0 0,1-1 0,-1 1 0,0 0-1,0 0 1,1 0 0,-1-1 0,0 1 0,0 0 0,1-1 0,-1 1 0,0 0 0,0 0-1,0-1 1,6-5-150,0 1 0,0-1 0,-1-1 0,0 1 0,-1-1 0,1 1 0,-1-2 0,3-8 0,24-66-2124,-21 38 1655,-2 0-1,-2 0 1,-2-1-1,-1 1 1,-5-47-1,2 44 635,1 25 140,-1-1-1,-2 1 1,0 0 0,-1-1 0,-2 1 0,-7-24-1,11 42 64,0 3-100,1 0 1,0 0-1,0 0 0,-1 0 0,1 0 0,0 0 1,-1 0-1,1 0 0,-1 0 0,0 0 0,1 0 1,-1 0-1,0 0 0,1 0 0,-1 1 1,0-1-1,0 0 0,0 1 0,-1-2 0,2 3-75,-1-1 0,1 1-1,-1 0 1,1-1 0,-1 1 0,1-1-1,-1 1 1,1 0 0,-1 0-1,1-1 1,0 1 0,-1 0 0,1-1-1,0 1 1,0 0 0,0 0-1,0 0 1,-1-1 0,1 1 0,0 0-1,0 0 1,1 1 0,-1 1-45,-1 2 3,1 1-1,0-1 1,0 0-1,0 0 0,3 11 1,-3-14 1,1-1 0,0 1 1,-1-1-1,1 1 0,0-1 0,0 1 0,0-1 1,0 0-1,0 1 0,1-1 0,-1 0 0,0 0 1,0 0-1,1 0 0,-1 0 0,1 0 0,-1 0 1,1 0-1,-1-1 0,1 1 0,0-1 1,2 1-1,11 3-2,1-1 0,-1-1 0,1-1 0,0 0 0,0-1 0,-1-1 0,1-1 0,0 0 0,-1 0 0,0-2 1,1 0-1,-1-1 0,-1 0 0,1-1 0,-1-1 0,0 0 0,13-10 0,-14 8 15,-1 0-1,0-1 1,-1-1 0,0 0-1,0 0 1,-1-1 0,14-23-1,-17 25 80,-2-1-1,1 1 0,-1-1 0,-1-1 0,0 1 1,0 0-1,-2-1 0,1 0 0,-1 0 0,0-18 1,-2 29 863,0 5-566,-2 22-373,0 0 0,-11 37-1,0 8 0,-8 131-153,20-116-2592,1-78 1542,0-1 1,1 1 0,0-1 0,3 14 0,-2-17 215,0 1 0,0-1 0,1 0 0,-1 0 1,1 0-1,5 6 0,-8-10 929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13766,'0'0'4626,"94"160"-3937,-69-70-289,-15 9-96,-10 3-80,-8 1-192,-36-8 144,-20-8-176,-12-12-112,-14-12-2721,-5-14-5235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1 414 10837,'0'0'4349,"19"-21"-3797,114-122-331,-119 129-190,0 0 0,-2-2 0,0 1 0,16-29 0,-24 36-13,0-1 1,-1 1-1,0-1 0,0 0 0,-1 0 0,0 0 1,0 0-1,-1 0 0,0-1 0,-1 1 1,-2-18-1,2 26-15,0 0 1,0 0-1,0 1 0,0-1 1,0 0-1,-1 0 1,1 0-1,0 0 0,-1 0 1,1 0-1,0 0 1,-1 0-1,0 1 0,1-1 1,-1 0-1,1 0 1,-1 1-1,0-1 0,1 0 1,-1 1-1,0-1 1,0 1-1,0-1 0,1 1 1,-1-1-1,0 1 1,0 0-1,0-1 0,0 1 1,0 0-1,0-1 1,0 1-1,0 0 0,0 0 1,0 0-1,0 0 1,0 0-1,0 0 0,0 0 1,0 1-1,-1-1 1,0 1-10,-1-1 1,1 1 0,0 0 0,-1 0 0,1 0 0,0 0 0,0 0 0,0 1 0,0-1 0,0 1 0,0-1 0,0 1-1,0 0 1,0 0 0,-1 2 0,0 1-13,1 0-1,0-1 1,0 1-1,0 0 1,0 0-1,1 0 1,0 1-1,0-1 1,0 0-1,1 0 1,0 0-1,0 9 1,1-11 8,-1 1 1,1-1-1,-1 0 1,1 0-1,0 0 1,0 0-1,1 0 1,-1 0-1,1 0 1,-1 0-1,1 0 1,0 0-1,0-1 1,0 1-1,0-1 1,1 1-1,-1-1 0,1 0 1,-1 0-1,5 2 1,5 2-120,1 0 0,0-1 0,0-1 0,1 0 0,-1-1 0,1 0 0,22 0 0,5-1-797,52-4 0,-83 1 821,0 0-1,0-1 1,0 0 0,18-7 0,-25 8 186,0 0 1,0 0-1,0-1 1,0 1-1,0-1 1,0 1-1,0-1 0,-1 0 1,1-1-1,0 1 1,-1 0-1,0-1 1,0 1-1,0-1 1,0 0-1,0 1 1,0-1-1,1-4 1,-9 11 4126,-23 22-3827,14-8-121,1 1 0,0 0 0,-11 22 0,21-34-235,0 1-1,1 0 0,0-1 0,0 1 0,1 0 1,0 0-1,0 0 0,1 1 0,0-1 0,1 0 0,0 0 1,0 10-1,1-16-34,-1-1 1,1 0-1,-1 1 0,1-1 1,0 1-1,-1-1 1,1 0-1,0 0 0,0 0 1,0 1-1,0-1 1,0 0-1,0 0 0,0 0 1,0 0-1,1 0 1,-1-1-1,0 1 0,1 0 1,-1-1-1,0 1 1,1-1-1,-1 1 0,1-1 1,-1 1-1,0-1 1,4 0-1,48 2-1275,-39-2 568,2-1-317,1-1-1,-1 0 0,0-1 0,0-1 0,0 0 0,0-1 0,-1-1 0,0 0 0,0-1 0,17-12 1,30-19-4035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6035,'0'0'3847,"-18"17"-3308,0 0-441,1 0 1,-17 23 0,33-38-93,0-1 1,0 1-1,0 0 1,0-1-1,0 1 0,0 0 1,1-1-1,-1 1 1,1 0-1,-1 0 0,1 0 1,0 0-1,0 0 1,0-1-1,0 1 0,0 0 1,0 0-1,0 0 1,0 0-1,1 0 0,-1-1 1,1 1-1,1 3 1,0-1 4,1 0 0,0-1 0,0 1 0,0 0 1,0-1-1,7 6 0,-1-2 5,40 36-54,14 13-713,-57-49 522,0-1 1,-1 1 0,1 0-1,-1 0 1,0 0 0,6 16-1,-10-21 198,0 0 0,0 0 0,0 0 0,-1 0 0,1 0 0,-1 0 0,0 0 0,1 1 0,-1-1 0,0 0 0,0 0 0,-1 0-1,1 1 1,0-1 0,-1 3 0,0-4 39,0 0 0,1 1 0,-1-1 0,0 0 1,0 0-1,0 0 0,0 0 0,0 0 0,0 0 0,0 0 0,0 0 0,-1 0 0,1 0 0,0 0 0,-1-1 0,1 1 0,-2 0 0,-6 1 197,0 0 0,1 0 0,-1-1 0,0-1 0,-18 0 0,15 0 46,-7 1 129,13-1-252,-1 0 0,1 0 1,-1 0-1,1 0 0,-12-3 0,16 2-132,1 0 1,-1 1 0,1-1-1,-1 0 1,1 1-1,0-1 1,-1 0-1,1 0 1,0 0-1,-1 0 1,1-1-1,0 1 1,0 0-1,0 0 1,0-1-1,0 1 1,1 0-1,-1-1 1,0 1 0,1-1-1,-1 1 1,1-1-1,-1 0 1,1 1-1,-1-1 1,1 1-1,0-1 1,0-1-1,0-1-209,0 0 0,0 1 0,0-1 0,0 0 0,1 1-1,-1-1 1,1 0 0,2-4 0,24-39-5069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14487,'0'0'5874,"-49"168"-4721,32-87-241,-1 10-496,3 1-384,4-1-32,0-12 97,2-8-97,1-14-65,1-11-735,5-15-689,2-17-2608</inkml:trace>
  <inkml:trace contextRef="#ctx0" brushRef="#br0" timeOffset="1">0 399 13078,'0'0'8404,"167"-42"-8340,-73 31-64,-4 1-144,-9 2-3858,-11 2-3537,-6-2-2066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14 12758,'0'0'5648,"-22"10"-4109,-4 1-963,-40 24 1,61-31-529,1-1-1,0 1 1,-1 0 0,1 0 0,1 1 0,-1-1 0,1 1 0,-1 0 0,1 0 0,1 0 0,-1 0-1,1 1 1,0-1 0,0 1 0,0-1 0,-1 12 0,0-5 2,-1 2 13,1 1 0,0-1 0,1 0 0,1 1 0,0 24 0,2-34-60,-1-1 1,0 0 0,1 0-1,0 0 1,0 0 0,0 0-1,1 0 1,-1 0 0,1 0-1,0-1 1,0 1 0,0-1-1,0 1 1,1-1 0,0 0-1,-1 0 1,1 0 0,0 0-1,1 0 1,-1-1 0,0 1 0,1-1-1,-1 0 1,6 3 0,2-1-67,0-1 1,0 0 0,0-1 0,0 0 0,1 0-1,-1-1 1,0-1 0,1 0 0,-1 0-1,1-1 1,-1-1 0,0 0 0,0 0 0,0-1-1,0-1 1,0 1 0,-1-2 0,1 0 0,-1 0-1,0-1 1,-1 0 0,1 0 0,-1-1-1,13-14 1,-18 17 56,0-1-1,0 0 0,0-1 0,-1 1 1,0-1-1,0 0 0,0 1 1,-1-1-1,0-1 0,0 1 0,-1 0 1,1 0-1,-1 0 0,-1-1 1,1 1-1,-1-1 0,0 1 0,-1 0 1,1-1-1,-1 1 0,0 0 1,-3-7-1,1 3 1,-1 1 0,0 0 0,-1 0 0,0 0 0,0 0 0,-1 1 0,0 0 0,-1 0 0,1 1 0,-2-1 0,1 1 0,-16-11 0,14 12-53,0 0-1,-1 1 1,0-1 0,0 2-1,0-1 1,0 2 0,-17-5-1,-19 3-3011,10 4-4006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1 419 8388,'0'0'3399,"13"2"-2706,-3 0-509,-6-1-127,0 0 1,-1 0-1,1 0 0,0-1 0,0 1 1,0-1-1,0 0 0,0 0 0,0-1 1,0 1-1,0-1 0,0 0 0,0 0 1,0 0-1,-1 0 0,1-1 0,0 1 1,-1-1-1,7-4 0,11-12 68,-1 0 0,-1-1 0,-1-1 1,0-1-1,27-43 0,-38 54-60,-1-1 0,0 0-1,0-1 1,-1 0 0,-1 0 0,0 0 0,-1 0 0,0 0-1,-1-1 1,0 1 0,-1-1 0,0 0 0,-1 1 0,-3-24-1,2 33-16,0 1-1,0 0 0,0 0 1,0-1-1,-1 1 1,1 0-1,-1 0 0,1 0 1,-1 0-1,1 1 0,-1-1 1,0 0-1,0 1 0,0-1 1,0 1-1,0-1 0,-1 1 1,1 0-1,0 0 0,0 0 1,-1 0-1,1 1 0,-1-1 1,1 1-1,-1-1 1,1 1-1,-1 0 0,1 0 1,-5 0-1,2 0-36,0 0 0,1 0 0,-1 1 0,0 0 0,1-1 1,-1 1-1,1 1 0,-1-1 0,1 1 0,0 0 0,-1 0 0,1 0 0,0 0 0,0 1 0,-4 3 1,5-3-25,1 1 1,-1-1 0,1 0 0,0 1 0,0-1 0,0 1 0,1 0-1,-1-1 1,1 1 0,0 0 0,0 0 0,0 0 0,0 8 0,1-10 3,0 0 1,0 0 0,0 0-1,0-1 1,0 1 0,1 0 0,-1 0-1,1 0 1,-1 0 0,1 0-1,0-1 1,0 1 0,0 0-1,0 0 1,0-1 0,0 1 0,0-1-1,1 1 1,-1-1 0,0 0-1,1 1 1,-1-1 0,1 0-1,0 0 1,-1 0 0,1 0 0,0 0-1,0 0 1,1 0 0,17 3-451,1 0 1,-1-2 0,0 0-1,1-1 1,0-2 0,-1 0-1,0-1 1,1 0 0,25-8-1,-24 3 428,-1 0-1,0-1 0,0-2 1,0 0-1,-1-1 1,26-20-1,18-20 3484,-63 60-2014,-3 37-1051,-9 49 1,4-48-75,1 52 0,5-94-369,1 0 0,0-1 0,0 1 1,0 0-1,1-1 0,-1 1 0,1 0 0,0-1 1,1 1-1,-1-1 0,1 1 0,0-1 0,0 0 1,0 0-1,1 0 0,-1 0 0,1 0 0,0-1 1,0 1-1,0-1 0,1 1 0,-1-1 1,1 0-1,0-1 0,0 1 0,0-1 0,0 1 1,0-1-1,0 0 0,1-1 0,-1 1 0,1-1 1,7 2-1,7 1-1350,-1-1 0,29 2 0,52-3-3938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405 443 9204,'-26'6'662,"17"-4"-567,-19 3 317,0 2 0,0 2 1,1 0-1,0 2 1,-29 15-1,35-14 298,0 0 0,1 1 0,0 1 0,1 1 0,1 1 0,-19 21 0,21-10-256,15-27-451,1 1 0,-1-1 0,1 1 1,0-1-1,0 1 0,-1-1 0,1 1 0,0 0 0,0-1 0,0 1 1,0-1-1,0 1 0,-1 0 0,1-1 0,0 1 0,0 0 1,1-1-1,-1 1 0,0-1 0,0 1 0,0 0 0,0-1 1,0 1-1,1-1 0,-1 1 0,0-1 0,1 1 0,-1-1 0,0 1 1,1-1-1,-1 1 0,0-1 0,1 1 0,-1-1 0,1 1 1,-1-1-1,1 0 0,-1 1 0,1-1 0,-1 0 0,1 1 1,0-1-1,-1 0 0,1 0 0,-1 0 0,1 0 0,0 1 0,0-1 1,18 0 23,-1 0 0,0-1 0,1 0 0,-1-2 0,0 0 0,0-1 0,-1-1 0,1 0 0,-1-2 1,0 0-1,-1-1 0,1 0 0,20-16 0,-12 8-41,-1-2 0,-1 0 1,-1-2-1,0 0 0,-2-2 1,0 0-1,30-46 0,-36 44 115,-2 0 1,0-1-1,-1 0 0,-2-1 1,12-49-1,-13 34 1889,-2 0 1,1-85-1,-8 142-1961,-1 0 0,-1-1 0,0 1 0,-6 16 0,-4 16 61,1 5-8,-35 175 259,37-169-663,-2 111-1,12-169 305,4 36-1696,-4-35 1513,1-1 1,-1 0 0,1 1-1,0-1 1,0 0-1,-1 1 1,1-1 0,0 0-1,0 0 1,0 0-1,0 0 1,0 0 0,1 0-1,-1 0 1,0 0-1,0-1 1,1 1 0,-1 0-1,0-1 1,1 1-1,2 0 1,35 2-8033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34 132 10533,'0'0'2574,"22"10"-2051,75 29-243,-91-37-260,-1 0-1,0 0 1,1-1-1,-1 0 0,1 0 1,0-1-1,-1 1 1,1-1-1,0-1 0,6 0 1,-10 1-26,1-1 0,0 0 0,-1 0 0,0 0 0,1 0 0,-1 0 0,0 0 0,1-1 0,-1 1 0,0-1 0,0 1 0,0-1 0,0 0 0,0 0 0,2-4 0,-1 1-6,-1 0 0,1 0-1,-1-1 1,-1 1-1,1 0 1,-1-1 0,0 1-1,0-1 1,-1 1 0,0-1-1,0 0 1,0 1-1,0-1 1,-1 1 0,-2-11-1,2 12 33,0 1-1,-1-1 0,1 1 0,-1-1 1,1 1-1,-1 0 0,0 0 1,0 0-1,0 0 0,-1 0 1,1 0-1,-1 0 0,0 1 0,1-1 1,-1 1-1,0 0 0,-1 0 1,1 0-1,0 0 0,0 0 0,-1 1 1,1 0-1,-1-1 0,1 1 1,-1 1-1,0-1 0,1 0 0,-1 1 1,0 0-1,0 0 0,1 0 1,-1 0-1,0 1 0,1-1 1,-1 1-1,0 0 0,1 0 0,-5 2 1,1 1 41,0 1 0,0 0 0,0 0 0,0 1 0,1 0 0,0 0 0,1 1 0,-8 9 0,0 2 211,1 1 1,-11 25-1,16-30-83,1 1 0,0 0 0,1 0 0,1 0 1,0 1-1,1 0 0,1-1 0,0 1 1,1 0-1,1 0 0,1 0 0,2 17 0,-2-29-159,0 0 0,1-1 0,-1 1-1,1-1 1,0 1 0,0-1-1,0 0 1,0 0 0,1 0-1,-1 0 1,1 0 0,0-1 0,0 1-1,0-1 1,0 0 0,0 1-1,1-2 1,-1 1 0,1 0 0,-1-1-1,1 1 1,-1-1 0,1 0-1,6 1 1,9 1 20,0 0 1,1-1-1,29-1 0,-42-1-36,15-1-9,1-2 0,0 0 0,-1-1 0,1-1 1,-1-2-1,0 0 0,-1-1 0,0-1 0,0-1 0,-1-1 0,0 0 0,-1-2 0,0 0 0,-1-2 0,-1 1 0,0-2 0,-1-1 0,-1 0 0,19-26 1,-29 35-8,-1-1 0,1 1 0,-2-1 0,1 0 0,-1 0 0,0 0-1,2-15 1,-2 0 111,-1-43-1,-15 81 471,11-10-558,0 1 1,1-1-1,-1 1 0,1-1 1,0 1-1,0 0 1,0-1-1,1 1 1,0 0-1,0 5 1,0-8-14,1 0-1,-1 0 1,0 0 0,1 0 0,-1-1 0,1 1 0,0 0 0,-1-1-1,1 1 1,0 0 0,0-1 0,0 1 0,0-1 0,1 1 0,-1-1 0,0 0-1,0 1 1,1-1 0,-1 0 0,1 0 0,-1 0 0,1 0 0,0 0-1,-1 0 1,1-1 0,0 1 0,0 0 0,2 0 0,18 2-85,1 0 1,-1-1-1,1-1 1,0-2-1,0 0 0,-1-1 1,1-1-1,-1-2 1,39-11-1,103-54-757,-116 48 897,-49 30 38,-38 63 171,-43 91 594,74-143-818,1 0 0,1 1 0,1 0 0,1 0 0,1 0-1,-2 39 1,5-57-162,0 0-1,0 0 0,0 0 1,0-1-1,0 1 0,1 0 1,-1 0-1,1 0 0,-1 0 1,1-1-1,0 1 0,0 0 1,0-1-1,0 1 0,0 0 1,0-1-1,0 1 0,0-1 1,1 0-1,1 2 0,-1-2-646,0 0 0,-1 0-1,1 0 1,0 0 0,0 0 0,0-1-1,0 1 1,-1-1 0,1 0 0,0 1-1,0-1 1,3 0 0,7 0-7683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0 607 8100,'0'0'5194,"19"-14"-3988,7-5-903,87-70 544,-93 72-774,-2 0 1,0-2 0,26-36-1,-37 44-47,0 0 0,-1 0 0,0-1-1,-1 1 1,0-1 0,-1-1 0,0 1 0,-1-1-1,2-19 1,-1-2 521,-2-48 1,-2 73-351,-1 0 0,0-1 1,0 2-1,-1-1 0,0 0 1,-1 0-1,1 1 0,-2-1 1,1 1-1,-9-14 1,12 22-172,-1-1 1,1 0-1,-1 0 1,1 0-1,-1 1 1,1-1-1,-1 0 1,0 1-1,1-1 1,-1 0-1,0 1 1,0-1-1,0 1 1,1-1-1,-1 1 1,0-1-1,0 1 1,0 0 0,0 0-1,0-1 1,0 1-1,0 0 1,0 0-1,1 0 1,-1 0-1,0 0 1,0 0-1,0 0 1,-1 0-1,0 1-11,0 0 0,1 0 0,-1 0 0,0 0 0,1 1 0,-1-1 0,1 0-1,0 1 1,-1-1 0,1 1 0,0 0 0,0-1 0,0 1 0,-2 3 0,-7 18-5,1 0-1,0 0 1,2 1 0,-9 46 0,-5 110 44,17-146-53,-3 38 13,-48 630 36,54-590-93,1-110 34,0 0 0,0-1 0,0 1 1,0 0-1,0-1 0,0 1 0,0-1 0,1 1 0,-1 0 0,1-1 0,-1 1 1,1-1-1,0 1 0,0-1 0,-1 0 0,1 1 0,0-1 0,0 0 0,0 1 1,1-1-1,-1 0 0,0 0 0,0 0 0,1 0 0,-1 0 0,0 0 0,2 0 1,-1 0-28,0-1 1,0 0-1,0 0 1,0 0 0,0 0-1,0 0 1,-1 0-1,1 0 1,0-1-1,0 1 1,0-1 0,0 1-1,-1-1 1,1 0-1,0 0 1,-1 0 0,1 0-1,0 0 1,-1 0-1,1 0 1,-1 0-1,0-1 1,1 1 0,0-2-1,6-7-204,0 0 0,-1 0 0,-1-1 0,1 0 0,-2 0 0,0-1 0,0 0 0,-1 0 0,0 0 0,-1 0 0,2-18 0,1-15-589,-2-81 0,-4 79 769,-10-66 0,7 92 126,-2 0 0,0 0-1,-1 0 1,-1 1 0,-13-27 0,20 47-41,-18-30 784,18 29-628,-1-1-1,0 1 1,0 0 0,0 0 0,0 0-1,0 0 1,0 0 0,0 0 0,0 0 0,-1 0-1,1 0 1,0 0 0,-1 1 0,1-1-1,0 0 1,-1 1 0,1-1 0,-3 1 0,4 0 328,4 0-349,56 0-143,-1-3 0,0-2-1,104-23 1,-123 19-19,-1-2 0,0-2 0,0-1-1,70-37 1,-109 51 3,4-2 3,-1 0 0,1 0 1,-1 0-1,0-1 0,1 1 1,-1-1-1,0 0 1,0 1-1,-1-1 0,1-1 1,-1 1-1,0 0 0,1-1 1,-1 1-1,-1-1 1,4-6-1,-10 26-69,-1 0 1,-13 27-1,12-30 67,1 1-1,0-1 0,1 1 1,1 0-1,0 0 0,-2 17 1,5-25-6,0-1-1,1 1 1,0-1-1,0 1 1,1-1 0,-1 1-1,3 9 1,-2-14 4,0 1-1,0 0 1,0-1-1,0 1 1,0-1-1,0 1 1,0-1-1,0 1 0,1-1 1,-1 0-1,1 0 1,-1 1-1,1-1 1,-1 0-1,1-1 1,0 1-1,-1 0 1,1 0-1,0-1 1,0 1-1,-1-1 1,1 1-1,0-1 1,0 0-1,3 1 1,-1-1 11,1 1 0,-1-1 0,1 1 0,-1-1 0,0 0 0,1-1 0,-1 1 0,1-1 0,-1 0 0,0 0 0,0 0 0,1-1 1,-1 1-1,0-1 0,0 0 0,0 0 0,-1-1 0,1 1 0,-1-1 0,1 1 0,-1-1 0,0-1 0,0 1 0,0 0 0,0-1 0,0 1 0,-1-1 0,0 0 0,0 0 0,0 1 0,0-2 1,0 1-1,-1 0 0,2-7 0,-1 3 5,-1-1 0,1 1 0,-1-1 0,-1 0 0,1 1 0,-2-1 0,1 0 1,-2-8-1,1 13-97,0 0 0,0 1 0,0-1 1,0 0-1,-1 1 0,1-1 0,-1 0 1,0 1-1,0 0 0,0 0 0,0-1 1,-1 1-1,1 1 0,-1-1 0,0 0 1,0 1-1,0-1 0,0 1 0,-5-3 1,8 5-112,-1-1 1,0 1 0,1-1 0,-1 1-1,1-1 1,-1 1 0,0 0-1,1-1 1,-1 1 0,0 0 0,1 0-1,-1 0 1,0-1 0,0 1-1,1 0 1,-1 0 0,0 0 0,1 0-1,-1 0 1,0 0 0,0 0-1,1 1 1,-1-1 0,0 0 0,1 0-1,-1 0 1,0 1 0,1-1-1,-1 0 1,0 1 0,1-1 0,-1 1-1,1-1 1,-1 1 0,1-1-1,-1 1 1,0 0 0,-3 27-4228,4 12 1668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3858,'0'0'2294,"20"1"579,-1 0-2156,-9 0-380,1 0-1,-1 0 0,1-1 0,-1-1 1,1 0-1,-1 0 0,0-1 0,0 0 0,0-1 1,19-7-1,-10 1 183,0-1 1,-1-1-1,0 0 1,21-18-1,-34 25-431,0-1 1,1 0-1,-2 0 1,1-1-1,-1 1 1,1-1-1,-2 0 0,1 0 1,-1-1-1,1 1 1,-2-1-1,1 1 1,-1-1-1,0 0 1,0 0-1,0-10 0,-1 9 54,0-46 652,-1 51-722,-1 0 0,1-1-1,-1 1 1,1 0 0,-1 0-1,0-1 1,0 1 0,0 0-1,-1 0 1,1 0 0,-1 0-1,-3-4 1,5 6-64,-1 1-1,1-1 1,0 0 0,-1 1-1,1-1 1,-1 1 0,1-1 0,-1 1-1,0-1 1,1 1 0,-1-1 0,1 1-1,-1-1 1,0 1 0,1 0-1,-1 0 1,0-1 0,1 1 0,-1 0-1,0 0 1,0 0 0,1-1-1,-1 1 1,0 0 0,0 0 0,1 0-1,-1 0 1,0 1 0,0-1 0,0 0-1,0 1-9,0 0 0,0 0 0,0 0 1,0 0-1,0 1 0,0-1 0,1 0 0,-1 0 0,0 0 0,1 1 0,-1-1 0,1 0 0,0 1 0,-1 1 0,-3 50-132,4-52 141,0 0-8,0 0 0,0 0 0,0 0 0,1 1 1,-1-1-1,0 0 0,1 0 0,-1 0 0,1 0 1,-1 0-1,1 0 0,0 0 0,-1 0 0,1 0 1,0 0-1,0 0 0,0 0 0,0 0 0,-1-1 1,1 1-1,0 0 0,0-1 0,1 1 0,-1-1 1,0 1-1,0-1 0,0 1 0,0-1 0,0 0 1,0 1-1,3-1 0,44 2 12,-35-2-4,30-1 63,85-12 0,-105 9-51,0-1-1,0-2 0,0 0 1,-1-1-1,27-14 0,-47 21 31,-1 0-2,1 1-1,0-1 1,-1 0-1,1 0 1,-1 0 0,1 0-1,-1 0 1,1 0-1,-1 0 1,0 0 0,0 0-1,0-1 1,1 1-1,-1-1 1,0 1 0,-1-1-1,1 1 1,0-1-1,0 1 1,0-3 0,-7 7 566,-5 8-542,1 1 0,0 0-1,1 1 1,0 0 0,1 1 0,0-1 0,2 1-1,-1 1 1,-8 28 0,8-15-14,0 0 0,2 0 0,1 0 0,-1 47 0,5-72-91,0 0-1,0 0 1,0-1 0,1 1 0,-1 0 0,1 0 0,0-1 0,0 1 0,0 0 0,0-1 0,0 1 0,0-1 0,1 0 0,-1 1 0,1-1 0,0 0-1,4 4 1,-3-3-255,1 0-1,0-1 0,0 1 0,0-1 1,1 0-1,-1 0 0,0 0 0,1-1 1,8 2-1,6 0-1746,0-1 1,0-1-1,0-1 0,22-2 1,16-5-3619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6739,'0'0'10221,"1"5"-9784,2 15 148,-1 1-1,0 0 0,-3 21 1,1-16-410,0-25-84,1-1-47,1 0-1,-1-1 1,0 1-1,1-1 1,-1 1-1,0-1 1,0 0-1,1 0 1,-1 1-1,0-1 1,0 0-1,0 0 1,0 0-1,1-1 1,4-4 34,-5 6-75,17-15 38,0 1 1,2 1 0,0 1-1,22-10 1,-37 20-45,1 0 0,0 0 1,0 0-1,0 1 0,0-1 1,0 2-1,0-1 0,13 1 0,-15 0-4,-1 1 0,1 0 0,0 0 0,-1 0-1,1 0 1,0 0 0,-1 1 0,0 0 0,1-1 0,-1 1-1,0 1 1,0-1 0,0 0 0,0 1 0,0-1-1,2 4 1,0 0 1,-1 0-1,1 1 0,-1 0 1,0-1-1,-1 1 1,1 1-1,-2-1 0,1 0 1,-1 1-1,0-1 1,0 1-1,-1 0 1,0 0-1,0-1 0,-1 1 1,-1 11-1,15-26 218,11-17-170,21-29-1,-33 36-38,2 0-1,0 1 1,0 1 0,2 1-1,28-21 1,-42 33-5,-1 1 1,1-1-1,-1 1 0,1 0 1,0 0-1,0 0 1,0 0-1,-1 0 1,1 1-1,0-1 1,0 1-1,0 0 1,0 0-1,0 0 0,0 0 1,0 0-1,0 1 1,0-1-1,0 1 1,0 0-1,0 0 1,-1 0-1,1 0 1,0 0-1,-1 1 1,1-1-1,-1 1 0,1 0 1,-1 0-1,0 0 1,0 0-1,0 0 1,0 0-1,0 1 1,0-1-1,2 4 1,0 1-10,1 1 1,-1 0 0,0 0 0,-1 0 0,0 1 0,0-1 0,-1 1 0,0 0 0,-1-1 0,2 19 0,-4-24-147,1 0 0,0-1 1,0 1-1,1 0 1,-1 0-1,1 0 1,-1 0-1,1-1 1,2 6-1,-2-7-160,-1 0 0,1-1 0,0 1 0,0 0 0,0-1 0,0 1 0,0-1 0,-1 1 0,1-1 0,0 1 0,0-1 0,0 0 0,0 1 0,1-1 1,-1 0-1,0 0 0,0 0 0,0 0 0,0 0 0,0 0 0,0 0 0,0 0 0,0 0 0,0-1 0,0 1 0,0 0 0,0-1 0,0 1 0,1-1 0,20-9-3782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80 752,'0'0'7871,"7"-5"-7405,2 1-386,0 0 0,0 1-1,0 0 1,0 0-1,0 1 1,1 0 0,-1 1-1,1 0 1,-1 0-1,1 1 1,9 1 0,1406 9 2860,-1276-9-2537,960-3 1624,-1053 2-1800,50-1 1360,190-25 1,-283 22-1021,-30-1-1278,-89-8-7581,31 2 2153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0 421 2977,'0'0'5574,"23"-16"-2168,72-44-1295,-69 48-1348,-15 13 33,-10 0-737,-1 0 1,1 0 0,-1 0-1,0-1 1,1 1 0,-1 0-1,0 0 1,0 0 0,0 0-1,0 0 1,0 0 0,0 0-1,0 0 1,0 0 0,0 0-1,0 0 1,0 0 0,-1 1-1,0 5 26,1 104 2932,0-109-3002,0-1 0,0 1 0,0-1 0,1 1 0,-1 0 0,1-1 0,-1 1 0,1-1-1,-1 1 1,1-1 0,0 1 0,0-1 0,0 0 0,0 1 0,0-1 0,0 0 0,0 0-1,0 1 1,0-1 0,1 0 0,-1 0 0,0-1 0,1 1 0,-1 0 0,1 0 0,-1-1-1,1 1 1,-1 0 0,1-1 0,-1 0 0,1 1 0,2-1 0,7 2 30,-1-2 0,1 1 0,-1-1 0,12-2 0,-12 2 23,1-2-64,-1 1 1,0-2-1,0 1 1,0-1-1,0-1 0,0 0 1,-1 0-1,1-1 1,-1 0-1,10-7 1,14-13 18,37-35 0,-31 26 23,-26 24-67,-12 10 21,-1 0 0,0 0 0,0 0-1,1 0 1,-1 0 0,0 0 0,1 0 0,-1 0 0,0 0 0,1 0 0,-1 0 0,0 0 0,0 0 0,1 0 0,-1 1-1,0-1 1,0 0 0,1 0 0,-1 0 0,0 0 0,0 0 0,1 1 0,-1-1 0,0 0 0,0 0 0,1 0-1,-1 1 1,0-1 0,0 0 0,0 0 0,0 1 0,1-1 0,-1 0 0,0 0 0,0 1 0,0-1 0,0 0 0,0 1-1,0-1 1,0 0 0,0 0 0,0 1 0,0-1 0,0 0 0,0 1 0,0-1 0,0 0 0,0 1 0,0-1-1,0 0 1,0 0 0,0 1 0,0-1 0,-1 0 0,1 1 0,0-1 0,-7 147 178,7-146-175,1 1-1,-1 0 1,0 0-1,1 0 1,-1 0-1,1 0 0,-1 0 1,1-1-1,0 1 1,0 0-1,0-1 1,0 1-1,0 0 1,0-1-1,0 1 1,1-1-1,-1 0 1,0 1-1,1-1 1,-1 0-1,1 0 0,0 0 1,-1 0-1,1 0 1,0 0-1,-1 0 1,1-1-1,0 1 1,0-1-1,0 1 1,0-1-1,3 0 1,8 2 11,0-1 1,0-1-1,23-1 1,-25 0-13,10-2-576,-1 0 1,1-1 0,-1-2-1,0 0 1,0-1 0,0 0-1,25-16 1,-11 4-593,-1-1 0,0-2 1,32-30-1,-55 44 1317,0 0 0,-1-1 0,-1 0 0,0-1 0,0 0 0,0 0 0,-2-1 0,1 0 0,-1 0 0,-1 0-1,0-1 1,-1 0 0,0 0 0,0 0 0,-1 0 0,-1-1 0,0 1 0,-1-16 0,0-102 4470,-6 118-2951,5 12-1640,-1 0 0,1-1-1,0 1 1,-1 0 0,1 0-1,0 0 1,-1 0 0,1 0 0,0 0-1,-1 0 1,1 0 0,0 1-1,-1-1 1,1 0 0,-1 0 0,1 0-1,0 0 1,-1 0 0,1 1-1,0-1 1,0 0 0,-1 0 0,1 0-1,0 1 1,0-1 0,-1 0-1,1 0 1,0 1 0,0-1-1,-1 0 1,1 1 0,0-1 0,0 0-1,0 1 1,-1 0 0,-3 6 17,0 1 0,1 0 0,-1 1 1,1-1-1,1 1 0,-3 11 0,-7 63 195,8-51-142,-9 54 54,3-20-256,-4 98-1,14-162-68,-1 0-1,1 0 0,0 0 1,0 0-1,0 0 1,1-1-1,-1 1 0,0 0 1,1 0-1,-1 0 0,1 0 1,0 0-1,0 0 0,-1-1 1,1 1-1,0 0 0,1-1 1,-1 1-1,0 0 1,0-1-1,1 1 0,-1-1 1,3 2-1,1-1-681,0-1 0,-1 1 0,1-1 0,0 0-1,0-1 1,-1 1 0,1-1 0,9 0 0,41 0-6526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 10549,'0'0'3644,"-23"12"-1368,-77 44-3,94-53-2178,1 1-1,-1 0 1,0 0-1,1 0 1,0 1 0,0-1-1,0 1 1,1 1-1,0-1 1,0 1-1,0-1 1,0 1 0,1 0-1,0 0 1,0 1-1,1-1 1,0 1 0,0-1-1,0 1 1,1 0-1,0 0 1,0-1 0,1 10-1,0-14-92,0-1 0,0 1-1,1-1 1,-1 1 0,0-1-1,1 1 1,0-1 0,-1 0-1,1 1 1,0-1 0,-1 0-1,1 1 1,0-1-1,0 0 1,0 0 0,0 0-1,0 0 1,0 0 0,1 0-1,-1 0 1,0 0 0,0 0-1,1-1 1,-1 1 0,0 0-1,1-1 1,-1 1 0,1-1-1,-1 0 1,1 1 0,-1-1-1,3 0 1,7 2-91,1-1-1,-1-1 1,17-1 0,-14 1-228,-3-1-184,0-1-1,0 0 1,0 0-1,0-1 0,0 0 1,-1-1-1,1 0 1,18-11-1,6-6-549,35-28 1,-45 30 1142,-22 17-89,20-13 122,-2-2 1,0 0-1,34-36 1,-45 37 817,-8 12 2374,-4 15-3143,0 0 0,0 0 0,-1 0 0,-1 0-1,0 0 1,0-1 0,-9 15 0,-9 26 455,16-34-726,1 0 1,1 0 0,0 0-1,2 1 1,0-1-1,0 32 1,2-49-109,0 1 0,0 0-1,0-1 1,0 1 0,0 0 0,0-1 0,0 1 0,0 0 0,0-1 0,1 1 0,-1 0-1,0-1 1,0 1 0,1-1 0,-1 1 0,0 0 0,1-1 0,-1 1 0,0-1-1,1 1 1,-1-1 0,1 1 0,-1-1 0,1 1 0,0 0 0,29 3-8071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2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10533,'0'0'12101,"-6"6"-12101,-18-4-864,-9-2-7892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3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28 2177,'0'0'10210,"0"-4"-8673,1-2-1042,0-2 4,-1-1 3931,-1 9-4415,-1 1 0,0-1 0,1 1 1,-1-1-1,1 1 0,-1 0 0,1 0 1,-1 0-1,1-1 0,-3 3 1,1 2-12,-1 1 1,1-1-1,1 1 1,-1-1-1,1 1 1,0 0-1,0 0 1,0 0-1,0 9 1,-6 57 6,8-71-9,-1 21 10,-1-4-1,1 1 0,0 0 0,2-1 0,0 1 0,7 33 0,-7-49-14,0 0 0,0 0 0,1 0 0,-1 0 1,1 0-1,-1 0 0,1 0 0,0 0 0,0-1 0,0 1 1,1-1-1,-1 1 0,1-1 0,-1 0 0,1 0 0,0 0 1,0 0-1,0-1 0,0 1 0,0-1 0,0 0 0,0 1 1,0-1-1,0-1 0,1 1 0,-1 0 0,0-1 0,1 0 1,-1 0-1,0 0 0,1 0 0,4-1 0,2-1-12,-1 0 1,0 0-1,0-1 0,0 0 0,0-1 0,-1 0 1,1 0-1,-1 0 0,0-1 0,10-9 1,-7 5-19,0-1 1,-1-1 0,0 0 0,-1 0 0,0-1 0,-1 0 0,0-1-1,-1 1 1,-1-1 0,6-16 0,-5 8 36,-1 0 0,-1 0 0,-1 0 0,0 0 0,-2-1 0,0-26 0,-2 48-25,0 20-846,2 653 768,-2-667 92,0 0-1,-1-1 1,1 1-1,-1-1 1,0 0 0,-1 1-1,1-1 1,-1 0 0,0 0-1,0 0 1,-1 0-1,0 0 1,1 0 0,-2-1-1,-5 8 1,3-6 11,0-1 1,0 0-1,0-1 0,-1 1 0,1-1 1,-1 0-1,0-1 0,0 0 1,-1 0-1,-7 2 0,-10 0 70,-1 0-1,0-1 1,0-2 0,-1-1-1,-37-3 1,55 1-7,-1 0 0,1-1 0,0 0-1,0-1 1,0 0 0,0 0 0,-9-6 0,14 7-84,1 0 0,-1 0-1,1 0 1,-1-1 0,1 0-1,0 0 1,0 0 0,-3-4 0,5 6-81,0-1 1,0 0-1,0 1 1,0-1 0,0 0-1,0 1 1,1-1 0,-1 0-1,1 0 1,0 0 0,-1 1-1,1-1 1,0 0 0,0 0-1,0 0 1,0 0-1,0 0 1,1-3 0,0 3-247,-1 1-1,1 0 1,0-1 0,-1 1 0,1-1 0,0 1 0,0 0 0,0 0-1,0-1 1,0 1 0,0 0 0,1-1 0,29-19-6131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3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7523,'0'0'7780,"55"5"-7268,-24-5-144,4 0-15,4 0-321,3 0-16,4 0-16,-2 0 0,4 0-257,-6 0-2304,-12 0-960,-10 0-113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3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5026,'0'0'4405,"15"3"-3709,203 10 1636,-190-11-1492,10-1 1982,-12-6-8496,0-5-339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5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7203,'0'0'11051,"-5"8"-10950,-10 19-39,2 0 0,1 1 0,1 1-1,1 0 1,-8 45 0,-21 163 306,36-209-360,-32 331 474,7-53-337,28-305-145,-16 101 13,14-94-19,-1 1 0,0-1 0,0 1 0,0-1-1,-1 0 1,0 0 0,-1-1 0,0 1 0,-6 7 0,9-13-129,0 0 0,0 0-1,0 0 1,0 0 0,-1-1 0,1 1 0,0 0-1,-1-1 1,1 0 0,-1 0 0,0 0 0,1 0-1,-1 0 1,0 0 0,0-1 0,1 1 0,-1-1-1,0 0 1,0 0 0,0 0 0,0 0 0,1 0-1,-1 0 1,0-1 0,0 0 0,-3-1 0,1 0-472,1 0 0,0 0 0,0 0 0,-1-1 1,2 0-1,-1 1 0,0-2 0,0 1 0,1 0 1,0-1-1,0 1 0,0-1 0,0 0 0,-3-6 1,-18-41-5763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3:5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7668,'0'0'3732,"23"-2"-3263,165-11-20,-119 5-574,1-3 0,-1-2 0,-1-4 0,-1-3 0,-1-2 0,72-36 0,-116 47 103,0-1 0,30-23 0,-46 31 286,-1 0 0,1 0 0,-1-1 0,-1 0-1,1 0 1,-1 0 0,1-1 0,-2 0 0,1 1 0,-1-1-1,1-1 1,-2 1 0,5-13 0,-7 19-208,0 0 0,0 0 1,0 0-1,0 0 0,0 0 0,0 0 1,0 0-1,-1 0 0,1 0 0,0 0 0,0 0 1,0 0-1,0 0 0,0 0 0,0 0 1,0 0-1,0 0 0,-1 0 0,1 0 1,0 0-1,0 0 0,0 0 0,0 0 1,0 0-1,0 0 0,0 0 0,0 0 0,0 0 1,0 0-1,-1 0 0,1 0 0,0 0 1,0-1-1,0 1 0,0 0 0,0 0 1,0 0-1,0 0 0,0 0 0,0 0 1,0 0-1,0 0 0,0 0 0,0-1 0,0 1 1,0 0-1,0 0 0,0 0 0,0 0 1,0 0-1,0 0 0,0 0 0,0 0 1,0-1-1,0 1 0,0 0 0,0 0 1,0 0-1,0 0 0,0 0 0,-11 11 534,-13 19-830,8-7 383,1 1 0,0 0 0,2 1 0,-17 43 0,24-49-59,1 0 0,0 0-1,1 1 1,2 0 0,0-1 0,1 1-1,2 31 1,-1-45-136,1 1 1,0-1-1,1 0 0,-1 0 1,1 0-1,1 0 1,-1 0-1,1-1 0,0 1 1,0-1-1,0 1 1,1-1-1,0 0 0,7 6 1,-7-6-705,1-1 1,0 0-1,0 0 1,0-1-1,1 0 0,0 0 1,-1 0-1,13 4 1,21 0-6160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7748,'0'0'5303,"20"3"-4430,5 1-621,32 10 0,-51-11-232,-1-1 0,1 1 1,-1 1-1,0-1 0,0 1 0,0-1 0,0 1 1,-1 1-1,0-1 0,0 1 0,0-1 0,0 1 1,0 0-1,-1 1 0,0-1 0,0 1 0,-1-1 1,0 1-1,0 0 0,2 7 0,-2-6-20,0 0 0,0-1 0,-1 1 1,0 0-1,-1 0 0,1 0 0,-1 0 0,0 0 0,-1 0 0,0 0 0,0-1 0,0 1 0,-1 0 1,0 0-1,0-1 0,-1 1 0,0-1 0,0 0 0,-1 0 0,1 0 0,-1 0 0,0-1 0,-1 1 1,1-1-1,-7 5 0,5-4-20,4-4-13,0 0 0,1 0 0,-1 0 0,0 0 0,0-1 0,0 1 0,0-1 0,0 0 0,0 1 0,0-1 0,-1 0 1,-3 1-1,9-10-1899,65-90-1593,-1 4 3827,23-28 704,-36 53 4010,-58 79-1175,-4 14-4097,-6 1 361,-52 109 636,59-117-665,2-1 0,0 1 1,1 0-1,0 0 0,2 1 0,-1 28 1,3-43-85,-1 3 28,1 0-1,0-1 1,1 1 0,-1 0-1,1-1 1,0 1 0,3 5 0,-3-9-70,0 0 1,0-1-1,0 1 1,0 0-1,0-1 1,1 1-1,-1-1 1,1 1-1,0-1 1,-1 0-1,1 0 1,0 0-1,-1 0 1,1 0-1,0 0 1,0 0-1,0 0 1,0-1-1,0 1 1,0-1-1,0 1 1,0-1-1,2 0 1,10 2-1599,0-2-1,0 1 1,-1-2 0,23-2 0,14-12-4686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9989,'0'0'6955,"20"22"-6414,-1-2-425,17 16 155,-3 2 0,30 43 0,-51-63-180,-1 0-1,0 1 1,-1 0 0,-2 0 0,0 1 0,-1 0 0,9 40 0,-14-50-84,-1 0 1,0 1-1,-1-1 1,0 1-1,0-1 1,-1 1-1,-1-1 1,0 0-1,0 1 1,-1-1-1,0 0 1,-1 0-1,0-1 1,0 1-1,-1-1 1,0 0-1,-11 14 0,-6 3 23,-1-1-1,-35 30 0,11-20-2851,39-32-3448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2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7491,'0'0'5787,"-3"2"-4594,-5 6-560,9-4-2,24 1-164,218 0 269,-152-6-10657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9092,'0'0'176,"-41"109"481,21-34 1696,7 8-416,9 5-657,4 3-688,0-4-287,26-10-209,9-10 32,11-14-128,4-13-1345,10-19-3921,1-17 383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13622,'0'0'6163,"144"-30"-5010,-76 20-897,7-2 128,-3 0-384,-8 1 0,-16 5-128,-15 4-1217,-18 2-1936</inkml:trace>
  <inkml:trace contextRef="#ctx0" brushRef="#br0" timeOffset="1">73 283 6627,'0'0'8596,"158"12"-8276,-88-24-320,-9 0-32,-6 4-192,-13 0-144,-14 2-16,-12 4-1,-10 0-143,-4 2-864,-19 0-10150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9572,'0'0'9141,"-121"144"-8677,93-59-64,10 6-192,12-1-176,6-5-64,0-10 32,19-14-1120,10-13-2658,-3-19-816,5-13 464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7635,'0'0'7591,"24"-4"-7020,-1 1-503,-1 0 1,39 2-1,-57 1-62,-1 1 1,1-1-1,-1 1 1,1 0-1,-1 0 1,1 1-1,-1-1 0,0 1 1,0-1-1,0 1 1,0 0-1,0 0 1,0 1-1,-1-1 1,1 0-1,3 5 0,-1 0-4,0 0-1,-1 0 1,0 0 0,5 14-1,-6-15-9,1 4-25,0 1 0,0 0 0,-1 0 0,-1 0 0,0 1 0,0-1-1,-1 1 1,-1-1 0,0 1 0,0-1 0,-1 1 0,-1-1 0,1 1 0,-5 11-1,0-6-134,0 0 0,-1-1 0,-1 0 0,0 0 0,-1-1 0,-1 0 0,-1 0 0,-14 15 0,-12 10-973,35-38 284,6-7-111,63-72-291,83-125-1,-123 160 1408,-3 6 767,-1-1 0,-2-1 0,17-44-1,-36 78-164,-1-1 0,1 1 1,-1-1-1,0 1 0,-1-1 0,1-7 0,-21 23 352,3 5-972,0-1 1,2 2 0,0 0 0,1 1 0,0 0-1,2 2 1,0-1 0,1 1 0,-16 41 0,17-32-30,1 1 1,1 1 0,2-1-1,1 1 1,1 0 0,1 56-1,3-80-199,1-1-1,-1 1 1,1-1-1,1 0 1,-1 0-1,1 1 1,0-1-1,0 0 1,1-1-1,-1 1 1,1 0-1,1-1 1,-1 1-1,1-1 1,6 7-1,-5-7-544,0-1 0,1 0-1,-1 0 1,1 0-1,0-1 1,0 1 0,0-2-1,0 1 1,0-1 0,1 1-1,-1-2 1,1 1-1,0-1 1,12 1 0,47-2-3549,8-7 319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8388,'0'0'10485,"74"-23"-10309,-26 11-176,14 2-1697,4 0-1601,-3 0-1312,-4-4-832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7732,'0'0'9212,"24"-16"-9060,9-5-63,36-17 1,-67 37-87,1 0 1,-1 0 0,0 0 0,1 0-1,-1 1 1,0-1 0,1 1 0,-1-1-1,1 1 1,-1 0 0,0 0-1,1 0 1,-1 0 0,1 1 0,-1-1-1,1 1 1,-1-1 0,0 1 0,1 0-1,-1 0 1,0 0 0,0 0 0,0 0-1,0 0 1,0 1 0,0-1 0,0 1-1,0-1 1,3 5 0,-1-1-4,-1 0 1,1 0 0,-1 1-1,0 0 1,-1 0 0,0 0-1,3 10 1,-2-7-9,-1-1 0,-1 1 0,0 0 1,0-1-1,0 1 0,-1 0 0,-1 0 0,0 0 0,0-1 1,0 1-1,-1 0 0,0-1 0,-4 9 0,-4 3 19,0 0 0,-1 0 0,-22 28 0,-1 3-84,103-129-3838,98-104 5813,-161 172 522,-17 16-926,1 4-1457,0 1-1,0 0 1,1 0-1,1 0 1,0 1-1,1 1 1,0-1 0,1 1-1,-6 16 1,5-9 18,2 0 1,0 0-1,1 0 1,1 1 0,0 39-1,3-55-160,0 0 1,0-1-1,1 1 1,-1 0-1,1 0 0,1-1 1,-1 1-1,1-1 1,-1 1-1,1-1 0,1 0 1,-1 0-1,0 0 0,1 0 1,0 0-1,4 4 1,-1-2-289,0-2 0,0 1 1,0-1-1,0 0 0,1 0 1,-1-1-1,1 0 0,0 0 1,12 3-1,2-1-587,0-1 1,0-1-1,1-1 0,-1-1 0,0-1 1,32-3-1,-45 2 700,0 0 0,0-1 1,0 0-1,0 0 0,-1-1 0,1 0 0,-1 0 0,1 0 1,-1-1-1,12-9 0,-15 10 433,0-1 0,0 0 0,0 1 1,-1-2-1,0 1 0,0 0 0,0 0 0,0-1 0,0 0 0,-1 0 1,0 1-1,0-1 0,-1 0 0,1-1 0,-1 1 0,0 0 1,1-8-1,-2-32 3539,0 26 3082,-1 27-5804,-7 20-771,-19 46 1,15-43-448,-10 36-1,19-55-1041,1 0 1,0 0-1,0 20 1,2-22-4040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10293,'0'0'6531,"145"37"-5651,-95 12-320,-4 10 257,-11 9-497,-17 5-256,-18 3-64,0-1 0,-35 0 0,-11-2 0,-7-6 48,-2-5-48,5-13-640,8-18-4483,20-21-3169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14887,'0'0'4578,"-41"111"-3938,6-34 65,-1 10-145,4 3-160,5 1-224,10-6-144,8-10-32,9-8-48,0-12-640,31-17-2290,13-23-3809,10-15-1761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43 12566,'0'0'5239,"14"17"-5158,-5-6-77,-3-5-5,1 1-1,-2 0 1,1 0-1,-1 1 1,0-1-1,-1 1 1,0 0-1,0 1 1,-1-1-1,0 0 1,0 1-1,-1 0 1,3 16 0,-5-13-7,0 0 1,0 0-1,-1 0 1,-1 0-1,0-1 1,0 1-1,-1 0 1,-1-1-1,-5 12 1,1-6-17,-1-1 0,-1 0 0,0 0 0,-24 27 0,7-11-689,26-30 185,5-5 184,20-14-9,-2-1 0,0-1 1,0-1-1,22-28 0,70-100 430,-96 124-76,8-12 1493,39-74 0,-58 86 643,-7 23-1374,0 3-387,-3 4-363,1 0 0,-1 0 1,-1 0-1,1 0 0,-1 0 0,0-1 0,-9 9 0,-8 13 56,3 2 17,1 1 1,1 1 0,-14 38-1,23-49-55,1-1-1,1 1 1,1 0-1,0 0 1,2 1-1,0 35 1,2-53-38,0 0 0,0 0 0,1 0 0,-1 0 0,1 0 0,0 0 0,0 0 1,0 0-1,0 0 0,0 0 0,1-1 0,-1 1 0,1 0 0,0-1 0,0 1 0,0-1 0,0 0 1,0 0-1,3 3 0,-1-2-448,0-1 1,1 0-1,-1 0 0,0 0 1,1 0-1,-1-1 0,1 0 1,-1 1-1,1-2 1,0 1-1,0 0 0,4-1 1,28 0-7024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8100,'0'0'11893,"52"9"-11205,-8-9-688,7 0-176,-3 0-3585,2-5-3219,9-5-1728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40 10245,'0'0'7894,"13"11"-7793,-6-5-95,-1-2-3,0 1-1,0 0 1,-1 0 0,0 0-1,0 0 1,0 1 0,0 0-1,-1 0 1,0 0 0,-1 1-1,1-1 1,-1 1-1,0 0 1,-1 0 0,0 0-1,2 8 1,-2-2-38,-1 0-1,0-1 1,-1 1-1,0 0 1,-1 0 0,-1-1-1,0 1 1,-1 0-1,0-1 1,0 0-1,-2 0 1,1 0 0,-2 0-1,1-1 1,-2 1-1,1-2 1,-11 13-1,-2 1-312,-2-1 0,-1-1 0,-26 22 0,42-41 279,5-6 56,4-5 17,18-23-161,1 1 0,36-36 0,-9 10-60,178-192 420,-219 240 235,1 1 1,0 0-1,0 0 1,0 1-1,0 0 0,1 1 1,0 0-1,0 0 1,1 1-1,-1 1 0,18-4 1,-32 9-442,-1 0 0,1 1 0,0 0 1,0 0-1,0 0 0,0 1 0,0-1 0,-6 8 1,0 0 24,-11 9 41,2 0 0,0 1 0,1 1-1,-16 27 1,29-41-50,0 1-1,1 0 1,-1-1-1,2 2 1,-1-1-1,2 0 1,-1 1 0,1-1-1,1 1 1,-1 0-1,2 0 1,-1-1-1,1 1 1,1 0 0,2 14-1,-2-21-90,-1 0-1,1-1 1,0 1 0,0-1-1,0 1 1,1-1 0,-1 0-1,1 1 1,-1-1-1,1 0 1,0 0 0,0 0-1,0 0 1,0-1 0,0 1-1,0 0 1,0-1-1,5 3 1,-1-1-1053,-1-1 1,2 0-1,-1 0 0,0 0 0,0-1 1,13 1-1,30 0-7414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7075,'0'0'5437,"21"-2"-5196,-7 0-197,-7 1-20,1-1 1,-1 1 0,1 1-1,-1 0 1,1 0 0,-1 0-1,1 1 1,-1 0 0,1 0-1,-1 1 1,0 0 0,1 0-1,-1 0 1,0 1 0,0 1-1,-1-1 1,11 8 0,-8-3-3,-1 0 1,0 0-1,-1 1 1,1 1-1,-2-1 0,1 1 1,-2 0-1,1 0 1,-1 1-1,-1 0 1,0 0-1,0 0 1,2 14-1,-4-17-19,-1 0 0,0 0 0,0 1 0,-1-1 0,0 0 0,0 1 0,-1-1 0,0 0 0,-1 0 0,0 0 0,0 0 0,-1 0 0,1 0-1,-2 0 1,1-1 0,-1 1 0,0-1 0,-1 0 0,-5 7 0,-2-1 30,-1 0 0,1-1 0,-2-1 1,-28 20-1,32-27 157,8-7-113,7-6-7,-5 9-63,21-30-13,3 1 0,0 1 0,37-33 1,8-9-7,-66 66 44,36-38 445,-2-2 0,36-54-1,-65 78 3635,-10 24-3769,-79 112-236,51-77 336,-44 78 0,66-102-398,1 1 0,1 0 1,0 0-1,1 0 0,0 1 0,2 0 1,0 0-1,1 0 0,0 20 0,1-30-40,1 0 0,1 1 0,0-1 0,0 0 0,0 0 0,4 12 0,-3-16-26,-1 1 0,1-1-1,0 0 1,0 0 0,1 0-1,-1 0 1,1 0 0,-1 0-1,1 0 1,0-1 0,0 1 0,0-1-1,0 0 1,6 3 0,3 0-546,0 0 1,0 0 0,0-1 0,0-1-1,0 0 1,23 2 0,-1-3-3149,46-2 0,14-7-2377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26 8772,'0'0'5493,"-10"19"-3969,-33 63-793,42-80-711,0 0 0,0-1 0,0 1 1,0 0-1,0 0 0,1 1 0,-1-1 1,1 0-1,-1 0 0,1 0 0,0 0 1,0 0-1,0 1 0,0-1 0,0 0 0,0 0 1,1 0-1,-1 0 0,1 0 0,-1 0 1,1 0-1,0 0 0,0 0 0,0 0 1,0 0-1,0 0 0,0 0 0,1 0 1,-1-1-1,3 4 0,1-2 33,1 0-1,-1 0 1,0 0-1,1 0 1,-1-1-1,1 0 1,10 2-1,-9-2-43,9 1-544,0 1-1,0-2 1,0 0-1,0-1 1,1-1-1,30-3 1,-46 3 556,0-1 0,0 1 1,0-1-1,0 0 0,0 1 0,-1-1 1,1 0-1,0 0 0,0 0 1,0 0-1,-1 0 0,1 0 0,0 0 1,-1 0-1,1 0 0,-1 0 1,1 0-1,-1 0 0,0 0 0,1-1 1,-1 1-1,0 0 0,0 0 1,0 0-1,0-1 0,0 1 0,0 0 1,0-2-1,-4-38 1296,2 34-1152,-1-1 0,0 0 0,0 1 0,-1-1 0,0 1 0,0 0 0,-1 0 0,0 1 0,0-1 0,0 1 0,-1 0 0,0 1 0,0-1 0,-1 1 0,-9-6 0,6 5-301,1 0 0,-1 1 0,-1 0-1,1 1 1,0 0 0,-1 1 0,0 0-1,0 0 1,0 1 0,-22-1 0,14 3-4312,3 0-773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87 3314,'0'0'6093,"2"-2"-5309,1-1-1025,3-4 2205,-6 7-1921,0 0 0,0-1 0,0 1 0,0 0 1,0 0-1,-1-1 0,1 1 0,0 0 0,0 0 0,0 0 0,-1-1 0,1 1 1,0 0-1,0 0 0,0 0 0,-1 0 0,1-1 0,0 1 0,0 0 1,-1 0-1,1 0 0,0 0 0,0 0 0,-1 0 0,1 0 0,0 0 0,-1 0 1,1 0-1,0 0 0,0 0 0,-1 0 0,1 0 0,0 0 0,0 0 0,-1 0 1,1 0-1,-1 1 0,1-2 18,-1 1 1,1 0-1,-1-1 0,1 1 1,-1-1-1,1 1 0,-1-1 1,1 1-1,-1-1 0,1 1 1,-1-1-1,1 0 0,0 1 1,-1-1-1,1 1 0,0-1 1,0 0-1,-1 1 0,1-1 1,0 0-1,0 1 0,0-1 1,0 0-1,0 0 0,0 1 1,0-1-1,0 0 0,0 0 1,0-1 11,0 0 1,0 0-1,0 0 1,1 0-1,-1 0 1,0 1-1,1-1 1,-1 0 0,1 0-1,1-3 1,2 2-63,-1 0 0,1 1 1,0-1-1,0 1 0,0-1 1,0 1-1,0 1 0,0-1 1,0 0-1,1 1 0,-1 0 1,1 0-1,-1 0 0,6 0 1,0 0-4,-1 1 1,0-1-1,1 2 1,-1-1-1,0 1 1,13 3-1,-16-2-5,0 0 0,-1 1 0,1 0 0,-1 0 1,0 0-1,0 1 0,0-1 0,0 1 0,0 0 0,-1 1 0,0-1 0,0 1 0,0 0 0,-1 0 0,1 0 0,-1 0 1,-1 1-1,1-1 0,3 12 0,0-1 47,-2 1 0,0-1 1,-1 1-1,0 0 0,-2 0 0,0 17 1,-2-25-31,0 0 0,0 0 0,-1-1 1,-1 1-1,1-1 0,-1 1 0,-1-1 1,1 0-1,-2 0 0,1 0 0,-1-1 1,0 0-1,0 0 0,-1 0 0,0 0 0,0-1 1,-1 0-1,-8 6 0,-10 7 17,0-2 1,-2 0-1,-52 24 0,64-33-38,0-2 0,0 0-1,0 0 1,-1-1 0,0-1-1,0-1 1,-32 3 0,46-6 3,0 0 0,1-1 1,-1 1-1,0-1 1,0 0-1,0 1 0,1-1 1,-1 0-1,0 0 1,1 0-1,-1 0 0,1 0 1,-1-1-1,1 1 1,0 0-1,-1-1 0,1 1 1,0-1-1,0 0 1,0 1-1,0-1 0,0 0 1,0 1-1,1-1 1,-1 0-1,1 0 0,-1 0 1,1 1-1,-1-1 1,1 0-1,0 0 0,0 0 1,0-3-1,0 2-37,0 0 0,0 1 1,0-1-1,0 1 0,0-1 0,0 0 0,1 1 0,-1-1 0,1 1 1,0-1-1,0 1 0,0-1 0,0 1 0,0-1 0,0 1 1,1 0-1,-1 0 0,1 0 0,0 0 0,-1 0 0,1 0 0,0 0 1,0 0-1,4-1 0,7-1 14,1 2 0,0 0 0,0 0 0,0 1 1,0 1-1,0 1 0,0 0 0,0 0 0,0 1 0,17 6 0,-10-2-87,0 2-1,-1 0 1,31 18-1,-26-12-3061,38 13 1,-30-18-206,0-6-2300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3265,'0'0'7012,"112"55"-5428,-68 0 161,0 12 0,-9 10-576,-9 10-289,-8 8-448,-12 3-352,-6-1 272,0-8-352,-33-4-80,-11-6 0,-10-8-656,-8-8-1825,-1-10-1489,-3-12 32,-2-11-2257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3426,'0'0'3185,"9"-8"-2670,26-25 128,-30 30-457,0 0 1,1 0-1,-1 0 0,1 1 1,-1 0-1,1 0 1,0 0-1,0 1 0,0-1 1,0 1-1,0 1 0,0-1 1,0 1-1,0 0 1,1 1-1,9 1 0,11 0 138,320 15 1971,-14 1-1882,1102-17-29,-1033 21-423,-97-2-7,357-3 314,-29-2-251,184-9 200,-787-6-207,527-31 200,-282 11-172,-242 18-35,405-42 522,-409 36-735,-29 8 182,0 0-1,0 0 1,0 0-1,0 0 1,0-1 0,0 1-1,0 0 1,0 0-1,0 0 1,0-1-1,0 1 1,0 0 0,0 0-1,0 0 1,0-1-1,0 1 1,0 0-1,0 0 1,0 0 0,0 0-1,0-1 1,0 1-1,0 0 1,0 0-1,0 0 1,-1 0 0,1-1-1,0 1 1,0 0-1,0 0 1,0 0-1,0 0 1,0 0 0,-1 0-1,1 0 1,0-1-1,0 1 1,0 0-1,0 0 1,-1 0 0,1 0-1,0 0 1,0 0-1,0 0 1,-1 0-1,1 0 1,0 0 0,0 0-1,0 0 1,-1 0-1,1 0 1,0 0-1,0 0 1,0 0 0,0 0-1,-1 0 1,1 0-1,0 0 1,0 1-1,-59-7-3305,-27 3-580,-27-2-1582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0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8548,'0'0'5362,"-133"69"-4081,106 2-97,10 10-287,10 8-33,7-2-367,0-4-305,11-8-144,4-6-48,3-12-80,0-8-1393,3-15-2593,6-15-160,6-19-1344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9028,'0'0'3306,"24"2"-2976,5 2-267,43 9 0,-68-12-63,0 1 1,0-1-1,-1 1 1,1 0-1,0 0 1,-1 0-1,1 0 1,-1 1-1,1-1 1,-1 1-1,0 0 1,0 0-1,0 0 1,-1 0-1,1 1 1,-1-1-1,0 1 1,0 0-1,0-1 1,0 1-1,-1 0 1,3 7-1,-2 2-19,0-1-1,0 1 1,-2 0-1,1 0 1,-3 17-1,2-21 8,-1-1-38,-1 1 0,1-1 0,-1 0 0,-1 0 0,1 0 0,-1 0 0,-1 0 0,0-1 0,0 1 0,0-1 0,-1 0 0,-9 11 0,-12 19-596,74-84-4396,62-87 4204,-95 112 1894,-1 0 1,0-2-1,-2 1 1,14-38-1,-19 31 1784,-7 16 1804,-6 17-3332,-3 7-1244,0 0-1,1 1 1,0 0 0,1 1-1,0 0 1,1 0-1,0 0 1,1 0-1,1 1 1,-5 19 0,3-3 69,1 2 1,1-1 0,0 50-1,4-76-123,0 0-1,1 1 1,-1-1-1,1 0 1,0 0-1,0 0 1,0 0-1,0 0 1,1 0 0,-1 0-1,1 0 1,0-1-1,0 1 1,1-1-1,-1 1 1,4 3-1,-2-4-399,0 1 0,0-1 0,1 0 0,0 0 0,-1 0 0,1 0 0,0-1 0,0 0 0,0 0 0,0 0-1,7 0 1,1 1-787,0-2 0,0 0 0,1 0-1,-1-1 1,1-1 0,-1 0 0,0-1-1,0 0 1,19-7 0,16-10-22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3794,'0'0'3636,"-13"17"-2505,-41 60-450,51-72-638,0-1 0,1 1 1,0-1-1,-1 1 1,2 0-1,-1 0 0,0 0 1,1 0-1,0 0 0,0 0 1,1 0-1,0 0 1,-1 0-1,2 1 0,-1-1 1,0 0-1,1 0 1,2 6-1,-3-10-40,1 1 0,0 0 1,0 0-1,0-1 0,0 1 0,1-1 1,-1 1-1,0-1 0,1 0 0,-1 1 0,1-1 1,-1 0-1,1 0 0,0 0 0,-1 0 1,1 0-1,0 0 0,0-1 0,-1 1 1,1 0-1,0-1 0,0 0 0,0 1 0,0-1 1,0 0-1,3 0 0,55-1 144,-54 1-133,0-2 19,0 1 1,1-1-1,-1 0 0,0 0 0,0-1 1,0 1-1,0-2 0,-1 1 1,1 0-1,-1-1 0,0 0 0,0 0 1,0-1-1,0 0 0,-1 1 0,5-9 1,-5 10 199,-1-1 1,-1-1-1,1 1 1,0 0-1,-1-1 1,0 1-1,0-1 1,0 1-1,-1-1 1,0 0-1,0 0 1,0 0-1,0 0 1,-1 0-1,0 0 1,0 0-1,0 0 1,0 0-1,-1 0 1,0 0-1,0 1 1,-2-7-1,1 8-213,0 1 0,0 0 0,0 0 0,0 0 0,0 0 0,0 0 0,0 0 0,-1 1-1,1-1 1,-1 1 0,1 0 0,-1-1 0,0 1 0,1 0 0,-1 1 0,0-1 0,0 0 0,0 1 0,-3-1 0,-2 0-329,1 1 1,0-1-1,-1 1 1,1 0-1,0 1 1,-13 2-1,7 5-3690,11 2-648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9156,'0'0'10245,"121"0"-10053,-86 0-192,7-2-416,4-4-3090,-5-4-2673,1-3 177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7635,'0'0'5995,"12"9"-5792,-5-4-171,-2-2-18,-1 0 1,1 0 0,-1 1 0,0-1 0,0 1 0,0 0-1,0 0 1,-1 1 0,1-1 0,-1 1 0,0-1 0,-1 1 0,1 0-1,-1 0 1,0 0 0,0 1 0,1 5 0,0 6-3,-1 0 1,-1-1 0,-1 1-1,0 0 1,-1 0 0,0 0 0,-2-1-1,0 1 1,-1-1 0,0 1-1,-12 26 1,15-42-31,0-1 0,1 1 1,0-1-1,-1 1 0,1 0 1,-1-1-1,1 1 0,0 0 1,-1 0-1,1-1 0,0 1 0,0 0 1,0 0-1,0-1 0,-1 1 1,1 0-1,0 0 0,0-1 0,0 1 1,1 0-1,-1 0 0,0-1 1,0 1-1,0 0 0,0 0 0,1-1 1,0 2-1,0-2-25,0 1 0,0-1 0,0 0 0,0 0 0,0 0 0,0 0 0,0 0 1,0 0-1,0 0 0,0-1 0,0 1 0,0 0 0,0 0 0,0-1 0,0 1 0,0-1 0,1 0 0,46-27-1583,-46 27 1536,37-26-612,55-48 1,-77 59 1171,-2 1 0,0-2 0,12-19 0,-16 17 4879,-16 23-3735,-12 12-1503,2 1 0,0 1 0,1 0 0,-16 28 0,25-38-87,1 1-1,0-1 0,0 1 0,1 0 1,0 0-1,0 0 0,1 0 1,1 0-1,-1 0 0,2 0 1,-1 1-1,1-1 0,0 0 0,2 11 1,-1-17-68,1 1-1,-1-1 1,1 0 0,-1 0 0,1 1 0,0-1 0,0 0-1,0-1 1,0 1 0,1 0 0,-1 0 0,1-1 0,0 0 0,0 1-1,0-1 1,0 0 0,0-1 0,0 1 0,0 0 0,1-1-1,-1 0 1,0 1 0,1-2 0,-1 1 0,6 1 0,11 1-904,-1 0 1,1-2 0,26 0-1,-37-1 424,17 0-1100,1-1-1,-1-1 1,45-10-1,-63 11 1575,-1-1-1,0 0 1,0-1-1,0 0 1,0 0-1,0 0 1,-1-1 0,1 0-1,-1 0 1,0-1-1,-1 1 1,1-1-1,-1-1 1,1 1 0,-2-1-1,1 0 1,-1 0-1,5-8 1,-7 10 593,-1 0 1,0 0-1,1 0 1,-1 0-1,-1 0 1,1-1-1,-1 1 1,1 0-1,-2-8 1,1 5 1542,-12 12-8,1 8-1859,1 2 1,0 0-1,0 0 1,2 0-1,0 1 0,1 1 1,-5 17-1,6-18-541,1 0 0,1 0 0,1 1 0,1-1 0,0 1 0,0 23 0,2-39 176,0 0 1,0-1-1,0 1 1,0 0-1,0-1 1,0 1-1,0 0 1,1-1-1,-1 1 1,0 0-1,0-1 1,0 1-1,1-1 1,-1 1-1,0 0 1,0-1-1,1 1 1,-1-1-1,1 1 1,-1-1-1,0 1 1,1-1-1,-1 1 1,1-1-1,-1 1 1,1-1-1,0 0 1,-1 1-1,1-1 1,-1 0-1,1 0 1,0 1-1,-1-1 1,1 0-1,0 0 0,-1 0 1,1 0-1,0 0 1,-1 0-1,1 0 1,0 0-1,-1 0 1,1 0-1,0 0 1,-1 0-1,1 0 1,0-1-1,0 1 72,26 1-4227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9812,'0'0'6147,"140"23"-4706,-100 29-385,-5 9-335,-7 10-17,-6 2-288,-11 0-272,-11 0-144,-6-2-112,-38-2 80,-18-2-128,-12-8-320,-3-8-2081,7-17-4947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28 9044,'0'0'1430,"-23"15"294,-69 51-28,87-62-1532,0 0 0,0 0 0,0 0 0,1 1-1,-1 0 1,1-1 0,-4 9 0,7-12-127,0 1 0,0 0 0,1-1 0,-1 1 1,1 0-1,-1 0 0,1 0 0,0 0 0,0 0 0,0-1 1,0 1-1,0 0 0,0 0 0,0 0 0,1 0 1,-1 0-1,1 2 0,0-3-23,0 0-1,0 1 1,0-1 0,0 0-1,0 0 1,0 0 0,0 1 0,0-1-1,0 0 1,1 0 0,-1-1-1,0 1 1,1 0 0,-1 0-1,1-1 1,-1 1 0,1-1-1,-1 1 1,1-1 0,-1 1 0,1-1-1,-1 0 1,3 0 0,44 2 253,-37-3-199,9 2-1,0-2 0,0 0 0,0-2 0,23-5 0,-39 8-56,0-1-1,1-1 0,-1 1 0,0-1 0,0 1 0,-1-1 0,1 0 0,0 0 0,-1-1 1,1 1-1,-1-1 0,0 0 0,1 0 0,-1 0 0,-1 0 0,1 0 0,0-1 0,-1 1 1,0-1-1,0 0 0,0 0 0,0 0 0,0 0 0,-1 0 0,0 0 0,2-7 1,-3 7 14,1 0 0,-1 1 0,0-1 0,0 1 0,0-1 0,-1 0 0,1 1 0,-1-1 0,0 1 1,0-1-1,0 1 0,0 0 0,0-1 0,-1 1 0,0 0 0,0 0 0,0 0 0,0 0 1,0 0-1,-3-3 0,0 2-7,-1 0 0,1 0 0,0 1 0,-1 0 0,0 0 0,0 0 0,0 1 0,0 0 0,0 0 0,-11-2 0,-27-1-12,24 5-4913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8916,'0'0'7187,"-123"98"-5506,86-37-480,11 4-113,10 1-544,12-1-31,4-4-417,0-2-80,0-6-16,11-7-112,13-13-1889,7-13-2241,10-16-2113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11413,'0'0'4594,"20"-1"-4057,-3 0-466,0 0 0,32 4 0,-46-3-69,-1 1-1,1 0 1,-1-1-1,1 1 1,-1 1 0,1-1-1,-1 0 1,1 1-1,-1-1 1,0 1 0,0-1-1,0 1 1,0 0-1,0 0 1,0 0 0,0 0-1,-1 1 1,1-1-1,-1 0 1,1 1-1,-1-1 1,0 1 0,0-1-1,1 4 1,0 4-8,0-1-1,-1 0 1,0 1 0,0 18 0,-1-25 2,0 5-20,-1 1 0,0-1 0,0 1 0,-1-1 0,0 1 0,-1-1 0,1 0 0,-1 0 0,-1 0-1,0-1 1,-7 13 0,-5 0-26,0 0 0,-28 28 0,28-33 6,83-64-2554,-38 26 2511,130-115-738,-132 112 1796,-2-1 0,0-1 0,33-51 0,-50 62 2953,-14 25-3515,-15 21-194,0 2 0,-21 43 1,35-59-143,1-1 0,0 1 0,1 0 0,1 1 1,0-1-1,1 1 0,1-1 0,-1 21 0,3-31-92,0 0 0,0 0-1,0 0 1,1 0 0,-1 0 0,1 0-1,0 0 1,1-1 0,-1 1 0,4 7-1,-3-9-78,1-1-1,-1 1 0,1-1 0,-1 0 0,1 0 1,0 0-1,-1 0 0,1 0 0,0-1 0,1 1 1,-1-1-1,0 0 0,0 0 0,0 0 0,1 0 0,5 0 1,12 3-1301,-1 0 1,1-2 0,0-1 0,0 0 0,0-2-1,-1 0 1,1-1 0,0-1 0,-1-2 0,36-11-1,-1-12-3619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3474,'0'0'4887,"-15"18"-3342,-51 62 18,62-76-1464,0 1 0,1-1 0,-1 1 0,1 0 0,0 0 0,1 0 0,-1 0 0,1 1 0,0-1 0,0 0 0,1 1 0,-1 0 0,1-1 0,0 1 0,1 0 0,0 0 0,0-1 0,1 11 0,-1-14-96,1 0 1,-1-1-1,1 1 0,-1 0 1,1 0-1,0-1 0,0 1 1,0-1-1,0 1 0,0-1 1,0 1-1,1-1 0,-1 1 1,0-1-1,1 0 0,-1 0 0,1 0 1,-1 0-1,1 0 0,0 0 1,-1 0-1,1 0 0,0-1 1,0 1-1,-1-1 0,1 1 1,0-1-1,0 0 0,2 1 1,10 0 4,1 0 1,27-1 0,-24-1-42,-7 1-45,0-1 0,0-1-1,-1 0 1,1 0 0,-1-1-1,0-1 1,1 0-1,-2 0 1,1-1 0,14-9-1,-20 12 188,0 0-1,-1 0 0,1-1 1,-1 0-1,0 1 1,0-1-1,0 0 0,0-1 1,-1 1-1,1 0 0,-1-1 1,0 1-1,0-1 0,0 0 1,0 0-1,0 0 1,-1 0-1,0 0 0,0 0 1,0 0-1,-1 0 0,1 0 1,-1-1-1,0 1 0,0 0 1,0 0-1,-1 0 1,1-1-1,-1 1 0,-2-5 1,2 6-75,-1 0 1,1 1-1,-1-1 1,0 0-1,0 1 1,-1-1-1,1 1 1,0-1-1,-1 1 1,1 0-1,-1 0 1,0 0-1,0 1 1,0-1-1,0 1 1,0-1-1,0 1 1,0 0-1,0 0 1,0 0-1,-1 1 1,-3-1-1,-11-2-719,0 2-1,-32 0 1,33 1-1307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12774,'0'0'7107,"140"-10"-6995,-107 4-112,-2-2-2417,-3-2-5491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9492,'0'0'4154,"22"15"-3679,70 50 24,-87-61-478,-1 0 0,0 0 0,0 1 0,-1-1 0,1 1 0,-1 0 0,0 0 0,0 0 0,0 1 0,-1-1 0,0 1 0,0-1 0,-1 1 0,1 0 0,-1-1 0,0 1 0,-1 0 0,1 0 0,-1 0 0,0 0 0,-2 8 0,2 3-19,-1-5 8,0 0 1,0 0-1,-1 0 0,-1-1 0,0 1 0,0 0 1,-1-1-1,-1 0 0,0 0 0,-12 20 0,16-30-21,0 0-1,1 0 1,-1 0 0,0 0-1,1 0 1,-1 0-1,0 0 1,1 0-1,0 0 1,-1 1 0,1-1-1,0 0 1,0 0-1,-1 1 1,1-1 0,0 0-1,0 0 1,0 1-1,1 1 1,0-3-29,-1 0 0,1 1 0,0-1 0,-1 0 0,1 0 1,0 0-1,-1 0 0,1 0 0,0 0 0,0 0 0,-1 0 0,1 0 1,0 0-1,0 0 0,-1 0 0,1-1 0,0 1 0,-1 0 0,1 0 1,0-1-1,-1 1 0,1 0 0,0-1 0,46-30-1280,-13 1 831,0-3 1,-2 0-1,41-56 0,-46 51 2774,36-66 0,-61 100-1634,0 0 0,0-1 0,0 1 0,0 0-1,0-1 1,-1 0 0,0 1 0,0-1 0,0-8 0,-5 17-256,-9 9-348,1 0-1,0 1 0,1 0 1,0 1-1,-15 29 0,21-34-74,1 1-1,0 0 0,0 0 0,1 0 0,1 0 0,0 1 0,0-1 0,1 0 0,1 1 0,1 20 0,-1-29-180,1 0 1,-1-1-1,0 1 0,1 0 0,0-1 1,0 1-1,0-1 0,0 1 0,0-1 1,0 1-1,0-1 0,1 0 0,-1 1 0,1-1 1,0 0-1,0 0 0,0 0 0,0 0 1,0-1-1,0 1 0,0 0 0,0-1 1,6 3-1,28 8-6914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170 360 9524,'0'0'8498,"13"9"-8162,38 29-144,-50-36-191,1 0 1,0 0 0,-1 0-1,0 0 1,1 0-1,-1 0 1,0 0 0,0 1-1,0-1 1,-1 0-1,1 1 1,-1-1 0,1 0-1,-1 1 1,0-1-1,1 1 1,-1-1 0,0 0-1,-1 1 1,1-1-1,0 1 1,-2 2 0,1 0-1,-1 0 0,0 0 1,0 0-1,0 0 1,-1 0-1,0-1 0,-6 9 1,-3 0 14,0-1 0,-1 0 0,0 0 0,-1-1 0,-19 11 0,-4 0 19,-52 22-1,94-45-33,0 1 0,-1-1 0,1 1-1,0 0 1,-1 0 0,1 0 0,6 1 0,10 1-40,195 8-630,-185-7-388,-8-2-3320,38-3 1,-20-4-2275</inkml:trace>
  <inkml:trace contextRef="#ctx0" brushRef="#br0" timeOffset="1">799 1 9124,'0'0'5299,"156"101"-3859,-108-36 305,-11 10-1009,-13 4-367,-15 1-289,-9 1-80,-26-2-128,-29-6 128,-20-6-80,-21-4-1009,-18-7-3233,-13-15-2817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8100,'0'0'995,"0"19"-251,-2 62 142,2-77-835,0 1 0,0 0 0,0-1 0,1 1 0,-1-1 0,1 1 0,0 0 0,1-1 0,-1 0 0,1 1-1,0-1 1,0 0 0,0 0 0,1 0 0,-1 0 0,1 0 0,0-1 0,0 1 0,0-1 0,0 0 0,1 0 0,0 0 0,-1 0 0,1-1 0,0 1 0,0-1 0,6 2 0,5 1-65,0 0 0,0-1 1,1-1-1,-1-1 1,1 0-1,16 0 0,-23-2 1,28 3 3,1-2-1,0-2 0,47-6 0,-79 6 36,-1 0-1,1 0 1,-1-1 0,1 0-1,-1 0 1,0 0-1,0-1 1,0 0 0,0 0-1,0 0 1,0 0-1,-1-1 1,0 0 0,0 0-1,0 0 1,0 0-1,5-9 1,-5 5 342,0 0-1,0 0 0,-2 0 1,1-1-1,-1 1 1,0-1-1,0 0 1,-1 1-1,0-1 1,-1-13-1,0 3 519,0 17-348,0 4-23,0 33-6,7 157-295,-2 228 345,-6-403-549,-1 0-1,0 0 1,-2 0-1,1 0 1,-2 0-1,0-1 1,-1 0-1,-15 28 1,17-38-3,0 1-1,0-1 1,-1 0 0,0 0 0,0 0 0,0-1 0,-1 0 0,0 0-1,0 0 1,0-1 0,0 1 0,-1-2 0,0 1 0,0-1-1,0 0 1,0 0 0,0-1 0,-1 0 0,1 0 0,-1-1 0,-13 1-1,0-1 52,0-1 0,1 0 0,-40-8 0,53 7-45,0-1-1,0 0 1,1 0 0,-1-1-1,1 0 1,-1 0 0,1-1-1,0 1 1,0-1 0,0 0 0,1-1-1,-1 0 1,1 0 0,-9-10-1,13 12-143,-1 0 0,0 0 0,1 1 0,-1-1-1,1 0 1,0 0 0,0 0 0,0-1 0,0 1-1,0 0 1,1 0 0,0 0 0,-1-1 0,2-4-1,-1 4-291,1 0 0,0 0-1,0 0 1,0 0 0,0 1-1,1-1 1,-1 0 0,1 1-1,0-1 1,0 1 0,1-1-1,2-2 1,40-38-7300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42 9236,'0'0'1273,"-16"17"205,-49 55 144,63-70-1545,0 0-1,1 1 1,-1-1 0,0 1 0,1-1 0,-1 1-1,1-1 1,0 1 0,0 0 0,0 0-1,0 0 1,0 0 0,1-1 0,-1 1-1,1 0 1,0 0 0,0 0 0,0 0-1,1 5 1,0 2 39,-1-8-110,1 1-1,0-1 0,-1 1 0,1-1 0,0 0 0,0 1 1,0-1-1,1 0 0,-1 0 0,1 0 0,-1 0 0,1 0 1,0 0-1,-1 0 0,1 0 0,0-1 0,0 1 1,0-1-1,1 1 0,-1-1 0,0 0 0,0 0 0,1 0 1,-1 0-1,1 0 0,-1 0 0,4 0 0,10 2 37,-1 0 0,1-1 0,18 1-1,-17-2-59,0 0-1,0-1 0,1-1 1,-1-1-1,-1-1 1,20-5-1,-32 7 54,1 0 1,-1-1 0,0 1-1,0-1 1,0 0-1,0-1 1,0 1 0,0-1-1,-1 1 1,1-1-1,-1 0 1,0 0 0,0-1-1,0 1 1,0-1-1,-1 1 1,1-1 0,-1 0-1,0 0 1,0 0-1,0 0 1,-1 0 0,1-1-1,-1 1 1,0 0-1,-1-1 1,1 1 0,0-8-1,-1 6 81,-1 1-1,1-1 1,-1 0-1,0 1 0,0-1 1,0 0-1,-1 1 1,0 0-1,0-1 1,-1 1-1,1 0 0,-1 0 1,0 0-1,0 1 1,-1-1-1,0 1 1,1-1-1,-9-6 0,5 6-86,1 1-1,0-1 1,-1 1-1,0 0 0,0 1 1,0 0-1,-1 0 0,1 0 1,-1 1-1,1 0 1,-1 1-1,0-1 0,-11 1 1,8 0-15,1 1-1,-1 1 1,0 0 0,0 0 0,-14 4 0,18-3-641,0 1 0,0 0 0,0 0 0,1 1 0,-8 5 0,-12 7-5379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4498,'0'0'9492,"173"-4"-9011,-98 2-401,-5-2 64,-7-4-112,-12 2-32,-16 4-176,-16 0-753,-8 2-1056,-6 0-992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7315,'0'0'4674,"-9"118"-2913,15-39-224,-1 8-689,-5 4-399,0 2-273,-7-5-176,-6-11-224,6-12-1697,5-19-1089,2-17-655,5-17-3122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2609,'0'0'16552,"127"0"-16200,-94 0-176,4 0-176,5 0-112,-3 0-3922,-2-8-3553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10357,'0'0'5506,"-40"121"-4177,27-38 224,0 11-257,4 5-543,5 0-273,2-7-176,2-11-304,0-10 16,4-14-128,16-11-288,6-17-1025,13-11-2049,12-18-2368,10 0 1680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9124,'0'0'6094,"20"-11"-4854,-3 2-1114,1 0 1,34-11-1,-50 19-123,-1 1 0,1 0 0,0 0 0,0-1 0,-1 1 0,1 0 0,0 1 0,0-1 0,0 0 0,-1 0 0,1 1 0,0-1 0,-1 1 0,1-1 0,0 1 0,-1 0 0,1 0 0,-1 0 0,1 0 0,-1 0 0,1 0 0,-1 0 0,0 0 0,1 1 0,0 0 0,1 3-3,0 0 1,0-1 0,0 1 0,-1 0 0,3 10 0,-3-11-1,2 7-23,-1-1 1,0 1-1,0 0 1,-1-1 0,-1 1-1,0 0 1,-1 0-1,0 0 1,0 0 0,-1 0-1,0 0 1,-4 14-1,1-12-26,-1 0-1,0 0 1,-1 0-1,0-1 0,-1 1 1,0-2-1,-1 1 1,0-1-1,-11 11 1,4-4-1503,19-22-1716,27-30 970,9-14 2082,-1-1-1,48-84 1,3-34 4453,-88 165-3656,-1 0 1,0 0-1,-1-1 0,1 1 1,0 0-1,0 0 0,-1-1 1,0 1-1,1-5 1028,-5 12-1353,-20 25 123,1 2 1,-31 57 0,46-72-259,0 0 0,2 0 1,0 0-1,0 1 0,2 0 0,0 0 1,1 0-1,0 23 0,2-29-394,1 0 0,1 0 0,0 1 0,0-1 0,4 12 0,-4-20 44,0 0-1,1 0 1,0 0-1,-1 0 1,1-1-1,1 1 1,-1 0-1,0-1 1,1 0 0,0 0-1,0 0 1,0 0-1,0 0 1,0 0-1,1-1 1,-1 0 0,1 1-1,5 2 1,33 8-6484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10341,'0'0'9140,"112"-12"-9188,-55 4-752,2 2-2946,1 0-1873,-6-3 1649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8548,'0'0'8644,"11"1"-8535,-6 0-106,0-1 0,-1 1 0,1 0 0,-1 0 0,1 1 0,-1-1 0,1 1 1,-1 0-1,0 0 0,0 1 0,0-1 0,0 1 0,0 0 0,0 0 0,-1 0 0,1 1 0,-1-1 0,0 1 0,0-1 0,0 1 0,-1 0 0,1 0 0,-1 1 0,0-1 0,0 0 0,-1 1 0,1-1 0,1 9 0,-1-2-15,1 1 0,-2-1 0,1 1 0,-1 0 0,-1 0-1,0-1 1,-1 1 0,0 0 0,-4 15 0,0-11-18,0-1 0,-1 0 0,0 0 0,-1-1 0,-1 1 0,-10 13 0,9-12-398,11-11-1144,0-5 1387,0-1 1,0 0 0,1 0-1,-1 0 1,0 0 0,0 0-1,-1 0 1,1-1 0,0 1-1,2-3 1,29-25-585,-2-2-1,40-48 1,48-80 1815,-83 109-270,-25 36-80,15-23 891,-25 34-1018,0 1 1,0-1-1,0 0 0,0 1 0,0-1 1,-1 0-1,0 0 0,1-3 0,-14 11 160,3 4-665,0 1 0,1 0-1,1 0 1,0 0 0,0 1 0,1 1 0,-8 14 0,3-2 115,2 0 0,-14 47 0,19-50-171,1 1-1,1-1 0,0 0 1,2 1-1,1 0 0,0-1 1,6 30-1,-5-46-199,0 0 0,1 0 0,-1 0 1,1-1-1,0 1 0,1 0 0,-1-1 0,1 1 0,0-1 0,0 0 1,0 0-1,1 0 0,-1 0 0,1-1 0,0 1 0,0-1 0,0 0 1,9 5-1,-4-4-852,0 0 0,0-1 0,1 1 0,-1-2 0,1 1 0,0-1 0,0-1 0,19 1 0,23-2-3475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4706,'0'0'7139,"0"9"-6394,3 32-182,-3-39-557,0 0 1,1 0-1,-1 0 1,1 1 0,0-1-1,-1 0 1,1 0-1,0 0 1,0 0 0,1 0-1,-1-1 1,0 1-1,1 0 1,-1 0-1,1-1 1,-1 1 0,1-1-1,0 1 1,0-1-1,-1 0 1,1 0 0,0 0-1,0 0 1,0 0-1,0 0 1,0 0 0,4 0-1,4 1 24,1 0 0,0 0-1,0-1 1,13-1 0,-16 0 0,4 1-31,1-1 0,-1-1 1,0 0-1,0-1 0,0 0 1,0-1-1,17-6 0,-25 7 123,0 1-1,-1-1 0,1 0 0,-1 0 0,1 0 1,-1-1-1,0 1 0,0-1 0,0 0 1,0 0-1,-1 0 0,1 0 0,-1 0 1,1-1-1,-1 1 0,0-1 0,-1 1 1,1-1-1,-1 0 0,1 0 0,-1 1 0,0-1 1,-1 0-1,1 0 0,0 0 0,-1-8 1,0 9-64,-1 0 0,1 0 0,-1 0 0,1 1 0,-1-1 1,0 0-1,0 0 0,0 0 0,0 0 0,-1 1 0,1-1 1,-1 0-1,0 1 0,0 0 0,1-1 0,-2 1 0,1 0 1,0 0-1,0 0 0,-1 0 0,1 0 0,-1 1 0,1-1 0,-1 1 1,0 0-1,0-1 0,1 1 0,-1 0 0,0 1 0,-4-2 1,-12-1-208,1 0 1,0 1 0,-36 0-1,31 2-252,-5-2-2880,9-4-1714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10389,'0'0'3393,"125"118"-1632,-83-37-208,-7 12-273,-5 5-495,-10 5-481,-15-5-304,-5-3-80,-20-8-64,-31-8 64,-14-8 80,-10-8 0,-4-10-192,-2-9-2129,0-23-3122,6-21-2256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11653,'0'0'2049,"-123"85"-944,58-12 335,-3 8-111,2 3-320,18-1-385,17-2-64,18-8-32,13-8-528,0-13-16,31-11-256,17-11-1120,13-15-2738,14-15-1633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9796,'0'0'2647,"19"0"-1876,-2 0-653,0 0 1,28 4-1,-42-3-111,-1 0 0,1 0 0,0 0 0,0 0 0,0 1 0,-1-1 1,1 1-1,0 0 0,-1 0 0,0 0 0,1 0 0,-1 0 0,0 0 0,0 0 0,0 1 0,0-1 0,-1 1 1,1-1-1,-1 1 0,1 0 0,-1 0 0,1 3 0,1 4 0,-1-1 1,0 1-1,-1 0 1,1 18-1,-1-17-10,-1 0 0,-1 1 0,0-1 1,-1 0-1,0 0 0,0 0 0,-1 0 0,-1 0 0,0-1 1,0 0-1,-1 1 0,-1-1 0,1-1 0,-1 1 0,-13 14 1,-17 24 108,35-47-79,5-2 29,5-3-137,0 0-1,0-1 1,0 0 0,-1-1 0,0 0-1,0 0 1,-1-1 0,1 0-1,-1 0 1,-1 0 0,9-14-1,6-9-5,31-60 0,-50 85 134,47-98 379,-43 89 951,-1 0 1,5-29-1,-17 75 821,-16 45 1,12-44-2075,2 0 1,-8 45-1,11-26-142,3 1 1,3 64-1,1-114-158,-1-1 1,1 1 0,-1 0 0,1-1-1,0 1 1,0-1 0,0 1-1,1-1 1,-1 0 0,0 1-1,1-1 1,0 0 0,-1 0 0,1 0-1,0 0 1,0 0 0,0 0-1,0-1 1,1 1 0,-1-1-1,0 1 1,1-1 0,-1 0-1,1 0 1,-1 0 0,1 0 0,-1 0-1,6 0 1,7 2-1665,0-1 1,1 0-1,28-2 0,-35 0 653,62 0-6820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10757,'0'0'9348,"72"-10"-9236,-22 0-112,5-2-1681,-2 1-3745,-7-3-961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9508,'0'0'2826,"20"5"-2306,4 0-153,38 15 0,-58-19-312,-1 1 1,1 0-1,-1 0 0,0 0 1,0 0-1,0 0 1,0 1-1,0 0 1,0-1-1,-1 1 1,1 0-1,-1 1 1,0-1-1,0 0 1,0 0-1,0 1 1,-1-1-1,2 5 1,0 1 83,-1 1 1,-1-1 0,1 1 0,-1 19-1,-1-25-107,0 5 9,0-1-1,-1 1 0,0 0 0,0-1 0,-1 1 0,0-1 0,-1 0 0,0 1 1,0-1-1,0 0 0,-6 8 0,-3 2 0,-1 0 1,-1-1-1,-18 17 0,15-14 30,25-21-62,7-5-163,0-2 0,-1 1 0,-1-2 0,1 0 0,-1 0 0,-1-1 0,15-15 0,77-89-477,-98 108 663,19-24 118,31-35 958,52-85 3419,-108 150-4452,-13 8 511,-14 15-759,10-5 333,2 0 0,0 1 0,1 1 0,1 0 0,1 1 0,-12 29 0,18-36-161,0 1-1,2 0 1,0 0-1,1 0 1,0 1-1,1-1 1,1 1-1,0-1 1,1 1-1,4 29 1,-3-42-172,0 0 1,0 0 0,0 0-1,0 0 1,0 0 0,1 0-1,-1 0 1,1 0 0,0-1-1,0 1 1,0-1 0,0 1-1,0-1 1,0 1 0,1-1-1,-1 0 1,1 0 0,0-1-1,-1 1 1,1 0 0,5 1-1,2 1-1223,0-1-1,0 0 1,0 0 0,1-1-1,14 1 1,49-1-7834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 3153,'0'0'9613,"18"-6"-8503,-4 1-1036,0 1 1,1 0 0,20-2-1,-33 6-68,0 0 0,0 0-1,0 1 1,0-1-1,1 0 1,-1 1 0,0-1-1,0 1 1,0 0 0,0 0-1,0-1 1,-1 1-1,1 1 1,0-1 0,0 0-1,-1 0 1,1 1-1,-1-1 1,1 1 0,-1-1-1,1 1 1,1 3-1,0 0 13,0 1 0,0 0 0,0 1 0,-1-1 0,2 8 0,-4-14-17,3 12 13,-1 0 0,0 0 0,0 0 0,-1 0 1,-1 1-1,0-1 0,-1 0 0,0 0 0,-1 0 0,0 1 0,-1-2 0,0 1 1,-1 0-1,-10 20 0,-4 1 11,-1 0 1,-2-2-1,-35 41 0,49-64-18,-1 2 0,3-5 1,1 1 0,0-1-1,0 1 1,0 0 0,-3 8-1,7-14-6,0 0-1,0 0 1,0 0-1,0 0 1,0 1-1,0-1 1,0 0-1,0 0 1,0 0-1,0 0 0,0 1 1,-1-1-1,1 0 1,0 0-1,0 0 1,1 0-1,-1 1 1,0-1-1,0 0 1,0 0-1,0 0 1,0 0-1,0 1 0,0-1 1,0 0-1,0 0 1,0 0-1,0 0 1,0 0-1,0 1 1,1-1-1,-1 0 1,0 0-1,0 0 1,0 0-1,0 0 0,0 0 1,0 0-1,1 0 1,-1 1-1,0-1 1,0 0-1,0 0 1,0 0-1,1 0 1,-1 0-1,0 0 1,0 0-1,0 0 0,1 0 1,11-1 30,-9 1-11,9-3 10,1 0 0,-1-1 1,0 0-1,0-1 0,-1 0 0,21-13 0,68-50 134,-86 58-160,40-29 26,-2-3 1,-1-2-1,-3-2 1,79-96-1,-121 134 142,6-9 10,-8 5 2794,-20 14-1813,7 3-1155,1 0 1,0 0 0,0 0-1,0 1 1,1 0 0,-1 1-1,2-1 1,-1 1-1,1 1 1,0-1 0,0 1-1,1 0 1,-8 17 0,8-16-4,1 0 0,0 1 0,1 0 1,0 0-1,1 0 0,0 0 1,0 0-1,1 1 0,0-1 0,1 1 1,0-1-1,1 0 0,2 11 1,-1-13-39,1-1 0,0 0 0,0 0 1,0-1-1,1 1 0,0-1 1,1 0-1,-1 0 0,1 0 0,0 0 1,1-1-1,-1 0 0,1 0 0,0 0 1,0-1-1,1 0 0,12 6 1,-5-3-839,0-1 0,1 0 0,16 4 0,-16-7-1707,-1 0 1,29 2-1,5-4-2942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268 110 9588,'0'0'8682,"-4"-12"-7634,3 7-995,0 1 6,-1 0 0,1 0 0,0 0 1,1 0-1,-1 0 0,1 0 1,0 0-1,0-6 0,1 8-43,-1 0 1,1 0-1,0 0 0,0-1 0,0 1 0,0 0 0,0 0 1,1 0-1,-1 0 0,0 0 0,1 1 0,0-1 0,-1 0 1,1 1-1,0-1 0,0 1 0,0 0 0,0-1 0,0 1 1,0 0-1,3-1 0,-2 0-17,-1 1 0,1 0 0,-1-1 0,1 1 0,0 0-1,0 0 1,0 0 0,-1 1 0,1-1 0,0 1 0,0 0 0,0-1 0,0 1 0,0 1 0,0-1 0,0 0 0,0 1-1,-1-1 1,1 1 0,0 0 0,0 0 0,0 0 0,-1 0 0,1 1 0,-1-1 0,1 1 0,-1-1 0,1 1 0,-1 0 0,0 0-1,0 0 1,0 0 0,0 0 0,0 1 0,2 2 0,0 3 23,-1 0 1,1 0-1,-1 0 1,-1 1-1,1-1 1,-2 1-1,1-1 1,-1 1-1,0 0 1,-1 15-1,0-19-23,-1 0-1,0-1 0,0 1 1,0 0-1,0-1 1,-1 1-1,1-1 1,-1 1-1,0-1 1,-1 0-1,1 0 1,-5 6-1,0-3 4,0 1 0,0-1-1,0 0 1,-1 0 0,-12 7 0,-8 3 7,-1-1 0,-47 18 1,75-34-10,-19 9 10,0-1 0,0-1 1,-1 0-1,0-2 0,0 0 0,-39 2 1,59-7-5,1 0-1,-1-1 1,0 1 0,0 0 0,1-1 0,-1 1 0,0-1-1,0 1 1,1 0 0,-1-1 0,1 0 0,-1 1-1,0-1 1,1 1 0,-1-1 0,1 0 0,-1 1 0,1-1-1,0 0 1,-1 0 0,1 1 0,0-1 0,-1 0 0,1 0-1,0 0 1,0 1 0,0-1 0,-1 0 0,1 0 0,0 0-1,0 1 1,1-1 0,-1 0 0,0 0 0,0 0-1,0 0 1,0 1 0,1-1 0,-1 0 0,0 0 0,1 1-1,-1-1 1,0 0 0,1 0 0,-1 1 0,1-1 0,0 0-1,0 0 1,1-1-19,0 0-1,0 0 0,0 0 1,1 0-1,-1 0 0,0 1 1,1-1-1,0 1 0,-1-1 1,1 1-1,0 0 0,-1 0 1,1 0-1,0 0 0,0 1 1,6-1-1,52-1-243,-58 3 263,11 0-9,1 1-1,-1 1 0,0 0 0,0 1 0,0 0 1,0 2-1,-1-1 0,1 2 0,-2-1 1,19 14-1,11 10-86,60 57 1,-88-75 8,17 13-1647,-27-23 973,0 0-1,0 1 1,1-2 0,-1 1 0,0 0 0,7 0 0,23 1-5008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1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13238,'0'0'2385,"81"128"-704,-57-59-304,-6 16-545,-18 12-464,0 5-320,-48-1-80,-27-4 32,-15-9-160,-17-5 128,-12-8-880,-12-8-1986,-12-17-2416,-8-19-673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53 3458,'0'0'4463,"-13"1"-3841,9-1-613,-38 4 685,34-1-59,32 1 105,71 4 1371,279 15-186,215-40-1559,128-23-326,-268 17-107,631 8 86,-687 32-124,118 2-679,841-36 635,122 2 2396,-1294 16-599,-298 2-9673,40-3 3204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11429,'0'0'3602,"-92"118"-1985,70-37 31,2 12-479,9 2-353,7-1-368,4-7-223,0-12-49,4-10-176,18-11-256,5-11-833,10-13-2513,15-21-2544,16-9-1026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11845,'0'0'3730,"23"12"-3564,76 45-118,-94-53-54,1 0 0,-1 0 1,0 1-1,-1-1 1,1 1-1,-1 0 1,0 1-1,0-1 1,-1 1-1,1 0 1,-1 0-1,-1 0 1,1 0-1,-1 0 0,0 0 1,1 9-1,-1 1-37,0 1 0,-1-1-1,-1 1 1,-4 24 0,4-33 23,-2 2-31,0-1 1,0 1 0,-1 0-1,0-1 1,-1 0-1,0 0 1,-9 16 0,-9 19-604,20-34-1987,8-13 1943,9-15 718,-14 18-164,35-48-391,53-93-1,-18 8 3108,-61 114-1778,-5 10-337,-2 3 3557,-5 23-2440,-5 19-1214,-20 55 0,17-64-265,2 1 0,1 0 0,1 0 0,-3 35 0,8-54-119,1-1 1,0 0-1,0 0 0,1 0 0,3 15 0,-2-20-49,-1 0 1,0 1-1,1-1 0,0 0 0,-1 0 1,1 0-1,0 0 0,1 0 0,-1-1 1,1 1-1,-1-1 0,1 1 0,0-1 1,-1 0-1,6 3 0,3 1-565,1-1 1,0 0-1,0-1 0,0 0 0,0-1 0,1 0 1,0-1-1,15 1 0,13-1-2240,51-4 0,-21-4-1030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67 1072,'0'0'14279,"18"-67"-13863,-25 101 993,-8 5 0,0 5-593,-3 3-448,1 0-240,1 1-32,7-1-96,7-8-720,2-7-3890,2-18-1761</inkml:trace>
  <inkml:trace contextRef="#ctx0" brushRef="#br0" timeOffset="1">399 125 13206,'0'0'6899,"167"-30"-6355,-106 18-351,1 2-193,-5-2-481,-11-1-5698,-5-5-2336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11029,'0'0'6656,"19"16"-6327,60 57-207,-75-68-126,1 1 0,-1 0 0,-1-1 0,1 1-1,-1 0 1,0 1 0,0-1 0,-1 0 0,1 1 0,-1 0-1,-1-1 1,0 1 0,0 0 0,0 0 0,0 0 0,-1 0 0,-1 0-1,1-1 1,-2 11 0,1-4-11,-1-5 21,1 1 0,-1 0 0,-1-1 0,1 0 0,-1 1 0,-1-1 1,0 0-1,0 0 0,0-1 0,-1 1 0,0-1 0,-1 0 1,-11 11-1,-15 22 17,32-37-173,7-5-181,12-9-162,391-311 240,-392 304 837,-12 13-83,-1-1 0,1 0 0,1 1-1,-1 0 1,1 1 0,9-6 755,-18 20-947,-59 94-157,52-82-127,2 1-1,0 0 0,2 1 1,0-1-1,1 1 0,2 0 1,1 47-1,1-68-134,0 0 1,0 0-1,0-1 1,0 1-1,1 0 1,-1 0-1,1-1 1,0 1-1,0 0 1,0-1-1,0 1 1,0-1-1,0 1 0,1-1 1,-1 1-1,1-1 1,0 0-1,0 0 1,0 0-1,0 0 1,0 0-1,0 0 1,0-1-1,1 1 1,-1-1-1,0 1 1,1-1-1,0 0 0,3 1 1,5 1-1520,1-1-1,0 0 1,0 0 0,1-1-1,16-2 1,-23 1 978,46 0-4679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 2721,'0'0'10821,"-8"20"-9068,-27 63-774,34-80-920,0-1 0,0 1 0,0 0 1,0-1-1,1 1 0,0-1 0,-1 1 0,1 4 0,0-6-45,0 0 0,0-1-1,1 1 1,-1 0 0,0 0 0,0-1-1,1 1 1,-1 0 0,0-1 0,1 1 0,-1 0-1,0-1 1,1 1 0,-1 0 0,1-1-1,-1 1 1,1-1 0,-1 1 0,2 0-1,0 0 2,0-1 0,0 1 0,1 0 0,-1-1 0,0 1 0,0-1 0,1 0-1,-1 0 1,0 0 0,0 0 0,4-1 0,2 1 40,11 1 107,0-2 0,37-4 0,-49 3-141,0 1-1,0-1 1,0-1-1,0 1 1,0-1-1,0 0 1,-1-1-1,0 0 1,1 0-1,8-8 1,-14 12-22,0-1 0,0 0 0,0 0 0,0 0 0,0 0 0,0 0 0,0 0 0,0 0 0,0 0 0,0 0 0,-1 0 0,1 0 0,0 0 0,-1-1 0,1 1 0,-1 0 0,1 0-1,-1-1 1,0 1 0,0 0 0,0-1 0,1 1 0,-1-1 0,0 1 0,-1 0 0,1-1 0,0 1 0,0 0 0,0-1 0,-1 1 0,1 0 0,-1 0 0,1-1 0,-1 1 0,0 0 0,1 0 0,-1 0 0,0 0 0,0-1 0,1 1 0,-1 0 0,0 1 0,-2-3 0,-5-3-192,-1 0 1,0 0-1,0 1 0,-19-8 1,1-1-1655,-11-14-3192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10405,'0'0'2337,"142"73"32,-93-24 464,-10 12-1232,-13 10-737,-17 6-479,-9 2-241,-33 0-144,-30-2 0,-18-4-32,-5-2-32,1-6 32,8-6-129,9-9-3008,9-23-4322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10885,'0'0'6867,"-6"109"-5570,-12-36-193,1 8-463,1 1-129,3-3-160,7-4-144,3-10 32,3-5-240,0-11-240,18-12-1585,15-9-2833,15-18-1953,7-10-1137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16 449 7475,'0'0'10981,"-3"35"-10532,-3 1 351,1 3-688,3-3 80,2-1-128,0-7-64,0-6 0,2-11-752,12-9-4835,5-2-2544</inkml:trace>
  <inkml:trace contextRef="#ctx0" brushRef="#br0" timeOffset="1">456 1 9204,'0'0'8116,"143"105"-7300,-108-29-175,-5 13-289,-6 4-80,-10 4-160,-14-7 32,-5-7-96,-39-6-48,-15-10 0,-11-6 0,-9-11-80,-2-17-5234,7-19-4515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10101,'0'0'7512,"22"-9"-6655,-5 1-786,1 2 1,-1 0-1,26-5 0,-40 11-66,1 0 1,-1 0-1,0 0 0,1 1 0,-1-1 0,0 1 0,0 0 1,0 0-1,1 0 0,-1 0 0,0 0 0,0 1 0,0 0 1,-1-1-1,1 1 0,0 0 0,-1 0 0,1 1 0,-1-1 1,0 0-1,1 1 0,-1 0 0,0-1 0,-1 1 0,3 4 1,1 1-7,-1 1 1,0 0-1,0 0 1,-1 0-1,0 1 0,2 14 1,-3-13-32,-1 0 0,0 0 0,-1 0 0,0 0 1,-1 0-1,0 0 0,0 0 0,-2 0 0,1 0 0,-1 0 0,-1-1 0,1 0 1,-2 1-1,0-1 0,0-1 0,-1 1 0,0-1 0,0 0 0,-9 9 0,-54 59-435,81-78-1592,9-6 1065,-1-1-1,1-1 1,-2-1-1,27-18 1,75-58-150,-116 83 1153,26-21 76,41-40 0,-63 55 525,1-1-1,-2-1 0,1 1 1,-2-1-1,1-1 0,-2 0 1,11-23-1,-16 34-483,-1 0-1,1 0 1,-1 0-1,1 0 1,-1 0-1,0 0 1,0 0-1,1 0 1,-1 0-1,0 0 1,0 0-1,0 0 1,0 0 0,0 0-1,0 0 1,0 0-1,0 0 1,0 0-1,-1 0 1,1 0-1,-1-1 1,0 2-72,1-1-1,-1 1 1,0 0 0,1 0 0,-1 0 0,0 0 0,0 0 0,1 1-1,-1-1 1,0 0 0,0 0 0,1 0 0,-1 1 0,0-1 0,1 0-1,-1 1 1,1-1 0,-1 0 0,0 1 0,1-1 0,-2 1 0,-37 34 174,19-13-127,1 1 0,0 0 0,-24 42 0,37-54-94,0-1 1,1 1-1,0 0 1,1 0-1,0 1 1,1-1-1,0 1 1,1 0-1,0 0 1,1 0-1,1 23 1,0-32-27,1 0 0,0-1 0,0 1 0,0-1 0,0 1 1,0-1-1,0 0 0,1 0 0,-1 1 0,1-1 0,-1 0 0,1 0 0,0 0 1,0 0-1,0-1 0,0 1 0,0-1 0,0 1 0,1-1 0,-1 1 0,0-1 0,1 0 1,-1 0-1,1 0 0,-1-1 0,1 1 0,4 0 0,9 2-279,0-1 0,0-1-1,22 0 1,-30-1 110,12-1-472,0 0 1,-1-1 0,1-1-1,-1 0 1,1-2-1,-1 0 1,-1-2 0,1 0-1,-1-1 1,21-12 0,-25 12 654,-1-1-1,0-1 1,0 0 0,-1-1 0,0-1 0,-1 1 0,18-26 0,-12 8 1850,-10 9 3961,-7 22-5083,-2 35-60,-2 0 0,-10 45-1,1-13-460,9-46-399,-8 62 492,9-30-3861,3-40-3376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12710,'0'0'6339,"154"-29"-6035,-102 25-304,-3 2-1649,-6-4-4738,-5-4-1088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7652,'0'0'7312,"20"10"-6728,63 39-175,-78-46-377,-1 1 1,1 0 0,-1 0 0,0 0-1,0 0 1,0 1 0,-1 0 0,1-1-1,-1 1 1,0 1 0,-1-1 0,1 0 0,-1 1-1,0-1 1,2 11 0,-2-2-15,0 0 0,-2 0 0,0 0 0,-2 22-1,2-36-17,-1 7 7,0-1 0,-1 1 0,1-1-1,-2 1 1,1-1 0,-1 0 0,0 0 0,0 0 0,0 0-1,-1-1 1,0 1 0,0-1 0,0 0 0,-9 8-1,-17 21 18,31-33-47,0-1 1,0 1 0,0-1-1,0 0 1,0 0 0,0 1-1,0-1 1,0 0 0,0 0-1,0 0 1,0 0 0,0 0-1,0 0 1,0-1 0,0 1-1,0 0 1,0 0 0,2-2-1,9-3-154,0-1 0,0 0 0,-1-1 0,0 0 0,-1-1 0,1-1 0,11-11 0,1-4-110,37-48 0,-38 41 405,-2-1 0,-1-1 0,27-62-1,-38 75 1363,-2 0 1,6-28-1,-17 66-816,0 0 0,-2-1 0,-10 21 0,-9 24-690,16-34-60,2 1-1,-10 54 0,16-23-5165,2-59 5046,0-1 0,0 1 0,0-1 0,0 0-1,0 1 1,0-1 0,0 1 0,0-1-1,0 1 1,1-1 0,-1 0 0,0 1-1,0-1 1,0 0 0,0 1 0,1-1 0,-1 1-1,0-1 1,0 0 0,1 1 0,-1-1-1,0 0 1,0 0 0,1 1 0,-1-1 0,0 0-1,1 0 1,-1 1 0,1-1 0,21 2-6253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7700,'0'0'8027,"9"21"-7338,0 1-579,0 1 0,4 23 0,-12-43-104,-1-1-1,0 1 0,0-1 0,1 1 1,-2-1-1,1 1 0,0 0 0,0-1 0,-1 1 1,1-1-1,-1 0 0,0 1 0,0-1 1,0 1-1,0-1 0,0 0 0,-1 0 1,1 0-1,-2 3 0,-2-1 5,1 0-1,-1 0 1,1 0-1,-1-1 1,-9 5-1,4-1 13,-39 21 57,-95 42 0,134-64 76,11-1-48,21 1 12,39-3 51,-60-3-153,58 2 14,55 0-110,-40-8-2816,-27-6-2166,2-7-2526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13926,'0'0'3570,"105"120"-2097,-81-53-657,-13 10-96,-11 2-576,-2 0-64,-33-4-80,-11-10 33,-7-6-1,5-10-32,9-13 0,15-14-465,17-17-1760,31-32-11733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15895,'0'0'521,"-10"19"-196,-33 64-136,41-78-173,0 0-1,0 1 0,1-1 0,-1 0 1,1 1-1,0-1 0,0 0 0,1 1 1,0-1-1,0 1 0,0-1 0,0 1 1,3 10-1,-1-13-95,-1 0 1,0 1-1,1-1 1,0 0-1,0 0 0,0 0 1,0 0-1,0 0 1,1-1-1,-1 1 1,1-1-1,0 0 1,0 1-1,0-1 0,0 0 1,4 1-1,4 2-472,0-1 0,0-1 0,0 0-1,1-1 1,-1 0 0,1 0-1,0-1 1,-1-1 0,1 0 0,14-2-1,-18 1 473,0-1-1,0 0 0,-1 0 1,1 0-1,0-1 0,-1 0 1,1-1-1,-1 1 0,0-2 0,0 1 1,-1-1-1,1 0 0,-1 0 1,10-12-1,-6 6 744,0-1-1,-1-1 1,-1 0 0,0 0-1,-1 0 1,11-28 0,-18 73 1306,-6 50-1220,-4 0 0,-4-1 0,-38 128 0,-15-22-651,54-157-94,-1-1 0,-2-1 0,-1 0-1,-23 27 1,32-45 7,0-1 0,-1 0-1,0-1 1,-13 10 0,19-15-6,0-1 0,0 0 1,-1 0-1,1-1 0,0 1 0,0-1 0,-1 1 0,1-1 0,-1 0 1,0-1-1,1 1 0,-1 0 0,1-1 0,-1 0 0,0 0 1,1 0-1,-1 0 0,-4-2 0,7 2 4,-1-1-1,1 0 1,0 0 0,-1 0-1,1 0 1,0 0 0,0 0-1,0 0 1,0 0 0,0-1-1,0 1 1,0 0-1,0-1 1,0 1 0,1 0-1,-1-1 1,1 1 0,-1-1-1,1 1 1,-1-1 0,1 1-1,0-1 1,0 0 0,0-1-1,-2-46 138,3 37-102,-1-1-19,0 0-1,1 1 1,0-1 0,1 0 0,1 1 0,0 0 0,1-1 0,0 1 0,7-13 0,-7 18 43,1-1 0,-1 1 0,2 0 0,-1 1 0,1-1 0,0 1 0,0 0 0,1 1 0,0-1 0,0 1 0,0 0 0,1 1 0,-1 0 0,14-5 1,15-3-138,1 2 1,0 1-1,1 2 1,50-3-1,5-2-3635,-1-7-4695,-43 4 3127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7395,'0'0'12294,"-33"158"-11173,13-97-353,-2 2-400,3 0-192,1-6 64,3-3-208,2-11-32,-5-7-96,-2-11-1264,-4-11-2386,-2-12-6275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8260,'0'0'4722,"158"0"-4098,-90-6-256,9 2-304,2 0-48,-7 3 16,-8-1-32,-16 2-176,-18 0-2241,-14 0-464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4690,'0'0'10485,"-20"75"-9621,42-10 497,2 2-337,-4-2-511,-7-2-289,-8 0-224,-5-2 0,0-6-1089,-3-5-1744,-8-13-1857,3-11-817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3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8 241 3490,'0'0'6371,"-6"-1"-5077,4 1-946,6-1 1438,826-8 1293,419-25-3032,-1062 28 108,1972-7-16,-1944 16-176,431-17 77,611-108 322,-880 79 1247,-476 42-5571,16 10 65,-22 0-908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6787,'0'0'9957,"-166"163"-8357,106-80-703,12 4-241,13-2-48,15 0-496,16-6 0,4-4-31,15-8 63,25-12-144,15-16-192,19-17-865,18-22-3537,11-2-2353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3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1617,'0'0'13270,"-103"164"-11782,103-81-159,0 9-448,0-1-385,20 0-336,-3-4-48,3-7-112,6-9-272,5-11-3298,8-19-1792,3-23 1616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3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9156,'0'0'2249,"24"-3"-1673,-6-1-465,-9 2-77,0 0-1,0 0 0,0 1 0,0 0 1,0 0-1,0 1 0,1 1 0,-1-1 1,0 1-1,0 1 0,0 0 0,0 0 1,0 1-1,-1 0 0,15 7 0,-16-6-22,1 1 0,-1 1 0,-1 0 0,1 0-1,-1 0 1,0 0 0,0 1 0,-1 0-1,1 1 1,-2-1 0,1 1 0,-1 0-1,5 13 1,-7-15-5,0 0 0,-1 0 0,0 0-1,0 1 1,0-1 0,0 1 0,-1-1 0,0 1-1,-1-1 1,1 0 0,-1 1 0,-1-1 0,1 0-1,-1 1 1,0-1 0,0 0 0,-1 0 0,0 0-1,-4 6 1,-2 0 9,1-1-1,-2 0 0,1-1 0,-18 14 1,19-17-71,7-6-155,6-8-79,0 0 0,0 0-1,0 1 1,1-1-1,-1 2 1,2-1-1,10-8 1,12-11 23,193-214 1598,-212 228-779,19-26 1122,-28 35-1287,1-1-1,-1 1 0,0 0 0,-1-1 0,1 1 1,0-1-1,-1 1 0,1-1 0,-1-3 0,-6 6 1300,-2 4-1606,0 1-1,-1 0 0,2 0 1,-1 1-1,0 0 0,1 0 1,0 0-1,1 1 0,-11 14 0,6-7 101,1 1 0,1 0 0,0 0-1,-10 27 1,13-22-108,1 0-1,1 0 1,0 0 0,2 1-1,0-1 1,2 1 0,2 28-1,-2-44-187,1 0-1,-1 0 1,1 0-1,0 0 1,1 0-1,-1 0 0,1-1 1,0 1-1,0 0 1,1-1-1,-1 0 1,1 1-1,0-1 0,0 0 1,0 0-1,1-1 1,-1 1-1,1-1 1,0 1-1,8 4 0,-3-3-981,0 0-1,1-1 0,-1-1 0,1 1 1,0-1-1,0-1 0,0 0 0,0 0 1,15 0-1,34-1-5565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3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127 105 8292,'0'0'6563,"10"-17"-5133,34-52-622,-42 67-782,-1 1 1,1-1-1,0 0 0,0 1 1,0-1-1,1 1 0,-1 0 1,0 0-1,1 0 0,-1 0 1,0 0-1,1 0 0,-1 1 1,1-1-1,-1 1 0,1 0 1,-1-1-1,1 1 0,0 0 1,-1 1-1,1-1 0,-1 0 0,1 1 1,-1-1-1,1 1 0,-1 0 1,0 0-1,1 0 0,-1 0 1,0 0-1,1 1 0,-1-1 1,0 0-1,0 1 0,0 0 1,2 2-1,0 0-1,-1 0 1,0 0-1,0 1 1,-1-1-1,1 1 1,-1-1-1,0 1 1,0 0-1,0 0 1,-1 0-1,1 0 1,-1 0-1,-1 0 1,1 0-1,-1 1 1,0-1-1,0 6 1,0-4-12,-1-1 0,0 1 0,0-1 0,-1 1 0,0-1-1,0 1 1,0-1 0,-1 0 0,0 0 0,0 0 0,0 0 0,-9 9 0,-16 15 13,-1-2 0,-2-1 1,0-1-1,-2-2 0,-42 23 0,73-45-23,0-1 0,-1 0 1,1 0-1,0 0 0,0 0 0,-1 0 1,1 0-1,-1-1 0,-3 1 0,6-1 2,-1 0 1,1 0-1,-1-1 0,1 1 1,-1 0-1,1 0 0,-1-1 0,1 1 1,-1 0-1,1-1 0,-1 1 0,1-1 1,0 1-1,-1-1 0,1 1 0,0-1 1,-1 1-1,1-1 0,0 1 0,0-1 1,0 1-1,-1-1 0,1 1 0,0-1 1,0 1-1,0-1 0,0 1 1,0-1-1,0 0 0,0 1 0,0-1 1,0 1-1,0-1 0,0 1 0,0-1 1,1 0-1,-1 0 0,1 0-13,-1 0 0,1-1 0,-1 1 0,1 0 0,0 0-1,-1 0 1,1 0 0,0 0 0,0 0 0,0 0 0,0 0 0,0 0 0,0 0-1,0 0 1,0 1 0,0-1 0,0 0 0,1 1 0,-1-1 0,0 1 0,0-1 0,1 1-1,-1 0 1,0-1 0,1 1 0,-1 0 0,0 0 0,3 0 0,50-1-89,-40 1 123,8 2 42,0 1-1,0 1 1,0 0-1,0 2 1,-1 0-1,27 13 1,-15-7-2670,46 12 0,-45-19-2844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3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11221,'0'0'9573,"142"-53"-9349,-85 39-48,0 0-144,-9 8-64,-13 0-1777,-8 4-4754,-5-4-849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3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5955,'0'0'10266,"20"6"-9906,65 26 147,-81-30-475,0 0 1,0 1 0,0-1-1,-1 1 1,1 0 0,-1 0-1,0 0 1,0 0 0,0 1-1,0-1 1,-1 1 0,0 0-1,1-1 1,-1 1 0,0 0-1,-1 0 1,3 8 0,-2-1 45,0 1 0,0-1-1,-1 1 1,-1 18 0,0-21-71,0-1-21,0 0 0,-1-1-1,0 1 1,0 0 0,-1 0-1,0-1 1,0 1 0,-1-1-1,0 1 1,0-1 0,-1 0-1,0 0 1,0-1 0,0 1-1,-1-1 1,0 0 0,-1 0-1,-7 7 1,13-16-485,0 0 460,1-1-1,0 1 0,0 0 1,0-1-1,0 1 0,0 0 0,1-1 1,-1 1-1,1 0 0,3-4 1,29-36-252,-14 18 199,189-250 1207,-219 290-295,0 0 0,0 0 0,-9 24 0,6-11-789,2 1-1,1 0 1,2 0 0,0 1-1,2 0 1,2 0-1,-2 38 1,6-65-86,0-1 1,0 0 0,0 1 0,1-1-1,-1 0 1,1 1 0,-1-1-1,1 0 1,0 0 0,0 1 0,0-1-1,0 0 1,0 0 0,0 0-1,1 0 1,-1 0 0,1-1 0,-1 1-1,1 0 1,0-1 0,0 1-1,-1-1 1,1 1 0,0-1 0,0 0-1,1 0 1,2 1 0,4 1-1124,-1-1 0,0 0 0,1 0 1,-1-1-1,1-1 0,12 1 0,18-1-4640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11669,'0'0'3442,"-26"121"-1713,22-41 48,1 11-289,1 2-639,2 0-465,0-5-304,0-5 16,0-6-96,0-10-96,0-12-1105,20-11-2785,4-19-1968,13-17-209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6915,'0'0'8223,"17"1"-7949,-5 0-246,-3-1-14,1 0 0,-1 1-1,17 4 1,-22-4-13,-1 0 0,1 1 0,-1-1-1,1 1 1,-1 0 0,1-1 0,-1 2 0,0-1 0,0 0-1,0 1 1,0-1 0,-1 1 0,1 0 0,-1 0 0,3 4-1,0 1-2,-1 0 0,0 1 0,-1 0 0,0 0 0,-1 0 0,1 0 0,-2 0 0,1 0 0,-1 0 0,-1 1-1,0-1 1,0 0 0,-1 1 0,0-1 0,0 0 0,-1 0 0,-1 1 0,1-1 0,-1-1 0,-1 1 0,0 0 0,-5 8-1,-54 70-479,63-86 284,1-4 57,1-1 0,0 1 0,0 0 0,0 0 0,0 0 0,1 0 0,-1 1 0,1-1 0,0 0 0,4-2 0,3-4-333,38-42 345,-3-1 0,-2-2 0,-2-2 0,46-86 0,-83 136 617,0-1 0,0 1 1,-1-1-1,0 0 1,-1 0-1,1 0 0,-1 0 1,0 0-1,-1 0 1,0-1-1,0 1 0,-1 0 1,0-1-1,0-7 1,-1 14-458,0 0 1,0 0 0,0 1 0,0-1-1,-1 1 1,1-1 0,0 1 0,0 0-1,0-1 1,0 1 0,0 0 0,0 0-1,-1-1 1,1 1 0,0 0 0,0 0-1,0 1 1,-1-1 0,-1 0 0,-25 6 58,25-2-79,-1-1-1,1 1 1,0 0-1,0 0 1,0 0-1,1 0 1,0 0-1,-1 1 1,2-1-1,-1 1 1,0 0 0,1-1-1,0 1 1,0 0-1,-1 7 1,0 11 22,2 47 1,1-39 80,-1-14-137,-1 1 59,1 0 0,1 0-1,1-1 1,6 30-1,-6-42-85,0 0 0,-1 0-1,1-1 1,1 1 0,-1 0-1,1-1 1,0 0 0,0 0-1,0 0 1,0 0 0,1 0-1,0 0 1,-1-1-1,1 0 1,1 0 0,-1 0-1,0 0 1,1-1 0,-1 1-1,10 2 1,-4-2-1280,0 0 1,0 0-1,1-2 0,20 3 1,15-4-4429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1873,'0'0'16023,"33"-6"-15607,4 6-111,11-2-209,3-2 48,6-2-144,6 0 0,3 2-1585,-5 2-176,-8 2-2097,-11-1-63,-14-5-2947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4962,'0'0'10101,"7"-15"-9279,23-43-401,-29 57-412,0 0 1,0-1-1,1 1 1,-1 0-1,1 0 0,-1-1 1,0 1-1,1 0 0,0 1 1,-1-1-1,1 0 0,0 0 1,-1 1-1,1-1 0,0 1 1,0-1-1,-1 1 0,1 0 1,0 0-1,0-1 1,0 1-1,-1 1 0,1-1 1,3 1-1,-1-1 2,0 1 1,0 0-1,0 1 0,-1-1 1,1 1-1,0 0 1,-1 0-1,5 3 0,2 3-7,-1 1 0,0 0 0,0 0 0,-1 1 0,-1 0 0,0 1 0,0-1 0,-1 1 0,8 17 0,-8-13-14,-1 0 0,0 0 0,-1 1 0,0-1 0,-2 1 0,0 0 0,1 18 0,-3-24-6,0 1-1,-1-1 1,0 1-1,-1-1 1,0 1-1,-1-1 1,1 0-1,-2 0 1,0 0-1,0-1 1,-1 1 0,0-1-1,0 0 1,-1-1-1,0 1 1,-9 8-1,96-100-3562,90-80 3271,-161 154 464,36-38 45,-42 43 347,-1 0 1,0-1-1,0 0 0,0 1 1,3-9 986,-21 21-914,12-5-556,-12 11-100,1 1 0,0 0 1,1 1-1,0 0 0,1 1 1,1 1-1,1-1 0,1 2 1,0-1-1,1 2 0,1-1 1,1 1-1,1 0 0,0 0 1,2 0-1,0 0 0,2 1 1,0 22-1,1-41-191,0 0 1,0-1-1,1 1 0,-1 0 1,0-1-1,1 1 0,-1 0 1,1-1-1,0 1 0,-1-1 1,1 1-1,0-1 0,0 1 1,0-1-1,0 0 0,0 1 1,0-1-1,1 0 0,-1 0 1,0 0-1,1 0 0,-1 0 1,0 0-1,4 1 1,0 0-431,1 0 0,0-1 0,-1 0 1,1 0-1,0 0 0,7-1 0,36 1-3919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8724,'0'0'7283,"-24"101"-5554,17-67-993,-1-3-463,-1 1-145,-4-5-128,6-5 0,3-4-1473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12182,'0'0'6709,"19"0"-6519,-10-1-175,2 1-2,0 0-1,-1 1 0,21 3 0,-27-3-11,1 0 1,-1 1-1,1-1 0,-1 1 0,0 0 1,0 0-1,0 1 0,0-1 0,0 1 0,-1 0 1,1 0-1,-1 0 0,1 0 0,4 7 0,-3-3 0,-1 0-1,1 0 0,-1 1 1,-1 0-1,1 0 1,-1 0-1,-1 0 0,1 1 1,-1-1-1,-1 1 0,0-1 1,0 1-1,-1-1 0,0 1 1,0 0-1,-1-1 0,0 1 1,-2 10-1,-1-7 8,0 1 1,-1-1-1,0 0 0,0-1 1,-1 1-1,-1-1 0,0 0 1,-1-1-1,0 0 0,0 0 1,-14 12-1,-14 10 225,30-27-775,8-6-998,14-13 805,144-124-2480,-86 71 4358,77-92 0,-145 153-596,-4 4-293,-1 1-1,1 0 1,-1-1 0,0 1 0,1-1 0,-1 0 0,0 1-1,0-1 1,0 0 0,-1 1 0,1-1 0,1-4 648,-5 9-665,-42 45-162,16-19 109,1 2 0,-43 63 0,64-84-160,1 1-1,0 0 1,1 1 0,0 0 0,1-1 0,0 1 0,1 1 0,0-1 0,1 0-1,1 1 1,0-1 0,0 1 0,3 24 0,-1-33-26,0 0 0,0 0 1,0-1-1,1 1 0,-1 0 0,1-1 1,0 1-1,0-1 0,1 0 0,-1 1 1,1-1-1,-1 0 0,1 0 0,0-1 1,0 1-1,0-1 0,1 1 0,-1-1 1,0 0-1,1 0 0,5 2 0,4 1-319,0 0 0,0-1 0,1-1-1,-1 0 1,16 2 0,10-2-4446,65-2 1,-31-6-127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11253,'0'0'4658,"118"132"-2433,-83-67-896,-4 4-689,-5 2-192,-10 0-448,-16-2 0,0 0-16,-31 0-16,-24-4-320,-11-7-704,-8-9-2914,4-16-3954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1201,'0'0'16039,"-55"105"-14534,33-42-465,7-2-320,11 0-271,4-2-385,0-8-32,15-3-32,5-11-208,6-7-385,9-10-1744,13-16-2577,9-4-817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10037,'0'0'4079,"26"-6"-2948,4-1-806,54-6 1,-79 13-304,0 0 1,1 0-1,-1 1 1,0 0-1,0 0 1,0 0-1,0 1 1,0-1-1,0 1 0,0 0 1,0 1-1,0-1 1,-1 1-1,0 0 1,1 0-1,3 4 1,-1-1-10,-1 1 0,-1 0 0,1 0 0,-1 0 0,0 0 0,-1 1 0,5 9 0,-6-9-18,1 0 1,-2 0 0,1 1 0,-1-1-1,0 1 1,-1 0 0,0 0 0,0-1 0,-1 1-1,0 0 1,-1 0 0,0-1 0,0 1 0,-6 16-1,2-9 0,-1-1-1,-1 1 1,0-1-1,-1-1 1,-1 0 0,-18 23-1,19-28-105,6-7-52,0 0 1,0 0-1,1 0 1,-1 0-1,0 0 0,1 0 1,-1 0-1,1 1 1,0-1-1,0 1 0,0-1 1,-1 4-1,25-15-1558,30-27 1217,-2-2 0,-1-3 0,55-57-1,-88 82 630,-1-1 0,-1 0 0,19-29 0,-29 38 430,0 0 1,-1 0 0,0-1-1,-1 0 1,0 0-1,0 0 1,0 0-1,-2 0 1,1-1-1,-1 1 1,0-11-1,-17 21 411,12 1-916,-1 0 0,1 1 0,1-1-1,-1 1 1,0 0 0,1 0 0,-1 0 0,1 0-1,0 0 1,0 1 0,0 0 0,0-1 0,1 1-1,-4 9 1,-2 3 195,1 0-1,-8 28 1,9-19-87,1 1-1,1 0 1,1 0 0,1 0-1,2 0 1,1 0 0,4 32 0,-4-52-488,0 1 1,1-1-1,0 1 1,0-1 0,0 0-1,1 0 1,-1 0-1,1 0 1,1-1 0,-1 1-1,1-1 1,0 0-1,0 0 1,1 0 0,0-1-1,-1 1 1,2-1-1,-1 0 1,0-1 0,1 1-1,-1-1 1,1 0-1,0 0 1,0-1 0,0 0-1,1 0 1,-1 0-1,0-1 1,1 0 0,-1 0-1,1-1 1,-1 1-1,8-2 1,29 1-5119</inkml:trace>
  <inkml:trace contextRef="#ctx0" brushRef="#br0" timeOffset="1">834 314 2129,'0'0'15815,"20"-8"-15575,10 6 0,14-4-240,15 0-1152,9-4-3346,-2-4-977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2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9204,'0'0'4514,"21"1"-4220,-7 0-272,-6-2-18,0 1-1,0 1 0,0-1 0,0 1 1,0 1-1,0-1 0,0 2 0,-1-1 1,1 1-1,-1 0 0,1 0 0,-1 1 1,0 0-1,0 0 0,9 9 0,-8-5 0,0 0-1,0 1 0,-1 0 1,0 1-1,-1-1 0,0 1 0,-1 1 1,0-1-1,0 1 0,-1 0 1,-1 0-1,5 20 0,-7-21 10,0-1 0,0 1 0,-1 0-1,0-1 1,-1 1 0,0 0 0,0-1 0,-1 1-1,0-1 1,-1 0 0,0 0 0,-1 0 0,0 0 0,0 0-1,-8 12 1,8-17 2,-4 12 20,29-30-92,16-15-66,-2-3 0,59-66 1,-74 74 632,-1-1 1,-1 0-1,-1-2 1,-2 0 0,17-40-1,-26 54 3229,-15 40-3053,1-7-647,1-4-9,0 1 0,1 0 0,0 0 0,2 0 0,0 1 0,-3 32 0,7-37-65,0 1 1,1-1 0,0 0 0,1 0-1,1 0 1,5 19 0,-5-25-369,-1-1 1,1 0-1,1 1 1,-1-2 0,8 11-1,-6-11-584,-1 0 0,1 0 0,0-1 0,1 0 0,-1 0 0,10 6 1,17 2-5488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3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72 3522,'0'0'11802,"16"-13"-10633,54-35-553,-69 47-605,1 0 0,-1 0-1,0 0 1,1 0 0,-1 0-1,1 0 1,0 0 0,-1 1-1,1-1 1,-1 1 0,1-1-1,0 1 1,0 0 0,-1 0 0,1 0-1,0 0 1,-1 0 0,1 0-1,0 0 1,0 0 0,-1 1-1,1-1 1,0 0 0,-1 1-1,1 0 1,-1-1 0,1 1 0,-1 0-1,1 0 1,-1 0 0,1 0-1,-1 0 1,0 0 0,1 0-1,-1 0 1,0 1 0,0-1-1,1 3 1,1 0 3,-1 2 0,1-1 0,-1 0 0,0 0-1,-1 1 1,0-1 0,1 1 0,-1 6 0,0-7-13,-1 1 1,1-1-1,-2 1 0,1-1 1,0 1-1,-1-1 1,0 1-1,0-1 1,-1 0-1,1 1 0,-1-1 1,-3 6-1,0-4 4,1 0 0,-2-1 0,1 1 0,-1-1 0,0 0 0,0 0 0,-10 6 0,-156 102 43,182-120 3,0 1 0,1 0 0,0 1-1,-1 0 1,2 1 0,-1 0-1,18-2 1,121 3 641,-92 3-2247,0-2-4289,-33 0 71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3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8468,'0'0'2977,"94"127"-1424,-85-66-208,-9 2-785,-9 6-544,-41 2-16,-23-4-1713,-19-2-3329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2577,'0'0'14060,"10"-13"-14122,-6 9-3435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3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 3057,'0'0'5368,"-3"-1"-5016,-18-5 334,3 5 6651,25 1-10907,12 0 243,6 0-445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3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96 2481,'0'0'4992,"0"-5"-4002,0-15 221,0 19-1052,0 1 0,0-1 0,0 1 0,0 0 0,-1-1 0,1 1 0,0-1 1,0 1-1,-1-1 0,1 1 0,0 0 0,-1-1 0,1 1 0,0-1 0,-1 1 0,1 0 0,-1 0 1,1-1-1,0 1 0,-1 0 0,1 0 0,-1-1 0,1 1 0,-1 0 0,1 0 0,-1 0 0,1 0 0,-1 0 1,1 0-1,-1 0 0,1 0 0,-1 0 0,-19 0 262,17 0-33,-5 0-122,0 0 0,0 0 1,1 1-1,-1 0 1,1 0-1,-1 1 1,-12 4-1,16-4-201,1 0-1,-1 0 1,1 1 0,0-1-1,0 1 1,0 0 0,0-1-1,0 1 1,1 1 0,-1-1-1,1 0 1,0 1 0,0-1-1,0 1 1,0 0 0,-2 7-1,-1 5 24,0 0 1,2 1-1,0 0 0,-2 30 0,6 72 183,-1-101-249,0-15-25,0 1-1,1 0 1,-1 0 0,1 0-1,-1-1 1,1 1 0,0 0-1,1-1 1,-1 1-1,1-1 1,-1 1 0,1-1-1,0 0 1,0 1 0,1-1-1,-1 0 1,1 0 0,-1-1-1,1 1 1,4 3 0,-4-5-10,0 0 1,-1 0 0,1 0 0,0 0 0,0 0 0,0 0 0,0-1 0,0 0 0,0 1 0,0-1 0,0 0 0,0 0 0,0-1 0,0 1 0,0-1 0,0 0 0,0 1 0,0-1 0,0 0 0,-1-1 0,1 1 0,0 0 0,-1-1 0,1 0 0,-1 1 0,4-5 0,8-4 5,-1-2 1,-1 0-1,0 0 0,0-1 0,-1-1 1,-1 0-1,0 0 0,-1-1 1,-1 0-1,0-1 0,-1 0 0,-1 0 1,-1-1-1,0 1 0,-1-1 0,0 0 1,-2 0-1,2-32 0,-4 38 29,0 0 26,0 0 0,0 0-1,-1 0 1,-1 0 0,-3-15 0,4 24-70,1 0 1,-1 0-1,0 0 1,0 0-1,0 0 1,0 0-1,0 0 1,-1 0-1,1 0 1,-1 1-1,1-1 1,-1 0-1,1 1 1,-1-1 0,0 1-1,0 0 1,0 0-1,0 0 1,0 0-1,0 0 1,0 0-1,0 0 1,0 0-1,0 1 1,0-1-1,0 1 1,-1 0-1,1 0 1,0-1-1,0 2 1,-1-1 0,1 0-1,-2 1 1,2-1-251,1 0 1,-1 1-1,0-1 1,1 1-1,-1 0 1,1-1-1,0 1 1,-1 0-1,1 0 1,0 0-1,-1 0 0,1 0 1,0 0-1,0 0 1,0 0-1,0 1 1,0-1-1,0 0 1,0 1-1,0-1 1,0 1-1,1-1 1,-1 1-1,1-1 1,-1 3-1,-9 23-5242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4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216 206 7171,'0'0'9047,"0"-17"-7654,2-51-401,-2 71-231,2 16-580,-1 1 1,-2 24-1,-8-5-103,-2 0-1,-1-1 1,-2-1 0,-25 47 0,37-78-78,-1-5-8,2-5-13,-2-19-39,3-32 4,0 53 60,1-93 130,1 29 68,-8-81 1,3 135 92,-3 12 101,-7 17-209,-8 35-119,2 1 1,2 0 0,-15 91-1,28-120-238,1-1-1,-1 39 0,22-84-26,-10 9 134,0 0 0,-1-1-1,-1 0 1,0 0 0,-1 0 0,0-1 0,4-23 0,9-114 118,-10 70 91,-7 67-229,1-10 592,-1 24-265,0 15-186,-4 27-20,-1 0 0,-12 52 1,8-51-44,1 1 1,-1 56-1,8-98-16,11-20 58,-4 5-75,-1 0 0,0 0 1,-2-1-1,1 0 0,-2 0 0,0 0 0,1-22 0,-2-113 113,-3 86-7,2 53-59,-1-19 23,-4 26-19,-5 17-8,-6 20 67,1 0 1,2 2-1,2-1 0,1 1 1,1 1-1,2-1 0,2 1 1,0 59-1,5-123-174,9-49 1,1 3-27,-7 27 107,5-79-190,-11 460 46,10-359 383,-3 13-226,7-34-20,-1 0 1,-3-1-1,3-56 0,-7 61 113,-7 112-444,2-27 467,-6 45 1,-1-49-6,4-22-68,1-1 0,1 1 0,-1 18 0,3-34 42,4-22 182,7-18-321,-2-1-1,7-68 1,-5 28 124,-11 81-201,1 28 12,-5 51 1,-2-33 190,-5 22-64,9-67 37,2-1-58,6-252-1380,-7 277 1341,-2-1-1,-1 0 1,-10 35 0,-7 40 277,19-66-182,-5 23 39,7-102 324,-3 12-3133,3 31 1507,-1-1 1,0 1-1,0 0 0,0 0 0,0 0 1,0 0-1,0 0 0,0 1 0,-4-5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6563,'0'0'4029,"-24"14"-2434,-74 50 123,92-60-1516,0 1 0,0 0 0,1 0 0,-1 0 0,1 1 0,0 0 0,-7 12 0,10-14-75,-1 1 0,2 0 0,-1-1 0,1 1 0,-1 0 0,1 0 0,1 0 0,-1 10 0,0-14-104,1 1 1,1 0-1,-1-1 1,0 1-1,0 0 1,1-1-1,-1 1 1,0-1-1,1 1 1,0-1-1,-1 1 1,1-1-1,0 1 1,0-1-1,0 1 1,0-1-1,0 0 1,0 0-1,0 1 1,0-1-1,1 0 1,-1 0-1,0 0 1,1 0-1,-1-1 1,1 1-1,-1 0 1,1-1-1,-1 1 1,1 0-1,-1-1 1,3 1-1,6 1 32,0-1 0,-1 0 0,1 0-1,13-2 1,-10 1 16,1 0-9,1-1-1,-1 0 0,1-1 1,-1-1-1,18-5 1,-26 6-38,0 0 0,0 0 0,-1-1 0,1 0 0,-1 0 0,1 0 0,-1-1 0,0 0 0,0 0 0,-1 0 0,1 0-1,-1-1 1,0 0 0,6-8 0,-8 10 39,-1 0 0,0 1-1,1-1 1,-1 0 0,0 0 0,0 1-1,0-1 1,-1 0 0,1 0-1,-1 0 1,1 0 0,-1 0-1,0 0 1,0 0 0,-1 0-1,1 0 1,0 0 0,-1 0-1,0 0 1,0 0 0,-1-2-1,-2-3-14,0 2 0,-1-1-1,1 0 1,-2 1-1,-10-11 1,0 0-491,14 13-2441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4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 6339,'0'0'10221,"3"-4"-10013,-3 3-207,1 0 1,-1 1-1,0-1 1,1 1 0,-1 0-1,1-1 1,-1 1-1,0-1 1,1 1 0,-1 0-1,1-1 1,-1 1-1,1 0 1,-1-1-1,1 1 1,-1 0 0,1 0-1,0-1 1,-1 1-1,1 0 1,-1 0 0,1 0-1,0 0 1,-1 0-1,1 0 1,-1 0 0,1 0-1,0 0 1,-1 0-1,1 0 1,-1 0-1,1 1 1,-1-1 0,1 0-1,-1 0 1,2 1-1,0 1 6,0-1-1,0 1 1,-1 0-1,1 0 1,0 0-1,-1 0 1,1 1-1,-1-1 1,2 4-1,5 12 107,12 37 0,-13-33-63,-2 0 0,0 0-1,-1 1 1,-2 0 0,0-1 0,-1 1-1,-1 0 1,-2 0 0,0-1 0,-1 1-1,-1-1 1,-1 1 0,-1-1 0,-2-1-1,0 1 1,-10 19 0,-68 101-1021,45-86-6070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4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9620,'0'0'5779,"-39"106"-3634,17-44-1056,4 3-209,7 0-624,9 2-16,2-4-240,0-4 0,16-4 32,12-9-32,7-11-2417,9-15-2161,2-14-688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4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7635,'0'0'5862,"20"21"-5774,61 69 8,-77-85-95,-1 0 0,0-1 0,0 1 0,0 1 1,-1-1-1,1 0 0,-1 1 0,-1-1 0,1 1 0,-1-1 0,0 1 1,0 0-1,-1 0 0,1-1 0,-1 1 0,-2 11 0,1 0-1,1-7-2,-2 0 1,1 0 0,-1 0 0,-1 0 0,0 0 0,0-1 0,-1 1-1,0-1 1,-1 0 0,-5 9 0,-1-3 5,0 1 0,0-2 0,-2 1 0,-20 18 1,85-91 157,-19 25-298,20-17 157,87-111 1,-113 119 210,7-8 844,-8 21 3723,-28 40-3740,-3 2-915,0 1 1,-14 24-1,11-24 42,1 0 1,-10 28-1,12-17-133,1-1-1,1 1 1,2 0-1,1 42 1,1-24-204,-1-41-1,0 1 0,0-1 0,0 1 0,0 0 0,1-1 0,-1 1-1,1-1 1,0 1 0,-1-1 0,1 1 0,0-1 0,1 0 0,-1 1 0,0-1-1,1 0 1,-1 0 0,1 0 0,0 0 0,-1 0 0,1 0 0,0 0-1,0-1 1,3 3 0,1-2-732,-1 0 0,0 0-1,1 0 1,-1 0 0,1-1 0,0 0-1,0 0 1,-1-1 0,12 0 0,26 0-4940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4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6755,'0'0'6270,"5"12"-5817,16 40-210,-20-50-239,0 0 1,-1-1-1,0 1 0,1 0 1,-1 0-1,0 0 0,0 0 1,0 0-1,0 0 0,0 0 0,-1 0 1,1-1-1,-1 1 0,1 0 1,-1 0-1,1 0 0,-1 0 1,0-1-1,0 1 0,0 0 1,0-1-1,0 1 0,0-1 1,-1 1-1,1-1 0,0 0 1,-1 1-1,1-1 0,-1 0 1,-2 2-1,-3 2 14,-2 3 22,-2 2-13,0 0 0,-1-1 0,0 0 0,-1-1 0,0 0 0,0-1 0,-22 8 0,33-14 141,20-1 318,-4-1-420,0 1 1,0 1-1,0 0 0,1 1 1,-1 1-1,-1 0 1,1 1-1,16 7 0,14 10-177,37 16 270,-27-20-3694,-29-12-1923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4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11253,'0'0'3650,"152"-33"-2850,-95 27-512,-3 4-288,-12 0 0,-20 2-336,-53 13-9204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 1937,'0'0'5851,"-9"0"-5281,-28-1-143,36 1-398,-1 0 1,1 1-1,0-1 0,0 1 0,-1-1 0,1 1 0,0-1 0,0 1 1,0 0-1,0-1 0,0 1 0,0 0 0,0 0 0,0 0 0,0 0 1,0 0-1,0 0 0,1 0 0,-1 0 0,0 0 0,1 0 0,-2 3 1,-6 29 456,6-23-287,-4 27 318,1 0 0,2-1 0,2 49 0,1-81-486,1-2-16,-1-1 0,1 1 0,-1-1 0,1 0 0,-1 1-1,1-1 1,0 0 0,0 1 0,-1-1 0,1 0 0,0 0 0,0 0-1,0 0 1,1 0 0,-1 0 0,0 0 0,0 0 0,0 0 0,1 0-1,-1-1 1,0 1 0,1-1 0,-1 1 0,1-1 0,-1 1 0,1-1 0,-1 0-1,1 0 1,-1 1 0,1-1 0,-1 0 0,3-1 0,5 2 37,0-1-1,-1-1 1,1 1 0,14-4 0,-19 3-44,0-1 0,0 1-1,1-1 1,-1 0 0,0 0 0,-1-1 0,1 1 0,0-1-1,-1 0 1,1 0 0,-1 0 0,0 0 0,0 0 0,0-1-1,-1 1 1,1-1 0,-1 0 0,0 0 0,0 0 0,0 0-1,0 0 1,1-6 0,0-3 130,0-1 0,0 1 0,-1-1 0,-1 0 0,-1-27 0,0 39-73,0-1-1,0 0 0,0 1 0,-1-1 1,1 0-1,-1 1 0,0-1 0,0 0 1,1 1-1,-2-1 0,1 1 0,0-1 1,0 1-1,-1 0 0,1-1 0,-1 1 1,0 0-1,0 0 0,0 0 0,0 1 1,0-1-1,0 0 0,0 1 0,-1-1 1,1 1-1,0 0 0,-5-2 0,-3 0 10,-1 1-1,1 0 1,0 1-1,-1 0 1,-19 1-1,27 0-88,0 0-13,0 0 0,0 1 0,-1-1 0,1 1 0,0 0 0,0 0 0,-1 0 0,1 0 0,0 1 0,0-1 0,1 1 0,-1 0 0,0 0 0,0 0 0,1 0 0,-1 0 0,1 1-1,-4 3 1,-6 20-4550,11-13-611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4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6739,'0'0'1961,"23"-4"-1294,73-9-48,-89 13-578,-1 1-1,1-1 1,-1 1 0,1 0-1,-1 1 1,0 0 0,0 0-1,1 0 1,-2 1 0,1 0-1,0 0 1,0 0 0,-1 1-1,0 0 1,0 0 0,0 0 0,0 1-1,-1-1 1,1 1 0,-1 0-1,0 1 1,-1-1 0,4 7-1,-3-6-21,-1 0-1,1 0 1,-1 1-1,-1 0 1,1-1-1,-1 1 1,0 0-1,-1 0 0,0 0 1,0 1-1,0-1 1,-1 0-1,0 0 1,0 0-1,-1 1 1,0-1-1,0 0 1,-4 9-1,1-4-2,0-1 0,-1 0 0,-1 0 1,0 0-1,-1 0 0,0-1 0,0 0 0,-1-1 0,-15 15 1,6-9 114,26-27 167,26-26-325,16-11-132,62-61-18,-98 94 325,-1-1 1,0-1-1,-2 0 1,20-38-1,-30 53 232,-1 0 1,0 0-1,0 0 0,0 0 1,0 0-1,-1-1 0,1 1 1,-1-6-1,-18 20 820,9-2-1117,1 0 0,0 1 0,1 0 0,0 0 0,1 0 0,0 1 0,0 0 0,1 1 0,1-1 0,0 1 0,-5 23 0,4-13 15,2 1 0,1-1 1,0 1-1,2 0 0,4 39 0,-4-57-94,1 0 0,0-1 0,1 1 0,-1 0 0,1-1-1,0 1 1,0 0 0,0-1 0,1 0 0,-1 0 0,1 0 0,0 0 0,0 0-1,1 0 1,3 3 0,0-2-74,0 0 0,0 0 0,0-1 0,0 0 0,1 0 0,0-1 0,0 0 0,9 2 0,11 1-1210,0-1-1,0-1 0,0-2 1,32-1-1,-49-1 757,1-1 0,-1 0 0,0 0 0,0-1 0,0-1 0,0 0 0,0 0 0,0-1-1,-1 0 1,0-1 0,16-9 0,-20 9 647,1 0-1,-1 0 1,0-1-1,0 0 0,0 0 1,-1 0-1,0-1 1,0 1-1,-1-1 1,0 0-1,0-1 1,-1 1-1,1-1 0,-2 0 1,1 0-1,1-11 1,1-37 8134,-5 60-7235,0 31-691,-2 0 1,-1 0-1,-14 57 1,12-72-423,0-4-298,2 0 0,0-1 0,0 1 0,1 17 0,3-18-4419,6-12-824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4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5314,'0'0'8644,"134"54"-7203,-97-3-320,-2 8-33,-4 8-192,-13 2-415,-16 0 15,-2 0-288,-37-8-112,-14-1-96,-8-11 0,0-10 0,6-11-1072,7-20-4115,15-8-2432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4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8660,'0'0'2761,"-10"17"-2275,-28 57-190,37-71-284,-1 0 0,1 0 0,0 0 0,0 0-1,0 1 1,0-1 0,1 0 0,-1 0 0,1 0 0,0 1 0,0-1 0,0 0 0,0 0 0,0 1 0,1-1 0,-1 0-1,1 0 1,2 5 0,-2-6-7,1 1 0,0-1 0,0 0 0,0 1 0,0-1 0,0 0 0,0 0-1,1 0 1,-1-1 0,0 1 0,1-1 0,0 1 0,-1-1 0,1 0 0,0 0 0,3 1 0,6 1 0,1-1 1,0 0 0,1-1-1,-1 0 1,0-1 0,21-2-1,-31 1 1,1 1-1,-1-1 1,1 0-1,-1 0 1,0 0-1,1-1 1,-1 1-1,0-1 1,0 0-1,0 0 1,0 0-1,0 0 1,-1-1-1,1 1 1,0-1-1,-1 1 1,4-6-1,1-3 97,1-1-1,-2-1 1,7-15-1,1-2 480,-7 22 461,-2 11-61,0 21-327,-5-24-655,10 74 277,-3 0-1,-4 1 1,-8 100-1,3-148-245,-2-1 1,-1 1-1,-1-1 0,-2 0 1,0 0-1,-17 33 1,19-45-12,-2 0 1,0 0 0,0-1 0,-1 0-1,-1 0 1,0-1 0,-1 0 0,0-1-1,-1 0 1,0-1 0,-1 0 0,-15 8 0,24-16-4,1 0 1,-1 0-1,0-1 1,0 1-1,0-1 1,0 0-1,0 0 1,0 0 0,0-1-1,0 1 1,-1-1-1,1 0 1,-5-1-1,6 1 7,1-1 0,0 1 0,0-1 0,-1 0 0,1 0 0,0 0 0,0 0 0,0-1 1,0 1-1,0 0 0,0-1 0,1 1 0,-1-1 0,0 0 0,1 0 0,-1 0 0,1 1 0,0-1 0,0 0 0,-1-1 0,1 1 0,1 0 0,-2-3 0,-2-7 51,1 0 0,0 0 0,1 0 1,0 0-1,1 0 0,0-1 0,1 1 0,0 0 1,3-16-1,-2 22-73,0 0 1,0 1-1,1-1 1,-1 1-1,1-1 0,0 1 1,1 0-1,-1 0 1,1 0-1,0 0 1,0 0-1,1 0 1,-1 1-1,1 0 0,0 0 1,0 0-1,1 0 1,-1 0-1,1 1 1,0 0-1,10-5 1,-4 4-128,0 1 0,0 0 1,1 0-1,-1 1 0,15 0 1,62 2-4603,-44 1 643,23-1-1518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4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6979,'0'0'9495,"9"3"-9156,-6-1-312,0-2-4,-1 1 1,0-1-1,0 1 1,0 0-1,0 0 1,0 0-1,0 0 1,0 0-1,0 1 1,0-1-1,0 1 1,-1-1-1,1 1 1,0-1-1,-1 1 1,0 0-1,1 0 1,-1 0-1,0 0 1,0 0-1,0 0 1,0 0-1,0 0 1,0 0-1,-1 0 1,1 1-1,-1-1 1,0 0-1,1 0 1,-1 4-1,0 2 47,-1 0 0,1 0-1,-1 0 1,0 0 0,-1-1 0,0 1-1,0 0 1,-1-1 0,-6 13 0,3-10-36,-1 0 0,1-1 0,-2 0 0,1 0 0,-1-1 0,-12 9 0,1 0 1,-1-1 0,-1 0 0,-1-2-1,-43 22 1,58-36 221,11-8-155,12-9-42,-8 11-54,0 2 1,0-1-1,1 1 0,-1 0 0,1 1 1,0 0-1,0 1 0,0-1 1,1 2-1,-1-1 0,1 1 0,-1 1 1,1 0-1,-1 0 0,0 1 0,19 3 1,9 5 28,-1 1 0,67 27 0,-96-34-23,325 139-1612,-288-123-4634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10277,'0'0'8404,"129"2"-6932,-83-2-815,9 0-481,2-4-176,-2-4-545,-9 0-8131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5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5683,'0'0'6605,"9"-5"-6157,0 2-350,0-1 0,0 1 0,0 1 0,0 0 0,0 0 0,0 1 0,0 0 0,1 0 0,-1 1 0,15 2 0,397 4 1634,-265-19-1492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5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5667,'0'0'11157,"0"4"-10933,0 25 352,0 5 176,0 3-191,0 5-369,-4 5-144,-3-1 16,1-3-64,-1-2 0,5-5-1617,2-5-3009,0-11-801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5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2 301 464,'0'0'6214,"0"-19"-5139,-2-60-128,3 69-764,-1 0-1,1 1 1,1 0 0,0-1-1,0 1 1,1 0 0,0 0-1,0 0 1,1 0 0,0 1-1,1-1 1,0 1 0,0 0-1,1 1 1,0-1 0,8-7-1,-10 10-49,1 0 0,0 1-1,0-1 1,0 1-1,0 0 1,1 0 0,10-5-1,-14 8-102,0 0-1,0 0 0,0 0 1,0 1-1,0-1 0,0 1 1,0-1-1,0 1 1,0 0-1,0 0 0,0-1 1,0 2-1,1-1 1,-1 0-1,0 0 0,0 1 1,0-1-1,0 1 0,0-1 1,0 1-1,0 0 1,-1 0-1,1 0 0,0 0 1,0 0-1,-1 0 0,1 1 1,0-1-1,2 3 1,4 7 11,-1 1 0,0 0-1,0 0 1,-1 0 0,-1 0 0,0 1 0,5 20 0,16 101 685,-25-129-696,19 151 622,-2 267 0,-18-417-1012,0-1-1,0 1 0,-1 0 0,0 0 1,0-1-1,0 1 0,-3 6 0,3-11 145,0 1 0,1-1 0,-1 1 0,0-1 0,0 1 0,0-1 0,0 1-1,-1-1 1,1 0 0,0 1 0,0-1 0,-1 0 0,1 0 0,-1 0 0,1 0-1,-1-1 1,1 1 0,-1 0 0,0 0 0,1-1 0,-1 1 0,0-1 0,0 0-1,1 1 1,-1-1 0,-3 0 0,-8 0-6734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5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1457,'0'0'14983,"96"-46"-14951,-37 34-32,14-3 0,3-5-705,3-8-3249,-6-3 785,-12-7-417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4:5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942 115 3682,'-23'-15'1152,"6"2"-851,4 3-90,0 1 0,0 0-1,-1 1 1,0 0 0,-1 1 0,1 0 0,-1 2 0,-1 0-1,1 0 1,-24-3 0,20 5-7,0 2 0,0 0-1,1 1 1,-1 1 0,0 0-1,0 2 1,1 0 0,-1 1-1,1 1 1,0 1 0,0 0 0,1 1-1,-25 15 1,14-3 43,0 3 0,2 0 0,0 1 1,2 2-1,1 0 0,1 2 0,1 0 0,1 1 0,-17 34 0,7-5 23,2 1-1,3 2 0,-33 118 0,44-120-194,3 1 0,3 1-1,-1 115 1,9-147-55,1 1-1,1 0 0,2-1 1,1 0-1,1 0 1,1 0-1,2 0 1,1-1-1,1-1 1,1 0-1,1 0 0,1-1 1,25 32-1,-22-35-6,0 0-1,1-1 1,0-2-1,2 1 1,1-2-1,0-1 1,1-1-1,1 0 1,0-2-1,1-1 1,0 0-1,1-2 1,1-1-1,0-1 1,40 8-1,-32-11-98,0-2 0,0-1-1,1-2 1,-1-1-1,0-2 1,0-2 0,0 0-1,0-3 1,0 0-1,-1-3 1,45-18 0,-50 15 12,0 0 1,-2-2 0,0-2 0,0 0-1,-2-1 1,0-2 0,-1 0 0,-2-1-1,0-2 1,-1 0 0,-1-1 0,-1-1-1,16-30 1,-15 19 115,-3 0 1,0-1-1,-3-1 0,-1-1 1,-1 1-1,4-44 0,-6 12 240,-3 0 0,-5-111 0,-2 151-80,-2 1 0,-1 0 1,-1 0-1,-15-47 0,14 59-28,-1-1 0,-1 1 0,-1 1 0,0 0 0,-1 0 0,-1 1 0,0 0 0,-19-19 0,10 15-5,-1 1 1,-1 1-1,-1 0 0,0 2 1,-1 1-1,0 1 0,-1 0 0,-1 2 1,-50-14-1,35 15-164,-1 1-1,1 3 1,-1 1 0,-1 2-1,-77 5 1,101 0-593,0 1 0,0 1 0,1 1 1,-1 1-1,-17 7 0,-28 10-5292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53 7347,'0'0'4832,"-9"19"-4443,3-8-213,-2 6 301,0 0 0,0 0 1,2 1-1,0 0 0,-6 35 0,1 37 916,0 109-1,10-266-1048,0 0-251,7-69-1,-4 117-108,1 0 0,1 0-1,0 1 1,2-1-1,0 1 1,1 0 0,0 1-1,14-24 1,-18 37 8,0 0 0,-1 1 0,1-1 0,0 0-1,1 1 1,-1 0 0,1-1 0,-1 1 0,1 1 0,0-1 0,0 1 0,0-1 0,1 1 0,-1 0 0,0 1-1,1-1 1,-1 1 0,1 0 0,0 0 0,-1 0 0,1 0 0,0 1 0,5 0 0,-3 1-7,0 0 1,1 0 0,-1 1-1,0 0 1,0 0 0,0 1-1,0 0 1,0 0 0,-1 1-1,1-1 1,-1 2 0,0-1-1,10 9 1,0 3 9,-1 0 0,0 0 0,-1 2 0,-1-1 0,0 2 0,-2 0-1,13 26 1,-18-31-30,-1 1-1,0-1 1,-1 1-1,0 0 1,-1 0-1,-1 1 1,0-1-1,-1 0 1,-1 1-1,0-1 1,-4 23-1,3-32 28,-1 0-1,1 0 1,-2 0 0,1 0-1,0 0 1,-1 0 0,0-1-1,-1 1 1,1-1 0,-1 0-1,0 0 1,0 0 0,0-1-1,-1 1 1,0-1 0,0 0-1,0 0 1,0-1-1,-1 0 1,1 0 0,-1 0-1,0 0 1,0-1 0,0 0-1,-9 2 1,-10 1 77,-1 0-1,1-2 1,-1-1-1,-47-2 1,64 0-57,0 0 0,0-1 1,1 0-1,-1-1 1,1 1-1,-1-2 1,1 1-1,-10-5 1,18 7-56,-1 0-1,1-1 1,-1 1 0,1 0 0,0 0 0,-1 0 0,1-1 0,0 1 0,-1 0 0,1 0 0,0-1 0,-1 1 0,1 0 0,0-1 0,-1 1-1,1 0 1,0-1 0,0 1 0,0 0 0,-1-1 0,1 1 0,0-1 0,0 1 0,0 0 0,0-1 0,0 1 0,0-1 0,0 1 0,0 0-1,0-1 1,0 1 0,0-1 0,0 1 0,0-1 0,13-12-4247,21-2-1739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4162,'0'0'11461,"0"128"-9844,-4-88-401,-7-1-655,-2 5-369,2-1-112,4-3 64,1-5-144,6-9-961,0-16-5009,11-10-1186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5090,'0'0'6697,"13"-8"-6228,9-6-434,0 0-1,-1-1 0,21-20 1,-35 28 95,-1 1 1,1-1 0,-1 0 0,0-1 0,-1 1-1,0-1 1,0 0 0,-1-1 0,0 1 0,0-1 0,-1 1-1,0-1 1,0 0 0,1-12 0,-2-29 2511,-2 31-1292,-1 17-670,-1 7 2,-77 299-528,25-114 93,48-162-262,1 0 0,1 0 1,1 54-1,12-86 340,-4-2-367,0 0-1,-1-1 0,0 1 1,-1-1-1,1 0 0,-1 0 1,-1 0-1,1-1 0,1-10 1,10-73-7144,-13 84 6064,3-29-4310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7587,'0'0'2695,"20"-10"-1534,-14 7-1081,18-8 77,-1-1-1,0-2 0,-1 0 1,0-1-1,30-29 1,-45 37-31,0-1 0,-1 0 0,0-1 1,0 1-1,-1-1 0,0 0 0,-1 0 1,1-1-1,-2 1 0,5-19 0,-4 3 1272,-1 0 0,-1 0-1,-2-28 1,0 51-843,0 7-270,-2 30-341,-2-1 0,-11 44-1,2-5 80,-2 19 6,-4 149 0,19-238-42,0 1-1,0 0 1,1 0-1,-1-1 1,1 1-1,0 0 1,0-1-1,0 1 1,0-1-1,0 1 1,4 4-1,-4-6 1,1 0-1,-1 0 0,1 0 1,0 0-1,0-1 0,0 1 1,0-1-1,0 0 0,1 1 1,-1-1-1,0 0 0,0 0 0,1 0 1,-1-1-1,1 1 0,-1-1 1,5 1-1,1 0-362,0 0-1,0-1 1,-1 1-1,1-2 1,0 1-1,-1-1 1,1-1-1,-1 1 1,1-1-1,-1 0 1,1-1-1,-1 0 1,0 0-1,0-1 1,12-8 0,-14 8 262,0 0 1,-1 0-1,1-1 1,-1 0-1,0 0 1,0 0 0,-1 0-1,1 0 1,-1-1-1,0 0 1,-1 0 0,1 0-1,-1 0 1,0 0-1,-1 0 1,0 0-1,0 0 1,0-1 0,0-10-1,-1 14 224,0 0-1,0-1 0,-1 1 0,1 0 1,-1 0-1,0 0 0,1 0 1,-1 1-1,0-1 0,-1 0 0,1 0 1,0 0-1,-1 1 0,0-1 1,0 1-1,1-1 0,-1 1 0,-1 0 1,1 0-1,0 0 0,0 0 1,-1 0-1,1 0 0,-1 0 0,0 1 1,0 0-1,-3-2 0,-7-1 82,0 0-1,-1 1 0,1 0 0,-27 0 0,11 0-164,27 3-36,1 0 1,-1 0-1,0-1 0,1 1 1,-1 0-1,0-1 0,1 1 1,-1-1-1,1 1 0,-1-1 1,1 0-1,-1 0 1,1 0-1,-1 0 0,1 0 1,-2-1-1,2 0-235,1 1 0,-1 0 1,1 0-1,-1-1 0,1 1 0,-1 0 1,1-1-1,-1 1 0,1 0 0,0-1 1,0 1-1,0-3 0,0-22-5664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8644,'0'0'2425,"3"23"-1571,10 116 459,-12-114-1153,-1 0-1,-1-1 0,-1 1 1,-9 42-1,10-60-90,2-12 5,1-1-1,-1 1 0,1 0 0,0 0 1,1 1-1,-1-1 0,1 0 0,0 1 1,0 0-1,0-1 0,4-3 0,4-6-23,8-16-43,-10 15-12,0 0 1,22-25-1,-29 37-8,1 1-1,0-1 0,-1 1 0,1-1 0,0 1 1,0 0-1,0 0 0,0 0 0,1 1 0,-1-1 0,0 1 1,1-1-1,-1 1 0,1 0 0,-1 1 0,1-1 1,0 1-1,-1-1 0,6 1 0,-6 1 3,-1 0 1,1 0-1,0 0 0,-1 0 0,1 0 1,-1 1-1,0-1 0,1 1 0,-1 0 1,0 0-1,0-1 0,0 1 0,0 1 1,0-1-1,0 0 0,-1 0 0,1 1 1,-1-1-1,0 1 0,1-1 0,-1 1 1,0-1-1,-1 1 0,1 0 0,0 0 1,0 4-1,2 8-285,-1 1 1,0-1-1,-1 22 0,-1 5-4060,0-1-3074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2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7892,'0'0'4210,"10"2"-3410,22 1-67,34 0 0,-26-2-139,48 8 0,-88-9-627,1 0 0,-1 1 0,1-1-1,-1 0 1,1 1 0,-1-1 0,0 1-1,1-1 1,-1 1 0,0-1 0,0 1-1,1-1 1,-1 0 0,0 1 0,0 0-1,1-1 1,-1 1 0,0-1 0,0 1-1,0-1 1,0 1 0,0-1 0,0 1-1,0-1 1,0 1 0,0-1 0,0 1-1,0 0 1,-1-1 0,1 1 0,0 0-1,-7 9-4787,-8-7-1136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10197,'0'0'6235,"18"19"-6097,4 3-99,29 40 0,-48-56-34,0 0 1,0 0 0,0 0 0,-1 1-1,1-1 1,-2 1 0,1-1 0,-1 1-1,0 0 1,0-1 0,0 1-1,-1 0 1,0 0 0,-3 13 0,2-4 1,-1-3 6,0 0 0,0-1-1,-1 1 1,-1-1 0,0 0 0,-1 0-1,0 0 1,-1 0 0,-1-1 0,-7 11-1,-17 32 72,31-54-82,0 0 1,0 1-1,0-1 0,0 0 1,-1 0-1,1 0 0,0 0 0,0 0 1,0 0-1,0 1 0,0-1 1,0 0-1,0 0 0,0 0 1,0 0-1,-1 1 0,1-1 0,0 0 1,0 0-1,0 0 0,0 1 1,0-1-1,0 0 0,0 0 0,0 0 1,0 0-1,0 1 0,0-1 1,1 0-1,-1 0 0,0 0 0,0 0 1,0 1-1,0-1 0,0 0 1,0 0-1,0 0 0,0 0 1,0 1-1,1-1 0,-1 0 0,0 0 1,0 0-1,0 0 0,0 0 1,0 0-1,1 0 0,-1 0 0,0 1 1,0-1-1,12-3 164,6-4-121,0 0 0,0-2 1,-1 0-1,-1-1 0,1-1 0,18-17 0,-4 2-20,-1-2-1,29-35 0,8-25-74,18-20 1562,-78 105 1847,-8 13-2750,-10 17-844,9-24 237,-50 108 214,47-96-187,0 0 1,1 1-1,1-1 1,0 1-1,-1 30 1,3-30-50,0-2-185,1-1-1,1 1 1,0-1 0,3 17-1,-3-26 34,0 0-1,0-1 0,0 1 1,1-1-1,-1 0 1,1 1-1,0-1 0,0 0 1,0 0-1,0 0 0,1 0 1,-1 0-1,1-1 1,0 1-1,-1-1 0,1 0 1,1 1-1,-1-1 0,0-1 1,5 3-1,-1-1-1146,0-1 1,0 0-1,0-1 0,0 1 0,10-1 0,46 1-8315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4354,'0'0'12310,"-99"111"-10678,75-42-447,5 4-561,8 0-144,8-2-336,3-2-31,0-4-49,7-12-64,17-12-96,7-15-641,11-16-2144,10-10-3362,5-18-1553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75 324 5987,'0'0'5162,"-7"0"-4799,-23 2-84,28-2-230,1 1 0,-1-1 0,1 0 0,-1 0 0,0 0 0,1 0 0,-1-1 0,1 1 0,-1 0 0,1-1 0,-1 1 0,1-1 0,-1 1 1,1-1-1,0 0 0,-1 1 0,1-1 0,0 0 0,-1 0 0,1 0 0,-2-2 0,2-2 96,0 0 0,0 1 0,1-1 0,0 0 0,0 0 0,0 0 0,1 1 0,-1-1 0,1 0 0,0 1 0,0-1 0,1 0 0,0 1 0,-1 0-1,1-1 1,1 1 0,-1 0 0,4-4 0,-1 0-137,1 1 0,0 0 0,1 1 0,0-1 0,0 1 0,0 0-1,1 1 1,13-7 0,-21 11-15,1 1 1,0 0-1,-1-1 0,1 1 0,0 0 0,-1 0 0,1-1 1,0 1-1,-1 0 0,1 0 0,0 0 0,-1 0 1,1 0-1,0 0 0,0 0 0,-1 0 0,1 0 0,0 1 1,-1-1-1,1 0 0,0 0 0,-1 1 0,1-1 1,0 0-1,-1 1 0,1-1 0,0 0 0,-1 1 0,1-1 1,-1 1-1,1-1 0,-1 1 0,1-1 0,-1 1 1,0 0-1,1-1 0,-1 1 0,0-1 0,1 1 0,-1 0 1,0 0-1,0-1 0,1 1 0,-1 0 0,0-1 1,0 1-1,0 0 0,0-1 0,0 1 0,0 0 0,0 0 1,0-1-1,0 1 0,-1 0 0,1-1 0,0 1 1,0 0-1,-1-1 0,1 1 0,0 0 0,-1-1 0,1 2 1,-1-2 16,1 0 0,0 1 1,0-1-1,0 0 1,0 0-1,0 1 0,-1-1 1,1 0-1,0 0 0,0 1 1,0-1-1,-1 0 0,1 0 1,0 1-1,0-1 1,-1 0-1,1 0 0,0 0 1,-1 0-1,1 1 0,0-1 1,-1 0-1,1 0 1,0 0-1,0 0 0,-1 0 1,1 0-1,0 0 0,-1 0 1,1 0-1,0 0 0,-1 0 1,1 0-1,0 0 1,-1 0-1,1 0 0,0 0 1,-1-1-1,1 1 0,0 0 1,-1 0-1,1 0 1,0 0-1,0-1 0,-1 1 1,1 0-1,0 0 0,0 0 1,-1-1-1,1 1 0,0 0 1,0-1-1,0 1 1,-1 0-1,-6-19 380,7-28 776,0 43-600,0 6-134,0 26-459,1 15 97,-2 1 1,-2-1-1,-2 0 0,-2 0 0,-24 83 1,-9-8 99,40-118-162,0 0 0,0 0-1,0-1 1,0 1-1,0 0 1,0 0-1,0 0 1,0 0 0,0 0-1,0 0 1,0 0-1,0 0 1,0 0 0,0 0-1,0 0 1,0-1-1,0 1 1,0 0 0,0 0-1,0 0 1,-1 0-1,1 0 1,0 0 0,0 0-1,0 0 1,0 0-1,0 0 1,0 0 0,0 0-1,0 0 1,0 0-1,0 0 1,0 0-1,0 0 1,-1 0 0,1 0-1,0 0 1,0 0-1,0 0 1,0 0 0,0 0-1,0 0 1,0 0-1,0 0 1,0 0 0,0 0-1,0 0 1,-1 0-1,1 0 1,0 0 0,-1-9 253,1-23-63,1 1 0,1-1 0,2 1-1,7-33 1,-8 53-177,47-162-21,-38 135-47,3 2 0,27-53 0,-42 89 48,4-8-19,1 1 0,0 0 0,0 0 0,7-7 1,-12 13 11,1 0 0,0 0 0,0 0 0,0 0 0,0 0 0,0 0 0,0 0 0,0 0 0,0 1 0,1-1 0,-1 0 0,0 1 0,0-1 0,1 1 0,-1 0 0,0-1 0,1 1 0,-1 0 0,0 0 0,1 0 0,-1 0 0,0 0 0,1 0 0,-1 0 0,0 0 0,1 0 0,-1 1 0,0-1 0,0 0 0,1 1 0,-1-1 0,0 1 0,0 0 0,1-1 0,1 3 0,4 5 3,0 1-1,-1 1 0,0-1 0,0 1 1,-1 0-1,-1 0 0,1 1 1,4 21-1,-2-12 0,11 30-2,-2 2-1,-2-1 1,-3 2 0,-2 0 0,5 93 0,-14-138-131,0 0 1,-1-1 0,0 1-1,0-1 1,-1 1 0,0-1-1,-4 13 1,4-16-761,-1 0 0,1 1 1,-1-1-1,0 0 0,0 0 0,0 0 0,-7 5 0,-10 6-7699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0 486 10789,'0'0'9060,"128"-64"-9028,-71 49-64,-5-3-336,-6 0-5923,-9-4-592</inkml:trace>
  <inkml:trace contextRef="#ctx0" brushRef="#br0" timeOffset="1">531 0 7379,'0'0'4050,"105"107"-2193,-72-34-224,-7 8-321,-4 1-415,-4-1-289,-12-8-320,-6-2-240,0-2 16,-19 0-128,-27-1 16,-11-7-1360,-9-12-4851,2-15-4098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17 130 976,'0'0'7278,"1"-18"-5813,0-7-826,1-15-45,-1-7 4165,-12 82-3409,6-7-1240,2 0-1,0 1 0,3 45 1,0-70-99,0-1 0,1 0 1,-1 1-1,1-1 0,0 0 1,-1 0-1,1 1 0,1-1 1,-1 0-1,0 0 0,1 0 1,0 0-1,0-1 0,0 1 1,0 0-1,0-1 0,0 1 1,4 2-1,-2-2 16,1 0 0,-1 0 0,1-1 0,0 1 0,0-1 0,0 0 0,0 0 1,0-1-1,1 0 0,8 1 0,-3-1 5,0 0 0,1-1 0,-1 0 0,0-1-1,1-1 1,-1 1 0,0-2 0,0 0 0,0 0 0,15-7 0,-18 6-29,0-1 0,0 0 0,0 0 0,0-1 0,-1 0-1,0 0 1,0 0 0,10-14 0,-13 15-14,0-1 0,-1 0 1,0 0-1,0 0 0,0 0 0,-1 0 0,0-1 0,0 1 1,-1-1-1,0 1 0,0-1 0,0-12 0,-5 222-154,4-199 169,1 1 1,-1-1 0,1 0-1,-1 0 1,1 1-1,1-1 1,-1 0-1,0 0 1,1 0-1,0 0 1,0 0 0,0-1-1,1 1 1,-1-1-1,1 1 1,0-1-1,0 0 1,0 0-1,0 0 1,0 0-1,1-1 1,-1 1 0,1-1-1,6 3 1,-3-2 8,0 0 0,1-1 1,-1 0-1,0-1 1,1 0-1,-1 0 1,1 0-1,-1-1 0,1 0 1,0 0-1,-1-1 1,1 0-1,11-3 0,-12 1-7,1 0-1,-1 0 1,0 0-1,0-1 1,-1 0-1,1-1 1,-1 1-1,0-1 1,0 0-1,0-1 0,-1 1 1,1-1-1,-1-1 1,-1 1-1,1 0 1,-1-1-1,4-8 1,-3 4 7,0-1-1,-1 1 1,0-1 0,-1 1 0,0-1 0,-1 0 0,0 0 0,-1 0 0,0 0 0,-2-19 0,1 27-23,0 1 1,-1-1 0,1 1 0,-1-1 0,0 1 0,0 0 0,-1-1-1,1 1 1,-1 0 0,1 0 0,-1 0 0,0 0 0,0 0 0,-1 1-1,1-1 1,0 0 0,-1 1 0,1 0 0,-1-1 0,0 1 0,0 0 0,0 1-1,0-1 1,0 0 0,0 1 0,-1 0 0,1 0 0,0 0 0,-1 0-1,1 0 1,-1 1 0,-6-1 0,9 1-145,0 0-1,0 0 1,0 0-1,0 0 1,0 0-1,0 1 1,0-1 0,0 0-1,1 1 1,-1-1-1,0 0 1,0 1-1,0-1 1,0 1 0,1 0-1,-1-1 1,0 1-1,0 0 1,1-1-1,-1 1 1,0 0-1,1 0 1,-1-1 0,1 1-1,-1 0 1,1 0-1,0 0 1,-1 0-1,1 0 1,0 0 0,-1 0-1,1-1 1,0 1-1,0 0 1,0 0-1,0 0 1,0 0 0,0 0-1,0 0 1,1 1-1,-2 1-388,0 30-5783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 8948,'0'0'11445,"-4"-45"-11445,4 57-352,0 15-1777,9 9-5586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138 454 6803,'5'-17'1542,"5"-20"-637,-2-1-1,-2-1 0,2-41 1,-7 57-284,-1-1 0,-2 1 0,-5-35 0,5 52-476,1-1-1,-1 1 0,0-1 1,-1 1-1,1 0 0,-1 0 1,0 0-1,-1 0 0,0 1 1,0 0-1,0-1 0,0 1 1,-1 0-1,0 1 0,0-1 1,-10-6-1,13 10-128,1-1-1,-1 1 1,0 0 0,0 0-1,1 0 1,-1 0-1,0 0 1,0 0 0,0 0-1,0 1 1,-1-1 0,1 1-1,0-1 1,0 1-1,0 0 1,0 0 0,0 0-1,-1 0 1,1 0 0,0 1-1,0-1 1,0 1-1,0-1 1,0 1 0,0 0-1,0 0 1,0 0 0,0 0-1,0 0 1,0 0-1,1 0 1,-1 0 0,0 1-1,1-1 1,-1 1-1,1 0 1,-1-1 0,1 1-1,0 0 1,0 0 0,0 0-1,0-1 1,0 1-1,-1 3 1,-2 5-26,1 1 0,0 0 1,0 0-1,1 0 0,1 0 0,0 0 0,0 12 0,1-18 16,0 0 0,1-1 0,-1 1 0,1 0 0,0-1 0,0 1 0,0-1 0,1 0 0,0 1 0,0-1 0,0 0 0,0 0 0,1 0 0,-1 0 0,1 0 0,0-1 0,6 6-1,-4-5 3,0 0 0,0-1 0,0 1 0,1-1 0,-1-1 0,1 1 0,0-1 0,0 0 0,0 0 0,0 0 0,0-1 0,0 0 0,7 0 0,-1 0 2,-1 0 1,1-1-1,-1 0 0,1-1 1,0 0-1,-1-1 0,0 0 0,0-1 1,1 0-1,-1 0 0,-1-2 1,1 1-1,10-7 0,-2-1 29,0 0-1,-1-2 0,0 0 1,25-27-1,-34 30 1128,-10 23-934,0 21 156,-12 57 0,7-54-178,-2 47-1,7-50-232,0-14-220,0 1 0,2 0 0,4 31 0,-5-48-79,1-1-1,0 1 1,0 0-1,0 0 0,1 0 1,-1-1-1,0 1 1,1-1-1,0 1 0,0-1 1,2 3-1,32 19-5736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1 808 8260,'0'0'5586,"22"-76"-9812,35 56-3329</inkml:trace>
  <inkml:trace contextRef="#ctx0" brushRef="#br0" timeOffset="1">527 706 464,'0'0'9148,"22"-14"-7568,75-46-478,-81 48-918,0-1-1,0-1 1,-2 0 0,0-1 0,-1-1 0,0 0 0,-1 0 0,13-25 0,2-1 594,-12 21-332,-2-1 0,0 0 0,-1 0 0,-1-1-1,-1-1 1,-2 1 0,0-2 0,-1 1 0,-2-1 0,0 0 0,-2 0 0,1-30 0,-3 36-199,0-25 208,-1 42-416,0 0-1,0 0 1,0 0 0,-1 1 0,1-1 0,0 0 0,-1 1-1,1-1 1,-1 0 0,1 1 0,-1-1 0,0 0 0,0 1-1,0-1 1,0 1 0,0-1 0,-2-1 0,2 3-28,0-1 1,0 1-1,0 0 0,0 0 1,0-1-1,1 1 1,-1 0-1,0 0 1,0 0-1,0 0 1,0 1-1,0-1 0,0 0 1,0 0-1,0 0 1,0 1-1,0-1 1,0 0-1,0 1 1,0-1-1,1 1 0,-1-1 1,0 1-1,0 0 1,1-1-1,-1 1 1,0 0-1,1-1 1,-1 1-1,0 0 0,1 0 1,-1 0-1,0 1 1,-20 34-58,18-29 74,-157 359 123,131-296-140,23-53-58,-47 124-3290,47-120 2096,0 0 0,2 0 0,0 1 1,-1 38-1,5-50-5722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6595,'43'-105'1908,"-30"73"7208,214-2-8089,-74 15-1561,-142 17 453,31-3-1557,-1-3-1,1-1 1,-2-2 0,63-25-1,-104 36 1643,1 0 0,0 0 0,0 0 0,0 1 0,0-1 0,0 0 0,0 0 0,0 1 0,0-1 0,0 0 0,0 0 0,0 1 0,0-1 0,0 0 0,0 0 0,0 1 0,0-1 0,0 0 0,0 0 0,0 0 0,0 1 0,0-1 0,1 0 0,-1 0 0,0 1 0,0-1 0,0 0 0,0 0 0,1 0 0,-1 0 0,0 1 0,0-1 0,0 0 0,0 0 0,1 0 0,-1 0 0,0 0 0,0 1 0,1-1 0,-1 0 0,0 0 0,0 0 0,1 0 0,-1 0 0,0 0 0,0 0 0,1 0 0,-1 0 0,0 0 0,0 0 0,0 0 0,1 0 0,-1 0 0,0 0 0,0 0 0,1 0 0,-1-1 0,0 1 0,0 0 0,1 0 0,-1 0 0,0 0 0,0 0 0,0-1 0,0 1 0,1 0 0,-1 0 1,-10 23 168,7-17-69,3-6-102,-6 12 278,0-1-1,1 1 1,1 0 0,0 0 0,0 1 0,1-1 0,1 1 0,0-1 0,0 17 0,2-28-248,1 1-1,-1 0 1,1-1 0,-1 1-1,1 0 1,0-1 0,0 1-1,0-1 1,0 1 0,0-1-1,0 0 1,0 1 0,0-1-1,0 0 1,1 0 0,-1 0-1,1 0 1,-1 0 0,0 0-1,1 0 1,0 0 0,-1-1-1,1 1 1,-1-1 0,1 1-1,0-1 1,-1 1 0,1-1-1,0 0 1,2 0 0,10 2 217,0-1 1,25-1 0,-23 0-25,-5-1-131,1 0 0,-1 0 0,0-1 0,0 0 0,0-1 0,0-1 0,15-5 0,-20 6-27,-1 1 1,1-1-1,-1 0 0,0-1 0,0 1 0,0-1 0,0 0 1,-1 0-1,1-1 0,-1 1 0,0-1 0,0 0 1,-1 0-1,0 0 0,4-8 0,-6 11-15,0-1-1,0 0 1,0 0-1,-1 1 1,1-1-1,-1 0 1,1 0-1,-1 0 1,0 0 0,0 0-1,-1 1 1,1-1-1,-1 0 1,1 0-1,-1 0 1,0 1-1,0-1 1,0 0-1,0 1 1,-1-1 0,1 1-1,-1-1 1,1 1-1,-1 0 1,0-1-1,0 1 1,0 0-1,0 0 1,0 0-1,0 1 1,-1-1 0,1 0-1,-1 1 1,1 0-1,-5-2 1,-5-3-72,-1 1 1,0 0 0,-1 1-1,1 0 1,-26-2 0,-5 2-1454,-48 2 1,79 2 535,-54 0-7187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9140,'0'0'7876,"-66"71"-7412,49-10-80,4 8-384,4 4 48,7-6-48,2-6-2401,0-18-3298,0-17 1313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6131,'0'0'2873,"19"-10"-1507,63-29 379,-80 38-1703,0 0 1,0 0-1,0 0 1,0 0-1,0 1 1,0-1-1,0 1 1,1-1-1,-1 1 1,0 0-1,0 0 1,0 0-1,1 0 1,-1 0-1,0 1 1,0-1-1,0 1 1,0-1-1,0 1 1,1 0-1,-1 0 1,0-1-1,-1 2 1,1-1-1,0 0 1,0 0-1,0 1 1,-1-1-1,1 0 1,-1 1-1,1 0 1,-1-1-1,1 1 1,-1 0-1,0 0 1,0 0-1,0 0 1,1 2-1,1 5-29,0 0 0,0 0 0,-1 0 0,0 0 0,-1 1-1,0 12 1,0-12-3,-1-1 0,-1 1 0,0-1 0,0 0 0,-1 1 0,0-1 0,-1 0-1,0 0 1,0 0 0,-1 0 0,0-1 0,-6 10 0,-5 4 61,-2 0-1,-36 37 1,52-58-67,-3 6 148,14-11 5,17-13 46,20-17-202,-2-2 0,-1-2 1,-3-2-1,0-2 0,36-50 1,-43 49 28,38-52 313,-66 83 2051,-14 17-1347,-11 16-878,0 4 29,0 0-1,2 1 1,-19 40 0,29-50-166,0 0 0,2 0 0,0 0 0,0 0 1,2 1-1,0 0 0,1 0 0,-1 17 0,3-20-61,0-9 1,0 0-1,0 0 1,0 0-1,1 0 1,1 8-1,-1-11-101,0 0-1,-1-1 1,1 1 0,0-1-1,0 1 1,0-1 0,0 0-1,0 1 1,0-1 0,1 0-1,-1 0 1,0 0 0,1 1-1,-1-2 1,1 1 0,-1 0-1,1 0 1,-1 0 0,1-1-1,2 2 1,37 5-5160,8-6-222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157 458 9620,'0'0'10392,"20"-3"-10123,-4-1-236,1 2 0,30-2 0,-45 5-32,0-1 0,0 0 0,0 1 0,-1-1 0,1 1 0,0 0 1,0-1-1,0 1 0,-1 0 0,1 0 0,0 0 0,-1 0 0,1 1 0,-1-1 0,0 0 0,1 1 0,-1-1 0,0 1 0,0-1 1,1 1-1,-1-1 0,0 1 0,-1 0 0,1 0 0,0-1 0,0 1 0,-1 0 0,1 2 0,1 5 3,-1 0-1,0 0 1,0 0-1,-1 13 1,0-15 3,-1 1-5,0 0-1,-1 1 1,0-1-1,0 0 1,-1 0-1,0-1 1,0 1 0,-1 0-1,0-1 1,0 0-1,-1 0 1,0 0-1,0-1 1,-1 1 0,0-1-1,0-1 1,0 1-1,-7 4 1,-12 9 15,-1-1 0,-1-1 1,-40 18-1,59-31-15,1-1 1,-1 1 0,0-2-1,0 1 1,-14 2 0,21-5-2,1 0 0,-1 0 0,1 0 0,-1 0 0,1 0 0,-1 0 0,1 0 0,-1 0 0,1 0 0,-1 0 0,1-1 0,-1 1 0,1 0 0,-1 0 0,1 0 1,-1-1-1,1 1 0,-1 0 0,1-1 0,0 1 0,-1 0 0,1-1 0,0 1 0,-1 0 0,1-1 0,0 1 0,-1-1 0,1 1 0,0-1 0,0 1 0,-1-1 0,1 1 0,0-1 0,0 1 0,0-1 1,0 1-1,0-1 0,0 1 0,0-1 0,0 1 0,0-1 0,0 1 0,0-1 0,0 1 0,0-1 0,0 1 0,0-1 0,1 1 0,-1-1 0,0 1 0,0 0 0,0-1 0,1 1 0,-1-1 0,1 0 0,0-1-2,1-1 1,-1 0-1,1 1 0,0-1 0,0 1 0,0 0 0,0-1 0,0 1 0,0 0 0,1 0 0,-1 0 0,1 1 0,-1-1 0,1 1 0,0-1 0,0 1 0,-1 0 0,1 0 0,0 0 0,0 0 0,0 1 0,0-1 0,5 1 0,11-2-46,0 0-1,31 3 0,-34 0 46,0 0 2,-1 1 0,1 1 0,-1 0-1,24 9 1,6 1-2104,2-5-4603,-16-7 472</inkml:trace>
  <inkml:trace contextRef="#ctx0" brushRef="#br0" timeOffset="1">959 1 15511,'0'0'2145,"165"17"-720,-93 38-769,-11 22 160,-10 14-287,-16 8-193,-13 1-128,-22-5-208,0-8 0,-33-6 0,-20-8-112,-19-6 16,-16-14-3330,-10-17-6002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8900,'0'0'7107,"83"90"-6450,-83-52-193,0 7-416,-22 4 128,-11 5-176,-11 1-1297,0-6-5330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0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1249,'0'0'15671,"20"138"-14119,-7-55-479,-2 4-401,-5 2-352,-3-5-160,-3-9-95,0-8-17,-20-5 16,-2-13-64,-2-10-1297,2-13-2385,4-14-3217,5-12-1329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7844,'0'0'9455,"15"-1"-9053,86-5 294,76-7-3443,-148 9 1611,0-1 0,0-1 0,54-19 0,-83 24 1152,0 1 0,0 0 0,1 0 0,-1 0 0,0 0 0,0 0-1,1 0 1,-1 0 0,0 0 0,0 0 0,1 0 0,-1 0 0,0 0-1,0 0 1,1 0 0,-1 0 0,0 0 0,0 0 0,1 0 0,-1 0-1,0 0 1,0 0 0,1 0 0,-1 0 0,0 0 0,0 1 0,1-1-1,-1 0 1,0 0 0,0 0 0,0 0 0,0 1 0,1-1 0,-1 0-1,0 0 1,0 0 0,0 1 0,0-1 0,0 0 0,1 0 0,-1 1-1,0-1 1,0 0 0,0 0 0,0 1 0,0-1 0,0 0 0,0 0-1,0 1 1,0-1 0,0 0 0,0 0 0,0 1 0,-3 19-68,2-14 128,-3 17-21,-2 9 233,2 0 1,-1 34-1,5-64-278,0 1 0,0-1 0,1 0 0,-1 1 0,1-1 0,-1 0 0,1 0 0,0 0 0,-1 1 0,1-1-1,0 0 1,0 0 0,1 0 0,-1 0 0,0 0 0,1-1 0,-1 1 0,1 0 0,0-1 0,-1 1 0,1-1 0,0 1 0,0-1 0,0 0 0,0 0-1,0 0 1,0 0 0,1 0 0,-1 0 0,3 0 0,7 2 49,1-1 1,-1-1-1,0 0 0,20-1 0,-17 0-54,-4 0 21,0-1 0,1 0 0,-1-1 0,0 0 0,-1-1 0,1 0 0,0-1 0,-1 0 0,16-8 1,-22 9-6,1 1 1,0-1-1,-1 0 1,0-1 0,0 1-1,0-1 1,0 0-1,0 0 1,-1 0 0,1 0-1,-1-1 1,0 1-1,-1-1 1,1 0 0,-1 0-1,0 0 1,0 0-1,-1 0 1,1 0 0,-1-1-1,1-8 1,-2-16 578,0 142-917,0-110 319,1 0 0,-1 0 0,1 0 0,-1 0-1,1 0 1,0 0 0,0-1 0,-1 1 0,1 0 0,1 0 0,-1-1 0,0 1 0,0 0 0,1-1 0,-1 1 0,0-1 0,1 0 0,0 1 0,-1-1 0,1 0 0,0 0 0,0 0 0,-1 0 0,1 0 0,0-1 0,0 1 0,0 0 0,0-1 0,0 0 0,0 1 0,0-1-1,3 0 1,11 2 45,0-1 0,0 0 0,18-3 0,-17 2 21,-5-1-46,-1-1 0,1 0 0,-1 0 0,1-1 0,-1 0 0,0-1 1,0 0-1,0-1 0,-1 0 0,0-1 0,0 0 0,0-1 0,-1 0 0,12-11 0,-13 11 110,-1 0 0,0-1 0,0 0 0,-1 0-1,0 0 1,-1-1 0,0 0 0,0 0-1,-1 0 1,0 0 0,0-1 0,-1 0 0,0 0-1,-1 0 1,0 0 0,0-16 0,-2 17 15,0 1 1,0 0 0,-1-1 0,0 1-1,0 0 1,-3-8 0,3 13-137,0 1 0,0 0 0,0 0-1,-1 0 1,1 0 0,0 0 0,-1 0 0,0 0 0,1 1 0,-1-1 0,0 0 0,0 1 0,0 0 0,0-1 0,0 1 0,0 0 0,0 0-1,0 0 1,-1 0 0,1 0 0,0 1 0,-1-1 0,1 1 0,-5-1 0,2 0-19,1 1 1,-1 0-1,0 0 0,0 0 1,0 0-1,1 1 0,-1 0 1,0 0-1,1 0 0,-1 0 1,0 1-1,1 0 0,0 0 0,-1 0 1,1 0-1,0 1 0,0 0 1,0-1-1,1 2 0,-1-1 1,1 0-1,-1 1 0,1-1 1,-4 8-1,4-7-513,1 0 0,1 0 0,-1 0 0,0 1 0,1-1 0,0 1 0,0-1 0,0 1 0,1-1 0,-1 7 0,1 6-5663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8292,'0'0'9188,"15"142"-8564,-19-91-143,-9 3-241,0-5-192,6-4-16,7-7-32,0-10-1713,29-13-2785,12-13-753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7507,'0'0'11462,"-22"79"-10534,4-40 81,1 0-465,8-1-240,0-1-192,7 1-80,2-3-32,0-1 0,11-4-176,17-13-1857,12-9-4834,8-8-2049</inkml:trace>
  <inkml:trace contextRef="#ctx0" brushRef="#br0" timeOffset="1">389 192 8852,'0'0'3194,"22"-3"-2898,73-12-238,-89 14-58,-1 0-1,0-1 0,0 1 0,1-1 0,-1 0 1,0 0-1,-1 0 0,1-1 0,0 0 0,-1 0 1,1 0-1,-1 0 0,0-1 0,0 0 0,-1 1 1,6-7-1,-7 7 10,-1-1 1,1 1-1,-1 0 1,1 0 0,-1 0-1,0-1 1,0 1-1,-1-1 1,1 1-1,-1-1 1,1 1-1,-1-1 1,0 1-1,0-1 1,-1 1-1,1-1 1,-1 1-1,0-1 1,0 1 0,-2-5-1,2 5 23,-1 0 0,0 0 0,0 1-1,0-1 1,0 1 0,0 0 0,-1 0 0,1-1 0,-1 1 0,1 1-1,-1-1 1,0 0 0,0 1 0,0-1 0,0 1 0,0 0-1,0 0 1,0 0 0,0 0 0,0 1 0,-1-1 0,1 1-1,-5 0 1,0 0 76,1 0-1,0 0 0,-1 0 1,1 1-1,0 1 1,0-1-1,0 1 0,0 0 1,-12 6-1,4 1 215,1 2-1,1 0 1,-1 0 0,2 2-1,0-1 1,0 1-1,1 1 1,1 0-1,0 1 1,1 0 0,0 0-1,2 1 1,0 0-1,-10 34 1,14-39-283,1 0 1,0 1 0,0-1-1,1 1 1,1-1-1,0 1 1,3 22-1,-2-29-155,0 0 1,1 0-1,0 0 0,0 0 0,0 0 0,0 0 0,1-1 0,3 6 0,-3-6-278,0-1 1,0 1 0,1-1 0,-1 0-1,1 0 1,0 0 0,0-1 0,0 1-1,0-1 1,5 2 0,42 12-5879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10149,'0'0'7667,"3"124"-7299,-23-92-128,-11-1-192,-8 3-48,-10-3 0,1-5-5186,2-10-4754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8004,'0'0'3385,"-4"19"-2720,-2 12-264,-4 15 640,2-1 0,2 1 0,-1 53-1,7-94-1016,1 0 0,0 0-1,-1 0 1,1 0-1,1 0 1,-1 0 0,1 0-1,0 0 1,0-1-1,1 1 1,-1-1 0,1 1-1,0-1 1,0 0-1,0 0 1,1 0 0,-1 0-1,1-1 1,0 0 0,0 1-1,0-2 1,1 1-1,-1 0 1,1-1 0,-1 0-1,1 0 1,9 3-1,4-1 50,-1 0-1,1-1 0,0-1 0,0 0 0,0-2 0,33-2 0,-41 1-62,0 0-1,0-1 0,-1 0 1,1-1-1,0 0 1,-1 0-1,1-1 1,-1 0-1,0-1 0,-1 0 1,1 0-1,-1-1 1,10-8-1,-12 8-5,-1 0-1,1 0 0,-1 0 1,-1 0-1,1-1 0,-1 0 1,-1 1-1,1-2 0,-1 1 1,0 0-1,-1-1 0,0 1 1,0-1-1,0 0 0,-1 0 1,0 1-1,-1-11 0,1 18-5,-1-1 0,0 1 0,0-1 0,0 1 0,0-1 0,0 1 0,1-1 0,-1 1 0,0-1 0,0 1 0,0-1 0,-1 1 0,1-1 0,0 0 0,0 1 0,0-1 0,0 1 0,0-1 0,-1 1 0,1-1 0,0 1 0,0-1 0,-1 1 0,1 0 0,0-1 0,-1 1 0,1-1 0,0 1 0,-1 0 0,0-1 0,-4 7-149,4-5 116,-7 11 10,1 0 1,0 1-1,1 0 0,0 0 1,1 1-1,1 0 0,0 0 1,0 0-1,2 0 0,0 0 1,-1 15-1,3-27 22,0-1 0,1 0 0,-1 1 1,0-1-1,0 1 0,1-1 0,-1 0 0,0 1 0,1-1 1,-1 0-1,1 0 0,0 1 0,-1-1 0,1 0 0,0 0 0,0 0 1,0 0-1,0 0 0,0 0 0,0 0 0,2 2 0,0-2 21,-1 0-1,1 1 0,0-1 0,0 0 1,0-1-1,0 1 0,0 0 0,-1-1 1,7 1-1,-1-1 27,0 0 0,-1-1 1,1 0-1,-1 0 0,1-1 1,-1 0-1,14-5 0,-9 1-21,-1-1 0,0 0 0,0-1 0,-1 0 0,0 0-1,-1-1 1,0-1 0,0 1 0,-1-2 0,0 1 0,0-1 0,10-21-1,-11 18 84,-1-1-1,0 1 1,-1-2-1,0 1 0,-2 0 1,1-1-1,-2 0 1,0 0-1,-1 0 0,-1-17 1,0 31-109,0 0 1,0 0-1,0 0 1,0 1-1,-1-1 1,1 0-1,0 0 1,-1 0-1,1 0 0,-1 1 1,0-1-1,0 0 1,0 0-1,0 1 1,0-1-1,0 1 1,0-1-1,0 1 1,0-1-1,-1 1 1,1 0-1,-1-1 1,1 1-1,-1 0 0,1 0 1,-1 0-1,0 0 1,1 1-1,-1-1 1,0 0-1,0 1 1,0-1-1,0 1 1,1 0-1,-1-1 1,0 1-1,0 0 0,0 0 1,0 0-1,-2 1 1,2-1-97,1 0 0,-1 0-1,1 0 1,-1 0 0,1 0 0,-1 0 0,1 1 0,0-1 0,-1 1 0,1-1 0,-1 1-1,1-1 1,0 1 0,-1 0 0,1 0 0,0 0 0,0 0 0,0 0 0,0 0-1,0 0 1,0 0 0,0 0 0,0 0 0,0 0 0,0 1 0,1-1 0,-1 0 0,0 1-1,1-1 1,-1 0 0,1 1 0,-1 1 0,-7 30-5986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63 173 6275,'0'0'1449,"23"1"-1153,70-3-171,-88 2-107,-1 0 0,0-1 0,1 1 1,-1-1-1,0 0 0,0-1 0,0 1 0,0-1 0,0 0 0,0 0 0,0 0 0,-1 0 1,1-1-1,-1 1 0,1-1 0,-1 0 0,0 0 0,0 0 0,0 0 0,-1-1 0,1 1 1,-1-1-1,3-5 0,-2 2 472,-1 1 0,0-1 0,0 1 0,-1-1 0,0 0 0,0 0 0,-1 1 0,1-1 0,-1 0 0,-1 0 0,-1-10 0,2 16-378,-1-1-1,1 1 1,-1 0 0,0 0-1,1-1 1,-1 1 0,0 0-1,0 0 1,0 0 0,1 0 0,-1 0-1,0 0 1,-1 0 0,1 0-1,0 0 1,0 0 0,0 0-1,0 1 1,-1-1 0,1 0-1,0 1 1,-1-1 0,1 1-1,0 0 1,-1-1 0,1 1-1,-3 0 1,1 0-47,0-1 0,-1 1 0,1 0 0,0 0 0,-1 1-1,1-1 1,0 1 0,-1-1 0,1 1 0,0 0 0,-4 2 0,-1 2-16,1 0 0,-1 0 0,1 1 0,1 0 0,-1 0 0,-7 10-1,-35 47 366,44-55-354,-13 17 114,-28 51 1,41-67-190,1 1 0,0 0 0,1 0 0,0 0 0,0 0 1,1 1-1,1-1 0,0 1 0,0 12 0,1-20-24,0 0 0,1 0 0,-1 0 0,1 0 0,0 0 0,0 0 0,0 0 0,0 0 0,0-1 0,1 1 0,-1 0 0,1-1 0,0 1 0,0-1 0,0 0 0,0 1 0,0-1 0,0 0 0,1 0 0,-1 0 0,1-1 0,-1 1 0,1 0 0,0-1 0,0 0 0,0 0 0,5 2 0,7 1-606,1 0 0,1-1 0,-1-1 0,18 1 1,73-1-5180,12-2-2778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8676,'0'0'1550,"-21"8"307,-67 28 218,84-34-1947,0 0-1,0 1 0,1 0 0,-1-1 0,1 1 1,-1 0-1,1 1 0,0-1 0,0 1 0,1-1 1,-1 1-1,1 0 0,0 0 0,0 0 0,0 0 0,0 0 1,-1 6-1,2-7-113,1 0 1,-1 0-1,1 0 0,-1 0 1,1 0-1,0 0 0,0 0 1,1 0-1,-1 0 1,1 0-1,-1 0 0,1 0 1,0 0-1,0 0 0,0-1 1,0 1-1,1 0 0,-1-1 1,1 1-1,0-1 1,-1 1-1,5 3 0,1-1-51,0 0 0,1 0 0,0-1 0,0 0 0,1 0 0,-1-1 0,1 0 0,0 0 0,-1-1 0,1 0 0,0-1 0,11 1 0,20 1-2521,53-4 0,-79 0 1998,-1 0-1,0-1 1,1 0-1,-1-1 1,-1-1-1,1 0 1,0 0 0,-1-1-1,0-1 1,12-8-1,-16 9 576,-1 0 1,1-1-1,-2 0 0,1 0 0,-1-1 0,9-11 0,-10 11 503,-1 0 0,0 0-1,0 0 1,-1-1-1,1 0 1,-2 1-1,4-16 1,-7 72 4492,-1 24-5050,-5-29 630,-1 0 0,-2-1 0,-21 59-1,24-84-419,0-1 0,-1 0-1,-1 0 1,0-1 0,-1-1 0,-1 1-1,-1-1 1,0-1 0,-1 0-1,-24 20 1,30-29-80,1-1 0,-1 1 0,0-2 0,0 1 0,0-1 0,0 0 0,0 0 0,-1-1-1,1 0 1,-1-1 0,0 1 0,1-1 0,-1-1 0,0 0 0,0 0 0,-8-1 0,14 1-90,0-1 1,0 1-1,1-1 0,-1 1 1,0-1-1,0 0 1,1 0-1,-1 1 0,1-1 1,-1 0-1,1-1 1,-1 1-1,1 0 1,0 0-1,0-1 0,-1 1 1,1 0-1,0-1 1,0 1-1,0-1 0,0 1 1,1-1-1,-1 0 1,0 1-1,0-4 0,-1-3-453,1-1-1,0 1 0,0 0 0,0-12 0,1 14-104,0-60-7521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1 454 7988,'0'0'245,"23"-6"70,8-1-215,-12 4-42,1-2 1,-1-1-1,0 0 1,33-17-1,-40 18-69,-1-1 0,0 0 0,-1-1 0,0 0 0,18-17 0,-24 20 2,0 0-1,-1-1 0,1 1 0,-1-1 1,0 0-1,0 0 0,-1 0 1,1 0-1,-1 0 0,0 0 0,-1-1 1,1 1-1,-1-1 0,0 1 0,0-9 1,0 10 120,-1 0 1,0-1 0,0 1 0,0 0-1,-1-1 1,1 1 0,-1 0-1,0 0 1,-2-7 0,2 10-30,-1-1 1,1 1-1,-1 0 0,1-1 1,-1 1-1,1 0 1,-1 0-1,0 0 0,1 0 1,-1 0-1,0 0 1,0 1-1,0-1 0,1 0 1,-1 1-1,0 0 1,0-1-1,0 1 0,0 0 1,0 0-1,0 0 1,0 0-1,-2 1 0,-4-1 64,0 2 1,0-1-1,1 1 0,-1 0 0,1 0 0,-1 1 0,1 0 0,0 0 0,0 1 0,0 0 0,1 0 0,-1 0 0,1 1 1,0 0-1,0 1 0,1-1 0,-8 10 0,-3 5 300,0 1 1,1 1-1,-22 46 1,30-54-249,1 0 0,1 0 0,0 0 1,1 1-1,0 0 0,2 0 0,-1 0 1,2 0-1,0 19 0,1-29-169,0 0-1,1 0 1,0 0 0,0 0 0,0 0-1,1 0 1,-1 0 0,1 0-1,1-1 1,-1 1 0,0-1 0,1 1-1,0-1 1,0 0 0,0 0 0,1 0-1,-1 0 1,1-1 0,0 0-1,0 1 1,0-1 0,0-1 0,1 1-1,-1-1 1,1 1 0,0-1-1,6 1 1,8 3 4,0 0 0,0-2 0,0 0 0,0-2 0,1 0 0,20-1 0,-12-2-292,0-1-1,0-2 0,-1-1 1,1-1-1,-1-1 0,0-2 1,-1-1-1,0 0 1,0-2-1,-1-1 0,-1-1 1,0-2-1,-1 0 0,-1-1 1,39-39-1,-44 36 254,-1 0-1,-1-2 1,-2 0-1,0 0 1,-1-2-1,17-46 1,-17 33 174,-1 0 0,-2-1 0,7-73 0,-15 100-160,0 5 251,0 0-1,-1 0 0,0 0 0,0 1 0,-1-8 1,1 12-209,0 0 1,-1 0 0,1 0 0,0 0 0,-1 1-1,1-1 1,0 0 0,-1 0 0,1 0-1,-1 1 1,1-1 0,-1 0 0,0 1 0,1-1-1,-1 0 1,0 1 0,1-1 0,-1 1-1,0-1 1,1 1 0,-1-1 0,0 1-1,0 0 1,0-1 0,0 1 0,1 0 0,-1 0-1,0 0 1,0-1 0,0 1 0,0 0-1,0 0 1,0 0 0,0 0 0,1 1 0,-1-1-1,0 0 1,-2 1 0,0 0-18,-1 1 0,0 0 0,1 0 1,-1 0-1,1 0 0,0 0 0,-1 1 0,1 0 0,0 0 1,1-1-1,-1 2 0,0-1 0,1 0 0,0 0 1,0 1-1,0-1 0,0 1 0,0 0 0,-1 5 1,-6 14 239,-10 45 1,17-60-162,-7 35 204,3-1 0,1 1 1,2 72-1,2-109-450,2-1 0,-1 0 0,0 0 0,1 1 0,0-1 0,0 0 0,1 0 0,-1 0 0,1 0 0,0 0 0,1 0 0,-1-1 0,1 1 0,0-1 0,0 0 0,0 1 0,1-1 0,-1-1 0,1 1 0,0 0 0,0-1 0,0 0 0,1 0 0,-1 0 0,1-1 0,-1 1 0,1-1 0,0 0 0,0-1 0,0 1 0,0-1 0,0 0 0,1 0 0,-1 0 0,6-1 0,20 1-7875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3362,'0'0'7112,"-9"19"-5973,7-14-1055,-10 20 446,0 0 1,2 1-1,1 0 0,-8 45 0,16-67-449,-1 8 147,1-1 0,0 0 0,2 20 1,-1-29-208,0 1 1,1-1 0,-1 1 0,1-1-1,0 0 1,-1 1 0,1-1 0,0 0-1,0 1 1,1-1 0,-1 0 0,0 0-1,1 0 1,-1 0 0,1 0 0,0 0-1,-1-1 1,1 1 0,0 0 0,0-1-1,0 0 1,4 2 0,7 2 21,0-1-1,0-1 1,1 0 0,-1-1-1,1-1 1,-1 0 0,1-1-1,16-1 1,-3 1-16,-7-1-8,-1 0-1,0 0 1,0-2 0,0 0 0,0-2 0,-1 0 0,1-1 0,21-10-1,-33 13 9,0-1 1,0 0-1,0 0 0,-1 0 0,1-1 0,-1 0 0,0-1 0,-1 1 0,1-1 0,-1 0 0,0 0 0,-1 0 0,1-1 0,-1 0 1,-1 0-1,1 0 0,-1 0 0,0-1 0,-1 1 0,0-1 0,0 1 0,1-14 0,1-48 1559,-6 61-579,-2 45-940,-81 553 368,77-548-420,-3 0-1,-1-1 1,-2 0 0,-34 69-1,39-92-4,-1-1 0,-1 0 0,0-1 0,-1 0 0,-1-1 0,0-1 0,-2 0 0,1 0 0,-1-2 0,-1 0 0,-1 0 0,-26 13 0,41-23-6,-1-1 0,0 1 0,0-1 0,0 0 0,0 0 0,0 0 0,0 0 0,0 0 0,0-1 0,0 0 0,0 1 0,0-1 0,-1 0 0,1 0 0,0-1 0,0 1 1,0-1-1,0 1 0,-4-3 0,4 2 5,1-1 0,-1 0 0,1 0 0,0-1 0,0 1 1,0 0-1,0-1 0,1 1 0,-1-1 0,0 0 0,1 0 1,0 1-1,0-1 0,0 0 0,0 0 0,0 0 0,1 0 0,-1 0 1,1-5-1,-3-9 11,1 0 0,1 0 0,1 0 0,0-1 0,5-27 0,-2 34-24,-1-1 0,2 1-1,-1 1 1,1-1 0,1 0-1,0 1 1,1 0 0,0 0-1,11-14 1,3 2-1,0 2-1,1 0 1,1 1 0,1 1-1,1 2 1,0 0 0,1 1-1,43-18 1,25-4-2543,111-28 1,-107 35-2720,-9 1 468,-13 3-84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10981,'0'0'8004,"171"-39"-8004,-99 29 96,-8 2-192,-12 4-337,-14 4-3552,-19 0-593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5523,'0'0'5362,"114"2"-4514,-90 8-399,-4 3-209,-5 5-192,-4 0-48,-5 2-32,-6 1-224,0-1-2562,-15-2-1232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11893,'0'0'8428,"-18"18"-8265,8-9-142,0 1-1,1 0 1,0 0 0,1 1-1,0 1 1,0-1-1,1 1 1,1 0 0,0 1-1,1-1 1,0 1 0,1 0-1,0 1 1,-2 16 0,-5 123 616,8 156 0,4-162-420,10 34-17,0-1-181,-11-178-20,1 2-4,-1 1 1,-1-1-1,1 1 0,0-1 1,-1 1-1,-2 5 0,3-8-6,-1-1 0,0 0 0,0 1 0,0-1 0,0 0 0,0 0 0,0 0 0,0 0 0,0 0 0,0 0 0,0 0-1,0 0 1,-1 0 0,1 0 0,0-1 0,-1 1 0,1 0 0,-1-1 0,1 0 0,0 1 0,-1-1 0,-2 1 0,-5 0-260,-1 1 1,0-2-1,1 1 1,-1-1-1,-13-2 1,18 1-286,0 0 0,0 0 0,0 0 0,0-1 1,0 0-1,1 0 0,-9-4 0,-24-26-6978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9012,'0'0'5619,"166"-16"-4099,-98 12-879,0 2-417,5-2-224,-14 0-1217,0 0-4161,-6-4-433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46 10757,'0'0'8484,"-44"132"-8132,36-86-320,1-5 80,7-3-112,0-13-1665,2-15-4866,20-10 96</inkml:trace>
  <inkml:trace contextRef="#ctx0" brushRef="#br0" timeOffset="1">275 1 7764,'0'0'11893,"7"8"-11733,-7 37 384,-9 10-176,-9 7-223,3 5 31,4 0-176,11-10-2225,0-16-6451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6867,'0'0'14647,"-35"140"-13527,16-65-47,3 6-433,1 2-512,4-4 48,6 2-176,5-10 0,9-14-752,26-14-1729,16-25-2273,10-18-4835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5 125 14054,'0'0'7068,"20"10"-7007,0 0-57,-1 0-1,25 19 1,-41-26-6,0 0 0,-1 0 0,1 1 0,0-1 0,-1 0 0,0 1 0,0 0 0,0 0 0,0-1 0,-1 1 0,1 0 0,-1 0 0,0 1 0,0-1 0,-1 0 0,1 0 0,-1 0 0,0 0 0,0 1 0,0-1 0,-2 6 0,2 7-13,-1-7-11,0 0 0,0 1 0,-1-1 0,0 0 0,-1 0 0,-1 0 0,1 0 0,-1 0 0,-1-1 0,0 0 0,-8 12 0,-1-2-229,-1 0-1,0 0 1,-34 28-1,91-96-771,124-140 238,-141 155 1093,-1-1 0,-2-1 0,35-76 0,-53 102-42,16-48 1981,-20 57-1453,-11 22-412,-14 18-284,1 2-1,-27 65 0,44-87-71,1 0-1,0 0 0,2 1 0,0 0 0,1-1 0,1 1 0,1 0 0,2 36 0,-1-53-55,1 0 0,-1 0-1,1 0 1,0 0 0,0 0 0,0 0 0,1 0 0,-1 0-1,1 0 1,-1-1 0,1 1 0,0 0 0,0-1 0,0 0-1,1 1 1,-1-1 0,0 0 0,1 0 0,-1 0-1,1-1 1,0 1 0,0 0 0,-1-1 0,1 0 0,0 0-1,0 0 1,5 1 0,2 0-958,0 0 0,1-1 0,-1 0 1,0 0-1,0-1 0,1-1 0,12-2 0,28-10-7249</inkml:trace>
  <inkml:trace contextRef="#ctx0" brushRef="#br0" timeOffset="1">619 48 3105,'0'0'16749,"11"5"-16399,-5-2-337,0 0 0,0 0 0,-1 1 0,1 0 0,-1 0 0,0 0 0,0 0 0,-1 1 0,1 0 0,-1 0 0,0 0 0,0 1 0,-1-1 0,1 1 0,-1 0 0,3 9 0,2 9 3,-2 1-1,0-1 1,-2 2 0,-1-1-1,-1 0 1,-1 0-1,-1 1 1,-1-1-1,-7 35 1,4-37-100,-1 0 1,-1 0-1,-1-1 1,-1 0-1,0 0 1,-2-1-1,-1 0 1,-1-1-1,0 0 1,-19 22-1,23-36-3619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6739,'0'0'15239,"123"-28"-14759,-59 22-448,-1 4-32,-10 2 0,-14 0-1248,-15 0-2802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10549,'0'0'8804,"120"-6"-8644,-61-4-128,-6 2 16,-7 4-16,-7 0-32,-12 4 0,-10 0-112,-8 0 112,-7 0-384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61 9989,'0'0'4770,"-24"14"-4311,-78 42-206,93-52-240,0 0 0,0 0 0,-1 0 0,1-1-1,-1-1 1,0 0 0,0 0 0,0-1 0,0 0 0,-19-1 0,12 0 0,15 0-8,1 0-1,0 0 1,-1-1 0,1 1-1,0 0 1,-1-1 0,1 1-1,0 0 1,0-1 0,-1 0-1,1 1 1,0-1 0,0 0-1,0 0 1,0 1 0,0-1-1,0 0 1,0 0 0,0 0 0,0 0-1,0 0 1,0-1 0,1 1-1,-1 0 1,0 0 0,1-1-1,-1 1 1,1 0 0,-1 0-1,1-1 1,0 1 0,0 0-1,0-1 1,-1 1 0,1-1-1,0 1 1,1 0 0,-1-1 0,0 1-1,0 0 1,1-2 0,0-2 10,-1 0 0,1 0 1,1 0-1,-1 0 0,1 1 1,0-1-1,0 1 0,0-1 1,0 1-1,6-8 0,-1 6 29,0 0-1,0 0 0,0 1 0,1 0 0,0 1 0,0 0 1,0 0-1,1 0 0,-1 1 0,1 0 0,-1 1 1,1 0-1,0 0 0,0 1 0,0 0 0,0 1 0,0 0 1,0 0-1,16 4 0,-18-4-7,-1 1 0,0 0 0,1 1 0,-1 0 0,0 0 0,0 0 0,0 0 0,0 1 0,0 0 0,-1 1 0,1-1 0,-1 1 0,0 0 0,0 0 0,-1 1 0,1-1 0,-1 1 0,0 0 0,0 0 0,0 1 0,-1-1 0,0 1 0,0 0 0,0 0 0,-1 0 0,0 0 0,0 0 0,1 7 0,-2-5 10,0 0 0,0-1 0,-1 1 0,0 0 1,-1 0-1,0 0 0,0 0 0,-1-1 0,0 1 0,0-1 1,-1 1-1,1-1 0,-2 0 0,-5 10 0,-1-2-27,-2 0 0,0 0 0,-1-1 0,-27 24 0,3-6-252,0-2 0,-2-1-1,-1-2 1,-80 40 0,119-66 190,-32 10-638,32-11 678,0 0 0,1 0-1,-1 0 1,0 0 0,1 0 0,-1 0 0,0 0 0,0 0 0,1 0 0,-1 0 0,0 0 0,1 0 0,-1-1 0,0 1 0,1 0 0,-1 0 0,0-1 0,1 1 0,-1 0 0,0-1 0,1 1 0,-1-1 0,1 1 0,-1-1 0,1 1 0,-1-1 0,1 1 0,-1-1 0,1 1 0,0-1 0,-1 0 0,1 1 0,0-1 0,-1 0 0,1 1 0,0-1 0,0 0 0,0 1 0,0-1 0,-1-1 0,1-5 23,-1-1-1,1 1 1,0 0 0,1-1 0,0 1 0,0 0 0,0-1 0,1 1 0,0 0 0,3-7 0,-3 11-11,0-1 0,0 1 0,0 0 0,0-1 0,1 1-1,-1 0 1,1 1 0,0-1 0,0 0 0,0 1 0,0 0 0,0-1 0,0 1 0,1 1 0,-1-1 0,1 0 0,-1 1 0,1 0 0,0-1 0,-1 1 0,8 0 0,2 0 41,0 0 0,-1 1 0,1 1 0,0 0 0,-1 1 0,1 1 0,-1-1 0,0 2 0,0 0 0,0 0 0,0 1 0,0 1 0,-1 0 0,0 0 0,19 16 0,-11-7-42,-1 0 0,-1 1 0,-1 1 0,0 1 0,-1 0 0,-1 1 0,21 37 0,-28-43-357,-2-1-1,1 1 0,-2 0 1,5 17-1,-6-14-1514,-1 0 0,0 0 0,-1 19 0,-1 7-3971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 2737,'0'0'9850,"-19"12"-9167,4-3-441,-18 10 486,-32 25 0,57-38-552,0 0-1,0 1 1,0 0-1,1 0 0,0 1 1,0 0-1,1 1 1,0-1-1,0 1 1,-5 11-1,11-19-159,-1 0 0,1 0 0,-1 0 0,1 0 0,-1 1 0,1-1-1,-1 0 1,1 0 0,0 0 0,0 1 0,0-1 0,0 0 0,0 0 0,0 1-1,0-1 1,0 0 0,0 0 0,1 1 0,-1-1 0,0 0 0,1 0 0,-1 0-1,1 0 1,-1 0 0,1 1 0,0-1 0,-1 0 0,1 0 0,0 0 0,0-1-1,0 1 1,-1 0 0,1 0 0,0 0 0,0-1 0,0 1 0,1 0-1,-1-1 1,0 1 0,2 0 0,5 1 13,-1-1-1,1 0 1,0 0-1,-1 0 1,14-2 0,-5 1 66,0 1-61,1-1 0,0-1 0,0 0-1,0-1 1,-1-1 0,1 0 0,-1-1 0,0-1-1,0-1 1,0 0 0,-1-1 0,0-1-1,0 0 1,22-18 0,-33 23-11,0 0 0,-1-1 0,0 0 0,0 0 0,0 0 0,0 0-1,-1 0 1,1 0 0,-1-1 0,0 1 0,-1-1 0,1 1 0,-1-1 0,0 0 0,0 0 0,0 0 0,-1 0-1,1 1 1,-2-9 0,1 10-49,0 0 0,-1 0 0,1 1 0,-1-1 0,0 0 0,0 1 0,0-1 1,0 1-1,0-1 0,-1 1 0,1 0 0,-1-1 0,1 1 0,-1 0 0,0 0 0,0 0 0,0 0 0,0 0 0,0 1 0,-1-1 0,1 1 0,0-1 0,-1 1 0,1 0 0,-1 0 0,1 0 0,-1 0 0,0 0 0,1 1 0,-1-1 0,0 1 0,0-1 0,1 1 0,-6 1 0,-3-1-3826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1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5042,'0'0'2978,"23"2"-2186,553 17 5110,-51-3-4168,800 80 50,-1299-94-1080,-45-1-8766,-10-1 1190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2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8212,'0'0'2577,"-105"124"-1200,63-43 447,7 6 33,4 8-912,11 3-257,12-1-272,3-2-288,5-12 80,7-12-208,19-18-2609,5-16-3089,8-19-513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2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8324,'0'0'5661,"26"3"-5568,6 1-82,44 12 0,-72-15-9,-1 0 0,1 1 0,0-1 0,-1 1 0,1 0 0,-1 0-1,0 0 1,0 0 0,0 1 0,0-1 0,0 1 0,0 0 0,0 0 0,-1 0 0,0 0 0,1 0 0,-1 0 0,-1 1 0,1-1 0,2 6 0,-2 0-8,0 1 0,0-1 0,-1 0 0,0 1 0,-1 18 1,0-21 1,0 3-7,-1 1-1,0-1 0,-1 0 0,0 0 0,0 0 0,-1 0 0,-1 0 0,-4 10 0,-6 6-370,-25 36-1,8-13-1031,30-48 1312,1-1-1,-1 1 1,1-1 0,-1 0-1,1 1 1,-1-1-1,1 1 1,0-1 0,-1 1-1,1-1 1,0 1-1,0 0 1,-1-1 0,1 1-1,0-1 1,0 1-1,0 0 1,0-1 0,0 1-1,0-1 1,0 1-1,0 0 1,0-1 0,0 1-1,0 0 1,0-1 0,0 1-1,1 0 1,15-7-890,24-26 210,-1-4 670,-1-1 0,-2-2 0,44-64 1,-52 62 3146,41-84 0,-62 101 4644,-8 27-7300,-10 24-178,-20 33 0,18-36-43,0 1-1,-9 29 1,14-29-162,1 0 1,1 1 0,2 1-1,0-1 1,2 0 0,1 1-1,3 35 1,-2-59-168,1 0-1,-1 0 1,1-1 0,0 1 0,0 0-1,0 0 1,1-1 0,-1 1-1,1-1 1,-1 1 0,1-1 0,0 1-1,0-1 1,0 0 0,0 0 0,0 0-1,1 0 1,-1 0 0,0-1 0,1 1-1,-1-1 1,1 0 0,0 1-1,0-1 1,-1 0 0,1 0 0,0-1-1,4 1 1,10 2-1691,0-1 1,0 0-1,31-2 1,-27-1 1377,39-2-2795,-2-13-1091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2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6739,'0'0'6950,"-23"22"-5472,-69 73-582,87-90-812,0 1-1,1 0 0,-1-1 0,1 2 0,0-1 0,1 0 0,-5 12 1,7-14-34,0 1 0,0 0-1,0 0 1,1 0 0,0 0 0,1 10 0,-1 3-32,0-16-15,0 0 0,0 1 0,1-1 0,-1 0 0,1 0 0,-1 0 0,1 1 0,0-1 0,0 0 0,0 0 0,0 0 0,0 0 0,0-1 0,0 1 0,1 0 0,-1 0 0,4 2 1,-1-1 2,-1 0 0,1 0 1,0-1-1,1 0 0,-1 0 1,0 0-1,1 0 1,4 1-1,7 1 4,0-2-1,0 1 1,0-2-1,18 0 1,-32-1-11,9 0-29,-1 1 0,1-2 1,-1 0-1,1 0 0,-1-1 0,15-4 0,-22 5 44,-1-1-1,1 1 1,-1-1-1,1 1 0,-1-1 1,1 0-1,-1 0 1,0 0-1,0 0 0,0 0 1,0 0-1,0-1 0,-1 1 1,1-1-1,-1 1 1,0-1-1,1 0 0,-1 1 1,0-1-1,0 0 1,-1 0-1,1 0 0,-1 0 1,1 0-1,-1 0 1,0 0-1,-1-5 0,1 4 65,0 0 0,0 1 0,0-1 0,-1 0 0,0 0 0,0 1 0,0-1 0,0 1 0,-1-1 0,1 1 0,-1-1 0,0 1 0,0 0 0,0 0 0,0 0 0,0 0 0,-5-4 1,0 1-148,-1 0 0,0 1 1,0-1-1,-1 2 0,-14-7 1,12 5-2189,4-2-3287,6 0-987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2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5122,'0'0'13190,"127"-28"-12629,-92 22-305,4 4-256,5 0-593,-2 2-4321,-3-2-1377,-6-4-896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5138,'0'0'8127,"12"-18"-6743,42-50-525,-53 66-840,0 1-1,1-1 0,-1 1 1,0 0-1,1-1 0,-1 1 1,1 0-1,0 0 0,-1 0 1,1 0-1,0 0 0,0 0 1,-1 0-1,1 1 0,0-1 1,0 1-1,0-1 0,0 1 1,0 0-1,0 0 0,0 0 1,0 0-1,0 0 0,0 0 1,0 0-1,0 1 0,-1-1 1,1 1-1,0-1 0,0 1 1,0 0-1,0 0 0,-1 0 1,1 0-1,0 0 0,-1 0 1,1 0-1,-1 0 0,1 1 1,-1-1-1,0 1 0,1-1 1,-1 1-1,0-1 0,0 1 1,1 2-1,3 5-12,-1 0 1,0 1-1,0-1 0,-1 1 0,0 0 0,-1 0 1,0 0-1,-1 0 0,0 1 0,0-1 0,-1 0 1,0 1-1,-1-1 0,-2 11 0,-3 12 10,-2 0 0,-22 60 1,26-83-35,3-7-5,-1 0-1,1 1 1,0-1 0,0 1-1,0-1 1,0 8-1,22-18-307,-3-6 332,-1-1 0,0-1-1,-1-1 1,0 0 0,24-35 0,-1 4 2,87-104 854,-143 175 2453,7-9-3244,1 0 0,1 1-1,1-1 1,-10 28 0,14-29-50,0-1 1,0 1 0,2 0 0,0 0 0,0 0-1,2 15 1,0-23-42,-1-1 1,1 1-1,0-1 1,1 1-1,-1-1 0,1 1 1,0-1-1,1 0 1,-1 0-1,1 0 0,0 0 1,0 0-1,0 0 1,1-1-1,0 0 0,0 0 1,6 5-1,-2-3-358,0-1-1,0 0 1,0-1-1,1 0 1,0 0-1,0-1 1,11 3 0,-9-4-553,0 0 1,0-1 0,-1 0 0,1 0 0,0-1 0,0-1 0,0 0 0,0 0-1,-1-1 1,12-4 0,-13 3 585,-1 0-1,1 0 1,-1-1-1,0 0 1,0-1-1,-1 1 1,0-1-1,1-1 1,-2 0-1,1 0 1,-1 0-1,8-9 1,-10 8 1062,1 1 0,-1-1-1,0 0 1,-1 0 0,0 0 0,0 0 0,-1-1 0,0 1 0,3-14 5884,-5 26-3216,-1 16-1731,-6 33-1958,-18 21 978,17-57-1200,1 0-1,1 1 1,-5 34 0,10-48-3711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2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9893,'0'0'9044,"130"78"-8244,-106-22-208,-7 5-127,-17 14-321,0 4-144,-17 4-32,-25 3-64,-15-1-1585,-15-2-3266,-12 0-2080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3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2497,'0'0'9431,"20"0"-7873,1724-24-296,-1554 15-1249,122-3-29,-322 28-1224,-28 10-630,-23 5-1153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3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13686,'0'0'5299,"-103"187"-5043,75-92 48,8 6-272,5-1-16,10-11 160,5-10-176,0-20-32,9-14-2001,20-15-1681,6-14-1248,6-16 32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3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6179,'0'0'6819,"22"-3"-6667,-1 0-154,-1 1 0,33 0 1,-50 2-5,-1 1 0,1-1 0,-1 1 0,1 0 0,-1-1 0,1 1 0,-1 1 0,1-1 0,-1 0 0,0 0 0,0 1 0,1-1 0,-1 1 0,0 0 0,-1 0 1,1 0-1,0 0 0,0 0 0,-1 0 0,1 0 0,-1 0 0,0 1 0,0-1 0,1 1 0,0 4 0,1 2-27,-1 1 0,0 0 0,-1 0 0,1 19 0,-2-24 30,0 10 10,0 0 0,-1 1 1,0-1-1,-2 0 0,-6 25 1,6-32-88,1 0 1,-1 0 0,-1 0 0,0-1-1,0 1 1,0-1 0,-1 0 0,0 0-1,0-1 1,-1 1 0,-12 10 0,18-17 59,0 0-1,0 0 1,0 0 0,0-1 0,0 1-1,0 0 1,0 0 0,0 0 0,0 0-1,0 0 1,0 0 0,-1 0 0,1 0 0,0 0-1,0 0 1,0-1 0,0 1 0,0 0-1,0 0 1,0 0 0,0 0 0,0 0-1,0 0 1,0 0 0,-1 0 0,1 0 0,0 0-1,0 0 1,0 0 0,0 0 0,0 0-1,0 0 1,0 0 0,0 0 0,-1 0-1,1 0 1,0 0 0,0 0 0,0 0 0,0 0-1,0 0 1,0 0 0,0 0 0,0 0-1,0 0 1,-1 0 0,1 0 0,0 0-1,0 0 1,0 1 0,0-1 0,0 0 0,0 0-1,0 0 1,0 0 0,0 0 0,0 0-1,0 0 1,0 0 0,0 0 0,0 0-1,0 1 1,-1-1 0,1 0 0,0 0 0,0 0-1,5-9-600,178-236-705,-136 184 2499,-3 3 1434,-17 17 2126,-45 75-3054,-21 56 0,26-51-1640,1-1 0,3 1 0,1 1 0,2 0 0,1 0 0,1 42 0,4-79-254,0 0-1,0 1 0,0-1 1,1 0-1,-1 0 1,1 0-1,-1 0 0,1 0 1,0 1-1,0-1 1,1-1-1,-1 1 1,1 0-1,-1 0 0,1 0 1,0-1-1,0 1 1,0-1-1,0 1 0,0-1 1,1 0-1,-1 0 1,4 2-1,1-1-616,0 0 0,0 0-1,0-1 1,0 0 0,0 0 0,1-1-1,-1 0 1,15 0 0,37 0-1663,2-5-1293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8900,'0'0'4434,"112"0"-2529,-57 0 832,6-6-1472,7-2-545,-2 4-528,-7 0-96,-10 0-64,-17 4-64,-7 0-3089,-14-2-3810</inkml:trace>
  <inkml:trace contextRef="#ctx0" brushRef="#br0" timeOffset="1">360 1 7732,'0'0'7985,"-8"19"-6942,4-9-857,-3 8 120,0 0 0,1 0 0,1 0 0,0 1 0,2 0 1,-2 20-1,-8 135 983,0-8-1513,10-56-4902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3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5491,'0'0'6901,"-12"20"-6020,-35 63 45,44-78-863,1 0 1,0 0 0,0 0-1,0 0 1,1 0 0,-1 0 0,1 0-1,0 0 1,1 0 0,-1 1-1,1-1 1,0 0 0,0 1 0,3 9-1,-2-12-40,0 1 0,0-1 0,1 0-1,0 0 1,0 0 0,0 0 0,0-1-1,0 1 1,0 0 0,1-1 0,-1 0 0,1 1-1,-1-1 1,1 0 0,0 0 0,0-1-1,4 3 1,4 0 13,1 0 0,-1-1 0,1 0 0,0-1 0,-1 0 0,1-1 0,0 0 0,0-1-1,0 0 1,14-3 0,-23 3 33,0-1-1,1 1 1,-1-1-1,0 0 1,0-1-1,0 1 1,0 0-1,0-1 1,0 0-1,0 1 1,0-1-1,-1 0 1,1-1-1,-1 1 1,1 0-1,-1-1 1,0 1-1,0-1 1,0 0-1,0 0 1,-1 1-1,1-1 1,-1-1-1,0 1 1,1 0-1,-1 0 1,-1 0-1,1 0 1,0-1-1,-1-4 1,1 3 50,-1 0 1,0 0-1,0 0 1,0 1 0,-1-1-1,0 0 1,0 0-1,0 1 1,0-1-1,-1 1 1,1-1-1,-1 1 1,-1 0 0,1-1-1,0 1 1,-1 0-1,0 0 1,0 1-1,0-1 1,-7-5-1,5 6-127,0-1-1,0 2 0,-1-1 0,1 0 0,-1 1 0,1 0 1,-1 0-1,0 1 0,0 0 0,0 0 0,-6 0 0,-22-1-4519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3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1169,'0'0'20137,"147"-26"-19993,-79 21-144,-7 1-80,-4 2-2545,-8-2-5203,-12-4 48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3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10261,'0'0'7171,"19"-1"-6768,-7 0-376,-2 0-11,-1 0 0,1 1 0,18 2 0,-24-2-16,0 1-1,-1 0 1,1 0-1,0 0 1,0 0-1,0 1 1,-1 0-1,1 0 0,-1 0 1,1 0-1,-1 0 1,0 0-1,0 1 1,0 0-1,3 3 1,-1 1-15,0 0 0,0 1 0,-1 0 0,0 0 0,0 0 0,-1 0 1,0 0-1,-1 1 0,0-1 0,0 1 0,-1 0 0,0 0 1,0-1-1,-1 1 0,0 0 0,-2 14 0,-1-8 2,1 0 1,-2-1-1,0 1 0,0-1 0,-1 0 0,-1 0 0,-1 0 0,-14 23 0,10-20 78,23-33 44,95-145-123,73-97 1380,-166 244 152,-13 23-150,-17 27-879,6-19-476,1 0 0,0 1-1,1 1 1,2-1 0,-1 1-1,2 0 1,1 1 0,0-1-1,2 1 1,0 0 0,1 21-1,0-11-555,0-13-686,1 0 0,0 0-1,4 18 1,-4-31 897,1-1-1,0 1 1,0-1 0,0 1 0,0-1 0,0 1 0,1-1-1,0 1 1,-1-1 0,1 0 0,1 0 0,-1 0-1,0 0 1,1-1 0,-1 1 0,1 0 0,0-1-1,0 0 1,4 3 0,31 8-7077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3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82 10405,'0'0'10455,"6"-13"-9977,22-41-348,-28 53-131,1 0-1,0 0 0,-1 0 0,1 0 0,0 0 0,-1 0 0,1 1 1,0-1-1,0 0 0,0 0 0,0 1 0,0-1 0,0 1 0,0-1 1,0 1-1,0-1 0,0 1 0,0-1 0,0 1 0,0 0 0,0 0 1,0 0-1,0-1 0,0 1 0,0 0 0,1 0 0,-1 0 0,0 1 0,0-1 1,0 0-1,0 0 0,0 1 0,0-1 0,0 0 0,0 1 0,0-1 1,0 1-1,0 0 0,2 1 0,1 0-9,-1 2 0,1-1 0,-1 0 0,0 1 0,0-1 0,3 6-1,-1-1 1,0 2 0,0-1 0,-1 0 0,0 1 0,-1 0 0,0 0 0,-1 0 0,0 0 0,0 0 0,-1 0 0,0 1 0,-1-1 0,0 1 0,-1-1 0,0 0 0,-1 0 0,0 0 0,0 1 0,-1-2 0,-1 1 0,1 0 0,-2-1 0,1 1 0,-1-1-1,-1 0 1,1-1 0,-1 0 0,-8 8 0,-14 12-168,-1-2 0,-1-1-1,-1-2 1,-52 30 0,79-50 112,2-2 28,-1 1-1,1-1 1,0 1-1,-1-1 0,0 0 1,1 0-1,-1 0 1,0 0-1,0-1 1,-5 2-1,8-3 46,-1 1 0,1-1-1,-1 1 1,1 0 0,0-1-1,-1 1 1,1-1 0,0 1-1,-1-1 1,1 0 0,0 1-1,0-1 1,-1 1 0,1-1-1,0 1 1,0-1 0,0 0-1,0 1 1,0-1 0,0 1-1,0-1 1,0 0 0,0 1 0,0-1-1,0 1 1,0-1 0,1 0-1,-1 0 1,3-18 61,0 15-68,-1-1-1,0 1 0,1 0 0,0 1 0,-1-1 1,2 0-1,-1 1 0,0 0 0,1 0 0,-1 0 1,1 0-1,0 0 0,0 1 0,0 0 1,0-1-1,1 1 0,-1 1 0,0-1 0,1 1 1,0 0-1,-1 0 0,6-1 0,11 0 14,0 0-1,0 1 1,35 3 0,-30 1 97,0 2 0,42 12 0,11 2-1465,-24-13-2687,-16-6-2813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3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11877,'0'0'7300,"119"113"-6596,-113-48-224,-6 6-432,0 6 80,-30 6-128,-17 0 0,-12-4-128,-17-2-64,-10-10-1040,-8-8-2290,2-20-2737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7539,'0'0'1791,"-8"22"-1327,0-3-292,2-5-35,0 1 0,1-1-1,1 1 1,0 0 0,1 0 0,1 1 0,-1 26 0,3-34-47,0 8 82,0 0-1,1 0 1,0 0 0,8 28-1,-8-40-138,1 1 0,-1-1 0,1 0 0,0 0 0,1 1 0,-1-1 0,1-1 0,0 1 0,0 0 0,0-1 0,0 1 0,1-1 0,0 0 0,-1 0 0,1 0 0,0-1 0,0 1 0,0-1 0,1 0 0,7 3 0,-3-2 9,0 0 0,0-1 1,1 0-1,-1-1 0,0 1 0,1-2 1,-1 1-1,1-2 0,-1 1 0,1-1 0,-1 0 1,1-1-1,-1 0 0,0-1 0,0 0 1,0 0-1,0-1 0,-1 0 0,1-1 1,-1 1-1,0-2 0,0 1 0,-1-1 1,0 0-1,0-1 0,0 0 0,-1 0 1,0 0-1,8-13 0,-4 1 417,-1 1 0,-1-1 1,0-1-1,-2 0 0,6-25 0,-2 7 943,-7 35-665,0 9-610,3 17-252,17 89 48,-6 1 0,-5 1 1,-1 118-1,-12-219 86,1 1 1,-2-1 0,0 0-1,0 1 1,-1-1-1,-1 0 1,0-1-1,-1 1 1,0-1-1,-1 0 1,-1 0 0,0-1-1,-14 20 1,14-24 102,0 1 0,0-1 0,-1 0 0,0 0 0,0-1 1,-1 0-1,1 0 0,-1-1 0,-1-1 0,1 1 1,-1-1-1,1-1 0,-1 0 0,0 0 0,0-1 0,-1 0 1,1-1-1,-16 0 0,19-1-65,1 0 0,-1 0 0,0-1 0,0 0 0,0 0 1,0 0-1,1-1 0,-1 0 0,1-1 0,-7-2 0,10 3-106,1 0-1,-1 0 0,1 0 1,-1 0-1,1-1 1,0 1-1,0 0 1,0-1-1,1 0 0,-1 1 1,0-1-1,1 0 1,0 0-1,0 0 1,0 0-1,0 0 0,0 0 1,0 0-1,1 0 1,-1 0-1,1-1 0,0 1 1,0 0-1,1-3 1,-1 2-416,1-1 0,-1 1 0,1 0 1,0 0-1,0 0 0,1 1 0,-1-1 1,1 0-1,0 0 0,0 1 0,0-1 1,0 1-1,1 0 0,0-1 0,-1 1 1,1 0-1,0 1 0,0-1 0,7-4 1,44-34-5913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8020,'0'0'4615,"-3"20"-4380,-29 125 723,30-136-884,0 0-1,1 0 1,0 0 0,0 0 0,2 15 0,-1-22-63,0 1-1,0-1 1,1 0 0,-1 0 0,1 1-1,0-1 1,-1 0 0,1 0 0,0 0-1,0 0 1,1 0 0,-1 0 0,0 0-1,1 0 1,-1-1 0,1 1 0,-1 0 0,1-1-1,0 1 1,0-1 0,0 0 0,0 1-1,0-1 1,0 0 0,4 1 0,1 1-2,0-1 0,0-1 0,0 1 1,0-1-1,0 0 0,1-1 0,-1 0 1,0 0-1,1 0 0,-1-1 0,0 0 1,0-1-1,0 0 0,0 0 0,0 0 1,0-1-1,0 0 0,-1 0 0,1 0 0,-1-1 1,0 0-1,0-1 0,0 1 0,4-6 1,-5 4 180,0 1 0,-1-1 0,0-1 0,0 1 0,0 0 0,-1-1 0,0 0 0,0 0 0,-1 0 0,0 0 0,0 0 0,0 0 0,-1 0 0,-1-1-1,1-11 1,-1 14-75,0-1 0,0 1 0,0 0-1,-1 0 1,0-1 0,0 1-1,-1 0 1,1 0 0,-1 0-1,0 0 1,0 0 0,-6-8-1,5 10-193,1 0-1,-1 1 0,0 0 0,1-1 0,-1 1 0,0 0 0,-1 0 0,1 1 0,0-1 1,0 0-1,-1 1 0,1 0 0,-1 0 0,1 0 0,-1 0 0,0 1 0,1 0 1,-1-1-1,-6 2 0,-2-1-2943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15063,'0'0'5618,"144"-10"-5169,-52 0-33,5-2-304,-12 2-16,-17 3-16,-22 1-80,-17 2-528,-12 4-1265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0 368,'0'0'16442,"-7"26"-15900,4-15-433,-40 189 1914,-27 200-876,55-322-1201,14-67-447,-3 16 640,1-17-3425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367 130 9044,'0'0'3607,"-5"9"-2804,3-6-736,0 0-1,0 0 1,0 0-1,0 0 1,-1 0 0,1 0-1,-1 0 1,0-1-1,0 1 1,0-1 0,0 0-1,0 0 1,0 0-1,-1 0 1,1-1-1,-1 1 1,1-1 0,-1 0-1,0 0 1,1 0-1,-7 0 1,-3 1 195,-2-1-86,0 0-1,0 0 1,-26-3-1,39 2-143,-1-1 0,1 1 0,-1 0-1,1-1 1,-1 0 0,1 1 0,-1-1 0,1 0 0,0 0 0,-1 0 0,1-1 0,0 1-1,0 0 1,0-1 0,0 0 0,0 1 0,0-1 0,0 0 0,1 0 0,-1 0 0,1 0-1,-1 0 1,1 0 0,0-1 0,0 1 0,0 0 0,0-1 0,-1-4 0,2 2-15,-1 0 0,1 0 0,1 0 0,-1-1 0,1 1 0,0 0 1,0 0-1,0 0 0,1 0 0,-1 0 0,1 0 0,1 1 0,-1-1 0,1 0 0,-1 1 1,1 0-1,0 0 0,1 0 0,-1 0 0,1 0 0,0 0 0,0 1 0,0 0 1,0 0-1,1 0 0,6-3 0,-5 3-26,-1 0 0,1 0 0,0 1 0,0 0 0,0 0 0,0 0 0,0 1 0,0 0 0,1 0 0,-1 0 0,0 1 0,1 0 0,-1 1 0,0-1 0,1 1 1,-1 0-1,0 1 0,0-1 0,0 1 0,0 0 0,0 1 0,7 4 0,-5-2 13,-1 0 1,0 1-1,-1 1 1,1-1-1,-1 1 1,0 0-1,-1 0 0,0 1 1,0-1-1,0 1 1,-1 0-1,0 1 1,-1-1-1,0 1 1,0 0-1,-1-1 0,0 1 1,0 0-1,-1 0 1,-1 0-1,1 1 1,-1-1-1,-1 0 1,0 0-1,0 0 0,-4 15 1,-1-11 8,0 0 1,0-1-1,-1 0 1,-1 0-1,0-1 1,-1 0-1,-16 16 1,-78 65 11,91-82-23,-94 68-16,95-70-3,-1-2 1,1 0-1,-1 0 1,0-1-1,-1 0 1,1-1 0,-23 4-1,35-8 17,-1 0 0,0 0 1,1 0-1,-1 0 0,0 0 0,0 0 0,1 0 0,-1 0 0,0 0 0,1 0 1,-1 0-1,0 0 0,1-1 0,-1 1 0,0 0 0,1-1 0,-1 1 0,0 0 0,1-1 1,-1 1-1,1-1 0,-1 1 0,1-1 0,-1 1 0,1-1 0,-1 1 0,1-1 1,0 1-1,-1-1 0,1 0 0,0 1 0,-1-1 0,1 0 0,0 1 0,0-1 0,-1-1 1,1-27 146,0 21-99,0 2-43,1 1-1,-1-1 1,1 1-1,0-1 1,1 1-1,-1-1 1,1 1-1,0 0 1,0 0-1,1 0 1,0 0-1,-1 0 1,2 1-1,-1-1 1,0 1-1,1 0 0,0 0 1,0 0-1,0 1 1,0-1-1,1 1 1,0 0-1,-1 0 1,1 0-1,0 1 1,0 0-1,7-3 1,-3 3-28,0-1 0,0 1 1,1 1-1,-1 0 0,0 0 1,1 1-1,-1 0 0,1 1 1,-1 0-1,0 0 0,0 1 1,1 0-1,-1 0 0,0 1 1,14 8-1,-13-6-29,0 0 0,-1 1 0,0 0 0,0 1 0,-1 0 0,0 1 0,0-1 0,-1 1 0,0 1 0,0 0 0,-1 0 0,7 12 0,-9-12-767,0 0 1,0 0 0,-1 1-1,0-1 1,-1 1 0,0 0-1,0 0 1,0 15 0,-2 21-4771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10693,'0'0'2153,"-7"22"-2012,-80 318 3256,73-263-2823,4 1 0,3 0 0,4 129 1,4-197-532,0 0 1,1 0 0,1 0-1,-1 0 1,1-1 0,1 1 0,0-1-1,0 1 1,1-2 0,0 1-1,1 0 1,-1-1 0,2 0 0,-1 0-1,1-1 1,0 0 0,1 0 0,0 0-1,16 10 1,-10-9-252,0-1-1,0 0 1,0 0-1,1-2 1,16 5 0,-13-5-1533,0-2 1,1 0 0,36 1 0,-4-4-4033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9796,'0'0'1601,"13"19"-787,-6-9-670,0-1 0,0 0 0,0 0 0,1 0 0,1-1 0,-1 0 0,13 7 0,-11-10-39,0-1 0,1 0 0,0-1 0,-1 0 0,1-1 0,0 0-1,0-1 1,1 0 0,16-1 0,652 6 1553,293 14-1478,-191 51-316,-233-18 227,-277-44-401,-296-9-2056,-14 0-2151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76 5987,'0'0'8596,"1"-16"-6897,5-25-986,-4 25-419,-1 13-116,-1 7 38,0 26-147,-1 0 0,-2 0 1,-1 0-1,-1 0 1,-2 0-1,-12 34 0,-34 70 799,-22 65-135,69-177-699,1 0 1,1 0-1,1 1 0,1 0 1,1 0-1,0-1 0,5 30 1,-4-47-67,1 0 0,0 0 0,0 0 0,1 0 0,0 0 0,0 0 0,0-1 0,0 1 0,1-1 0,0 1 0,-1-1 0,2 0 0,-1 0 0,0 0 0,1 0 0,0-1 0,0 1 0,0-1 0,0 0 0,0-1 0,9 5 0,-1-2-697,0 0 0,1-2 0,-1 1 0,1-1 0,-1-1 0,1-1 0,21 1 0,46-1-4567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10693,'0'0'2977,"23"6"-2686,-3-1-259,-10-3-25,0 0-1,0 1 0,0 0 0,0 0 1,0 1-1,-1 0 0,0 1 1,0 0-1,0 0 0,-1 1 0,1 1 1,-2-1-1,11 11 0,-13-11-5,-1 0-1,1 0 0,-2 1 1,1-1-1,-1 1 1,0 0-1,0 0 0,-1 0 1,0 0-1,0 0 1,0 0-1,-1 1 0,0-1 1,-1 1-1,0-1 1,0 0-1,0 1 0,-1-1 1,0 1-1,-1-1 1,0 0-1,0 0 1,0 0-1,-1 0 0,-4 8 1,-1-3 9,-1 0 1,0-1 0,-1 0 0,0 0-1,-1-1 1,-14 10 0,2-4-8,0 0 1,-35 16-1,72-52-616,89-70-1496,-57 52 2116,52-57 0,-83 78 43,2-1 576,0 0 1,-2-1-1,0 0 0,-1-2 1,-1 1-1,14-30 0,-27 49-550,0 1 0,0 0 0,0 0-1,0 0 1,0 0 0,0 0 0,0-1-1,0 1 1,0 0 0,0 0 0,0 0 0,0 0-1,0 0 1,0-1 0,0 1 0,0 0-1,0 0 1,0 0 0,0 0 0,0-1-1,0 1 1,0 0 0,0 0 0,0 0 0,0 0-1,0-1 1,0 1 0,0 0 0,0 0-1,0 0 1,0 0 0,-1 0 0,1 0 0,0-1-1,0 1 1,0 0 0,0 0 0,0 0-1,0 0 1,-1 0 0,1 0 0,0 0-1,0 0 1,0 0 0,0 0 0,0 0 0,-1 0-1,1 0 1,0-1 0,0 1 0,-13 3 626,-10 8-856,12-4 278,1 1 0,0 0 0,1 0 0,-1 1 0,-7 10 0,14-14-105,-1-1 1,1 1 0,0 0 0,1 0 0,-1 0 0,1 1 0,0-1 0,0 1-1,1-1 1,-1 1 0,1 0 0,1-1 0,-1 10 0,0 38 27,0 2 5,3 0 0,12 84 0,-14-135-140,1-1 1,0 1-1,0-1 1,0 1 0,1-1-1,-1 0 1,1 0 0,0 0-1,0 0 1,0 0-1,0 0 1,0 0 0,1 0-1,3 2 1,-4-3-660,1 0-1,0 0 1,0-1-1,0 1 1,0-1-1,0 1 1,0-1-1,0 0 1,7 1-1,17 0-6052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4818,'0'3'12110,"-15"248"-10486,14-235-1610,-2 7 87,2 37 1,17-74-38,-9 5-44,0 0 1,-1-1 0,0 0-1,-1-1 1,0 1 0,0-1-1,-1 0 1,-1 0 0,4-17-1,0-15 49,2-52 0,-5 48-37,-3 40-24,-2 9-39,1 1 0,-1-1-1,1 1 1,0 0 0,0-1 0,0 1 0,0 0 0,0-1 0,1 5 0,0 9 11,-1 20 30,-8 271 607,8-306-669,0 0-211,-1 0 0,1 0 1,0 0-1,0 0 0,0-1 1,0 1-1,0 0 0,0 0 0,0 0 1,0 0-1,0 0 0,0 0 1,1 0-1,-1 0 0,0 0 0,1-1 1,-1 1-1,0 0 0,1 1 1,14-2-5733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10165,'0'0'5138,"160"-45"-4049,-100 35-465,-6 0-400,-3 0-16,-5 2-160,-7 2-48,-4 4-48,-2 0-32,-4 2-4114,-3-4-1665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10085,'0'0'5706,"21"24"-5028,63 78-259,-80-97-404,-1 0 0,0 1 0,0-1 0,0 1 0,0 0 0,-1 0 0,0 0-1,-1 0 1,1 0 0,-1 0 0,0 0 0,-1 0 0,1 0 0,-1 1 0,0-1 0,-2 9 0,1 3 19,0-6-29,-1 0 1,0 0 0,-1-1-1,0 1 1,0-1-1,-1 1 1,-11 19 0,5-12 20,-1-1 0,-1-1 0,-23 27 0,34-42 33,3-5 117,33-30-425,-1-2 1,34-48-1,51-85-204,35-45 1396,-143 204 409,-9 10 17,-6 8-977,-9 14-318,0-2 0,-21 24-1,-18 27 211,37-46-213,0 1 1,2 0 0,-10 30-1,19-45-119,0 0 0,1 1 1,0 0-1,1-1 0,0 1 0,2 0 0,-1 0 0,1 0 0,3 20 0,-2-30-246,-1-1 0,1 1 0,0-1 0,0 1 0,0-1 0,0 1 0,0-1 0,0 0 0,1 0 0,-1 0 0,1 0-1,-1 0 1,1 0 0,0 0 0,0 0 0,0 0 0,0-1 0,0 1 0,0-1 0,0 0 0,1 0 0,-1 1 0,0-1-1,1-1 1,3 2 0,36 6-6610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72 9124,'0'0'4279,"-9"19"-2176,-28 65-833,36-81-1219,0 0 0,0 0 1,0 0-1,0 1 0,0-1 0,1 0 1,-1 1-1,1-1 0,0 0 1,0 1-1,0-1 0,1 5 1,0-6-34,-1-1 1,1 0 0,-1 1 0,1-1 0,0 1-1,0-1 1,0 0 0,0 0 0,0 1-1,0-1 1,0 0 0,0 0 0,0 0 0,0 0-1,1 0 1,-1 0 0,0-1 0,3 2-1,3 0 18,0 0 0,0-1 0,0 1-1,0-2 1,1 1 0,-1-1-1,14-1 1,-4 0 50,-9 1-71,0 0 0,1-1 0,-1 0 0,0-1 0,1 0 1,-1 0-1,0 0 0,13-7 0,-17 7 1,-1 0 1,0 0-1,0 0 1,0 0-1,0 0 1,0-1-1,-1 1 1,1-1-1,-1 1 1,0-1-1,1 0 1,-1 0-1,-1 0 1,1-1-1,0 1 0,-1 0 1,1-1-1,-1 1 1,0-1-1,0 1 1,-1-1-1,1-6 1,0 6 22,-1 1 1,0 0-1,0-1 1,0 1-1,-1 0 1,1 0 0,-1-1-1,0 1 1,0 0-1,0 0 1,0 0-1,-1 0 1,1 0-1,-1 0 1,-2-3-1,0 2-18,0 0 0,0 0 0,0 0 0,-1 1 0,0 0 0,0 0 0,0 0 1,-6-3-1,-38-11 17,-1-1-1664,22 0-3184,15 0-1209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9652,'0'0'4082,"122"170"-2305,-106-91-464,-7 4-641,-9 0-144,0-3-208,-3-1-112,-19-2-127,-10-2-81,-10-6-81,-9-6 33,-8-7-1872,-2-11-2771,0-11-1599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9893,'0'0'3281,"-90"176"-2801,55-68 1153,3 3-384,12-5-129,9-7-384,11-11-303,0-11-401,2-13 192,16-11-144,6-10-80,6-9 0,16-17-2097,18-17-3682,13 0-1088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1649,'0'0'15420,"3"4"-15273,2 4-146,25 36 66,43 83 0,-66-112-67,0 0 1,-1 1-1,-1 0 0,0 0 1,-2 0-1,0 0 0,0 1 1,-2 0-1,0-1 0,-1 21 1,-1-31-6,0 1 1,-1-1 0,1 1-1,-1-1 1,-1 0 0,1 1 0,-1-1-1,0-1 1,0 1 0,-6 7 0,6-9-31,1-1 0,-1 0 0,0 1 0,0-2 0,0 1 0,-1 0 0,1 0 0,-1-1 1,1 0-1,-1 0 0,0 0 0,0 0 0,0 0 0,0-1 0,0 0 0,0 0 1,-5 1-1,8-2 5,1-1 1,-1 1-1,0 0 1,1-1-1,-1 1 0,1 0 1,-1-1-1,1 1 1,-1-1-1,1 1 1,0-1-1,-1 1 1,1-1-1,-1 1 1,1-1-1,0 1 1,-1-1-1,1 1 1,0-1-1,0 0 1,-1 1-1,1-1 1,0 1-1,0-1 0,0 0 1,0 1-1,0-1 1,0 0-1,0 1 1,0-1-1,0 0 1,0 1-1,0-1 1,1 0-1,-1 0 1,5-27-827,2 13 529,1 0-1,0 1 0,1 1 0,1-1 0,0 1 1,13-12-1,3-6 208,27-31 154,-9 11 832,-3-1-1,67-112 1,-106 161-539,0-1 0,0 0 1,0 0-1,-1 0 0,1 0 1,-1 0-1,0 0 0,0 0 1,0-7-1,-9 21 900,-8 12-1179,0 1 0,2 1 0,0 0 0,2 1-1,1 0 1,0 1 0,2 1 0,2-1 0,0 1-1,1 1 1,2-1 0,-1 42 0,4-52-44,1-5 4,0 1 0,1 0 0,0-1-1,4 19 1,-4-27-21,1 0 0,-1 0 0,1 0 0,0 0 0,0 0 0,1 0 0,-1 0 0,1-1 0,-1 1 0,1-1 0,0 0 0,1 0-1,-1 0 1,0 0 0,1-1 0,7 5 0,2-2-720,0 0 1,0-1-1,1 0 0,-1-1 0,1-1 0,0 0 1,0-1-1,0-1 0,21-1 0,-21 1-465,53 0-3858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6723,'0'0'5707,"1"-12"-4653,-1 5-919,5-28 179,-4 34-297,0-1-1,-1 1 1,1-1-1,0 1 1,0-1-1,0 1 1,0-1-1,0 1 1,0 0-1,0 0 1,0-1-1,1 1 1,-1 0 0,0 0-1,1 0 1,-1 0-1,1 1 1,-1-1-1,1 0 1,-1 1-1,1-1 1,2 0-1,5-1 5,0 0-1,0 1 0,0 0 1,0 1-1,0 0 1,1 0-1,-1 1 0,10 1 1,-14 0-26,1-1 1,-1 1-1,0 0 1,0 0 0,1 1-1,-2-1 1,1 1-1,0 0 1,0 1 0,-1-1-1,0 1 1,0 0-1,0 0 1,4 5 0,-2 0-4,0-1 0,-1 1 0,0 0 0,0 1 0,-1-1 0,0 1 0,-1 0 0,0 0 0,0 0 0,-1 0 0,-1 1 0,1 10 0,-2-14 9,0 1 0,0-1 0,-1 0 0,1 0 0,-2 0 0,1 0 0,-1 0 0,0 0 0,0 0 0,-1-1 0,0 1-1,0-1 1,-1 0 0,1 0 0,-2 0 0,1 0 0,0-1 0,-7 7 0,-4-2 8,13-9 0,-1 0 0,1 1 0,0 0-1,-1 0 1,1-1 0,0 1 0,0 0-1,-2 3 1,6-26 484,-2 17-489,0 0 1,0 0 0,0 1 0,1-1 0,-1 0 0,1 0-1,2-5 1,15-20 4,1 0 0,1 1-1,2 1 1,1 1 0,30-26-1,0-2 34,-33 34 88,20-24 5,-38 41 250,0 0 1,0 0-1,0-1 0,0 1 1,-1-1-1,1 0 0,0-4 1,-6 23 50,-2 0-1,0 0 1,-8 15 0,5-14-459,2 0 0,0 1-1,1-1 1,-5 21 0,8-23 35,1 0-1,1 0 1,0 1-1,1-1 1,3 26-1,-2-32-10,1-1-1,0 0 1,0 1 0,0-1-1,1 0 1,1 0 0,-1 0-1,1 0 1,0-1 0,0 0-1,1 0 1,6 8 0,-2-5-495,1 0 1,0-1 0,0 0 0,1-1 0,-1 0-1,18 8 1,24 6-7265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8500,'0'0'8724,"-26"114"-7171,9-61-513,-5 7-464,0 1-464,-5 2-32,5-2 129,5-4-209,8-8-641,9-15-4337,7-18-2994</inkml:trace>
  <inkml:trace contextRef="#ctx0" brushRef="#br0" timeOffset="1">419 273 12758,'0'0'5955,"160"-36"-5763,-101 36-192,-4 0-369,-5 0-7042,-6 0-3602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11013,'0'0'4696,"24"-1"-4211,2-1-401,47 5 0,-69-2-81,-1 0 0,1 0 0,0 0 0,0 1 0,-1-1 0,1 1 0,0 0 0,-1 0 0,0 0 1,0 0-1,1 1 0,-1 0 0,0-1 0,-1 1 0,1 0 0,-1 0 0,1 0 0,-1 1 0,0-1 0,0 1 0,0-1 0,0 1 0,1 6 0,0-3-1,4 10-4,-2 1 0,0 0 0,-1 0 1,-1 1-1,0-1 0,-2 1 0,0-1 0,-2 26 1,1-28-2,0-6 4,-1 0 0,0 1 1,0-1-1,-1 0 0,0 0 0,-1 0 0,0-1 0,-1 1 0,0-1 1,0 0-1,-1 0 0,0 0 0,-1 0 0,0-1 0,0 0 0,-1 0 1,0-1-1,0 0 0,-1 0 0,-14 10 0,21-16 82,1-5-33,1 1-1,0-1 1,0 1 0,1-1 0,-1 1-1,1-1 1,-1 1 0,1 0 0,0 0-1,0 0 1,1 0 0,-1 0 0,4-3-1,1-3 18,322-456 341,-316 447-187,-6 8 206,0 0-1,-1 0 1,0 0-1,0 0 1,-1-1 0,0 0-1,3-13 1,-21 36 98,-15 22-543,1 1 0,2 1 0,1 1-1,-21 46 1,35-61 17,1 0 0,1 1-1,0 0 1,2 0 0,1 0-1,1 1 1,1 0 0,1 0 0,1 35-1,1-53-97,1 1-1,0-1 0,0 1 1,1-1-1,0 1 0,0-1 0,0 0 1,1 0-1,0 0 0,0 0 1,0-1-1,5 6 0,-2-4-716,-1-1 0,2 0 0,-1 0 0,1 0 0,8 5 0,30 15-6547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63 8212,'0'0'8145,"9"-10"-7073,29-31-498,-35 40-559,0-1-1,0 0 1,0 1 0,1 0 0,-1 0-1,0 0 1,1 0 0,-1 0-1,0 1 1,1-1 0,-1 1 0,1 0-1,-1 0 1,1 1 0,-1-1-1,1 1 1,-1-1 0,1 1 0,-1 0-1,0 0 1,0 1 0,1-1 0,-1 1-1,0-1 1,0 1 0,3 3-1,0 1-23,-1 0-1,0 0 0,0 0 0,0 1 0,-1 0 0,0 0 0,0 0 0,-1 0 1,0 1-1,0-1 0,-1 1 0,0 0 0,-1 0 0,2 9 0,-2-10 9,0 0-1,-1 0 0,1 0 0,-1 1 0,-1-1 1,1 0-1,-1 0 0,-1 0 0,1 0 0,-1 0 1,-1-1-1,1 1 0,-1 0 0,0-1 0,0 0 0,-7 9 1,-4 0-4,-2 0 1,0-1-1,0-1 1,-1-1-1,-1-1 0,0 0 1,-1-1-1,0-1 1,-29 10-1,19-13 219,29-14 167,1 5-363,1 0 1,0 0-1,-1 0 0,1 0 0,0 1 0,1-1 1,-1 0-1,0 1 0,1 0 0,-1 0 0,1 0 1,0 0-1,0 0 0,0 0 0,0 1 0,0-1 1,0 1-1,0 0 0,0 0 0,0 0 0,5-1 0,7-1 1,-1 1 0,1 0-1,25 0 1,75 5 243,1 1-3082,-85-4-3607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18 8404,'0'0'6227,"147"-18"-4963,-92 70-335,-7 17-353,-11 12-64,-8 7 112,-14 9-255,-15 4-225,-9-1-144,-41-5-64,-20-6-16,-16-12-689,-8-12-4273,-7-18-657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4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8564,'0'0'8070,"2"8"-8040,1 9-34,0-3 19,0 1 1,2-1-1,9 25 0,-11-34-8,-1 0 0,2 0 0,-1 0 0,0 0-1,1 0 1,0-1 0,0 0 0,0 0 0,1 0 0,-1 0-1,1 0 1,0-1 0,0 0 0,7 3 0,3 0 9,1 0 0,-1-1 0,1-1 0,1-1 0,24 3 0,85-2-83,-115-4 48,-1 1-23,1-2 1,0 0-1,0 0 0,0 0 0,-1-2 0,1 1 0,-1-1 0,0-1 0,19-9 0,-22 9 68,-1 0-1,0-1 0,0 1 1,-1-1-1,1 0 0,-1-1 1,0 0-1,-1 1 1,1-1-1,-1-1 0,0 1 1,-1-1-1,0 1 0,0-1 1,3-10-1,-1-15 712,-3 23 62,-2 13 576,-3 42-1358,-3 0 1,-20 82 0,10-57 6,15-67-23,-51 229 109,34-168-73,-40 97-1,51-146-47,0 0 1,-2 0-1,0-1 0,0-1 0,-17 20 0,20-28 8,1 0 1,-1-1-1,0 0 0,0 0 0,0-1 0,-1 1 0,1-1 0,-1-1 0,0 1 0,-1-1 0,1 0 0,0-1 0,-1 0 0,-10 2 0,12-3 10,0 0 0,0-1 0,0 1-1,0-1 1,-1-1 0,1 1 0,0-1 0,0 0 0,0 0 0,0-1 0,0 0 0,0 0 0,1 0 0,-10-6-1,11 5-22,0 0-1,1 0 1,-1-1-1,1 0 1,0 1-1,-1-1 1,2 0-1,-1-1 0,1 1 1,-1 0-1,1-1 1,0 1-1,1-1 1,-1 0-1,1 1 1,0-1-1,0 0 1,0-9-1,0 8-27,0 1 1,1-1-1,0 0 0,1 1 1,-1-1-1,1 0 0,0 1 1,0-1-1,1 1 1,0-1-1,0 1 0,0 0 1,0 0-1,1 0 0,3-5 1,0 3 12,0 0 1,0 1-1,1 0 1,0 0-1,0 0 1,0 1-1,0 0 1,1 1-1,9-5 1,42-15-489,1 1 1,1 4-1,82-16 1,-24 6-5201,-50 10 1517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7203,'0'0'9965,"2"2"-9408,0 0-531,-1 0 0,1 1 0,-1-1-1,0 0 1,0 1 0,0-1-1,0 0 1,0 1 0,0-1-1,-1 1 1,1 0 0,-1-1 0,0 1-1,1-1 1,-1 1 0,-1 0-1,1-1 1,0 1 0,-1 0-1,1-1 1,-2 3 0,1 5 105,-32 194 2280,9-74-1647,23-128-786,0 9 110,-1 0 1,-1 0 0,-6 18-1,8-27-165,1 0-1,-1 0 1,0 0-1,0-1 0,0 1 1,0 0-1,-1 0 1,1 0-1,0-1 1,-1 1-1,1-1 1,-1 1-1,0-1 1,1 0-1,-1 1 1,0-1-1,0 0 1,0 0-1,0 0 1,0-1-1,0 1 0,0 0 1,0-1-1,0 1 1,0-1-1,-3 1 1,-16-1-4731,-4 0-2985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13782,'0'0'1521,"160"0"-1489,-83-2-32,10-8-176,-6-2-3490,-13-1-208,-19-3-1984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6195,'0'0'10389,"-75"71"-9749,69-2 592,6 4-143,0 0-593,0 2-128,0-4-192,-2-2-144,-1-4-32,3-8-32,0-12-3537,18-17-5187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352 213 14182,'0'0'3071,"-16"-1"-2294,-48-10-372,62 10-389,1 0 0,-1 0-1,1 0 1,0 0 0,-1 0-1,1 0 1,0 0 0,-1 0-1,1 0 1,0-1 0,0 1 0,0 0-1,0-1 1,0 1 0,1-1-1,-1 1 1,0-1 0,1 1 0,-1-1-1,1 0 1,-1 1 0,1-1-1,0 0 1,0 1 0,-1-1 0,1 0-1,0 0 1,1 1 0,-1-1-1,0 0 1,1-2 0,0-6 68,-1 2-69,1 0 1,0 1-1,0-1 0,1 0 0,0 1 1,1-1-1,-1 1 0,1-1 1,1 1-1,-1 0 0,8-10 0,-8 13-26,-1 1 0,0 0-1,1 0 1,-1 0-1,1 1 1,0-1-1,0 1 1,0-1-1,0 1 1,1 0-1,-1 0 1,1 0-1,-1 1 1,1-1-1,-1 1 1,1 0 0,0 0-1,0 0 1,-1 1-1,1-1 1,0 1-1,0 0 1,0 0-1,0 0 1,7 1-1,-6 1 5,0 0 0,-1 0 0,1 0 0,0 1 0,-1 0 0,0 0-1,1 0 1,-1 0 0,-1 0 0,1 1 0,0 0 0,-1 0 0,0 0-1,0 0 1,0 0 0,4 8 0,-2-2 17,0 1-1,0 0 1,-1 0 0,0 0 0,-1 0-1,3 16 1,-5-18-8,1 1 1,-1-1-1,0 0 1,-1 1-1,0-1 0,-1 0 1,0 0-1,0 1 0,-1-1 1,-1 0-1,1 0 1,-1 0-1,0-1 0,-1 1 1,0-1-1,-1 0 1,0 0-1,-9 12 0,-10 7 27,-1-2 0,-1-1-1,-1-1 1,-46 29 0,-125 61 97,188-108-132,5-2-1,1-1 0,-1 1 0,0-1 0,1-1 0,-1 1 0,0-1 0,-9 2 0,13-3 5,1 0-1,-1 0 0,1-1 1,-1 1-1,1 0 0,0 0 1,-1-1-1,1 1 0,0 0 1,-1 0-1,1-1 0,0 1 0,-1 0 1,1-1-1,0 1 0,0-1 1,-1 1-1,1 0 0,0-1 1,0 1-1,0-1 0,-1 1 1,1-1-1,0 1 0,0 0 0,0-1 1,0 1-1,0-1 0,0 1 1,0-1-1,0 1 0,0-1 1,0 1-1,0-1 0,1 1 1,-1 0-1,0-1 0,0 1 1,0-1-1,0 1 0,1-1 0,-1 1 1,1-1-1,7-22-65,-4 18 42,0 0 1,0-1 0,1 2-1,-1-1 1,1 0-1,0 1 1,0 0 0,1 0-1,-1 0 1,1 1 0,0 0-1,0 0 1,0 1-1,0-1 1,1 1 0,-1 0-1,1 1 1,-1 0 0,8-1-1,-3 1-2,0 0-1,0 1 0,0 1 1,0 0-1,1 0 0,-1 1 1,0 0-1,-1 1 1,1 0-1,0 1 0,10 5 1,4 4 112,-1 1 1,0 1 0,23 20 0,-35-25-499,-2 0 1,0 0-1,11 14 1,-17-18-484,1 0 0,-1 1 0,-1-1 1,1 1-1,-1 0 0,0 0 0,2 8 0,-2 18-7098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10053,'0'0'1694,"23"0"-1227,270-14-244,11-1-228,1001 14-219,-944 13 229,19 0 427,-129-12 4531,-227-1-4017,0-2 0,-1 0-1,31-9 1,-50 12-778,-99 0-8393,42 2 2462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64 10437,'0'0'3471,"-15"20"-2700,-44 66-352,56-80-397,0 0 0,0 0 1,1-1-1,-1 2 0,1-1 1,1 0-1,-1 0 0,1 1 1,0-1-1,0 0 0,1 1 1,0-1-1,0 1 1,1-1-1,1 10 0,0-4-17,-2-9 0,1-1-1,0 1 0,-1-1 0,1 0 0,0 1 0,0-1 0,1 0 0,-1 1 0,0-1 1,1 0-1,-1 0 0,1 0 0,0 0 0,0-1 0,0 1 0,0 0 0,0-1 0,0 1 1,0-1-1,0 0 0,0 0 0,1 1 0,-1-2 0,1 1 0,-1 0 0,1 0 1,3 0-1,8 1 32,0 0 1,0-1 0,25 0-1,-26-1-36,-8-1 8,-1 1 1,1-1-1,-1 1 1,1-1-1,-1-1 1,1 1-1,-1-1 1,0 0-1,0 0 1,1 0-1,-1 0 1,-1-1-1,1 1 1,0-1-1,-1 0 1,1 0-1,-1 0 1,0-1-1,0 1 1,0-1-1,-1 0 1,1 0-1,-1 0 1,0 0-1,0 0 1,0 0-1,0-1 1,-1 1-1,1-7 1,1 2 131,-1 0 1,-1 0 0,0 0-1,0 0 1,-1-1-1,0 1 1,0 0-1,-1 0 1,0 0 0,-1-1-1,0 1 1,0 0-1,-1 1 1,-5-11 0,4 11-92,-1 0 1,0 0 0,-1 0 0,0 1 0,0 0-1,-1 0 1,1 0 0,-1 1 0,-1 0 0,1 1-1,-1-1 1,0 2 0,-1-1 0,1 1 0,-1 0-1,1 1 1,-11-3 0,17 5-1128,29-1-11864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10245,'0'0'3505,"-107"140"-1392,78-63-368,12 4-768,8 1-481,9-1 16,0-6-480,11-8 48,9-7-48,2-11-32,2-16-2385,2-13-4882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8612,'0'0'3823,"23"16"-3546,74 57-2,-93-70-265,0 1-1,-1 0 0,1 0 0,-1 1 0,0-1 1,0 0-1,0 1 0,0 0 0,-1 0 1,0 0-1,0 0 0,0 0 0,-1 0 1,0 0-1,0 1 0,0-1 0,0 0 1,-1 1-1,0 5 0,0 2-4,1-2 4,0-1 1,-1 1 0,-1-1-1,1 1 1,-2-1-1,1 0 1,-1 1 0,-1-1-1,0 0 1,-1 0-1,0-1 1,0 1 0,-1-1-1,0 0 1,0 0-1,-1 0 1,-1-1 0,1 0-1,-12 11 1,40-49 475,49-44-438,-41 46-41,-2-2 0,0-1 0,-2-2 0,30-48 1,-52 73 173,9-15-140,14-34 1,-25 51 662,0-1 0,0 0 0,0 0 1,-1 1-1,0-1 0,0-8 0,-6 18 1061,-10 14-1708,0 1 0,2 0 0,0 0 1,1 1-1,1 1 0,0 0 0,2 1 0,0 0 1,2 0-1,0 1 0,1 0 0,2 0 0,0 0 0,1 1 1,1-1-1,2 25 0,-1-22-143,1-10-281,-1-1-1,2 1 1,0-1-1,5 23 0,-5-33 171,1 0-1,-1 0 0,1 0 0,0 0 0,0 0 0,0 0 0,1 0 1,-1-1-1,1 1 0,0-1 0,0 1 0,0-1 0,0 0 0,1-1 1,-1 1-1,1 0 0,0-1 0,0 0 0,5 3 0,0-2-1016,0 0 0,0 0 0,0-1 0,18 3 1,47-3-3293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92 7956,'0'0'10258,"3"-15"-9594,-1 4-642,0 1 1,1-1-1,0 1 1,5-10-1,-8 19-21,1 0-1,-1 0 1,1 0-1,0 0 1,0 0 0,-1 0-1,1 1 1,0-1 0,0 0-1,0 0 1,0 1-1,0-1 1,0 1 0,0-1-1,0 1 1,0-1 0,0 1-1,0 0 1,0-1-1,0 1 1,0 0 0,0 0-1,0 0 1,0 0-1,1 0 1,-1 0 0,0 0-1,0 0 1,0 0 0,0 0-1,0 1 1,0-1-1,0 0 1,1 1 0,33 20 4,-33-19-5,5 4 2,1 1 0,-2-1 0,1 1 0,-1 0-1,0 1 1,0-1 0,-1 1 0,0 1 0,0-1 0,-1 0 0,0 1 0,2 11 0,-3-13 1,-2 0-1,1 1 0,-1-1 1,0 1-1,-1-1 1,0 1-1,0-1 1,-1 1-1,1-1 0,-2 1 1,1-1-1,-1 0 1,0 0-1,0 0 1,-1 0-1,-5 10 0,-2-1 8,-1-1-1,-1 0 1,0-1-1,0 0 1,-1-1-1,-30 23 0,15-16-14,-2 0 0,-56 27 0,42-30-14,21-16 43,23-1-19,-1-1 0,0 1 1,1 0-1,-1 0 0,1-1 0,-1 1 1,1 0-1,-1-1 0,1 1 0,-1 0 1,1-1-1,-1 1 0,1-1 0,-1 1 1,1-1-1,0 1 0,-1-1 1,1 1-1,0-1 0,-1 1 0,1-1 1,0 0-1,0 1 0,0-1 0,-1 1 1,1-1-1,0-1 0,-1-3 19,1 0-1,-1 0 1,1 0-1,1 0 1,-1 0-1,0-1 0,3-8 1,-2 13-25,0-1 0,-1 0 1,1 1-1,0-1 0,0 0 0,0 1 1,0-1-1,0 1 0,1 0 0,-1-1 1,0 1-1,1 0 0,-1 0 0,1 0 1,-1 0-1,1 0 0,-1 0 0,1 0 1,0 0-1,-1 1 0,1-1 0,0 1 0,0-1 1,0 1-1,2-1 0,8 0 27,0 0 0,1 1-1,-1 0 1,0 1 0,0 1 0,0 0-1,0 0 1,0 1 0,0 0 0,-1 1-1,1 1 1,-1 0 0,0 0-1,0 1 1,15 11 0,-6-1-538,0 0 1,-1 1-1,19 20 1,17 28-6024,-36-43-700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12774,'0'0'8708,"151"-43"-8676,-98 33 32,1 4-64,-1 4-2033,-2-2-5490,-3 0-785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9460,'0'0'5630,"17"1"-5518,-8-1-115,-5 0 0,1-1-1,0 1 0,-1 0 1,1 1-1,-1-1 1,1 1-1,0 0 1,-1 0-1,0 0 1,1 1-1,-1-1 0,0 1 1,0 0-1,0 0 1,0 1-1,0-1 1,0 1-1,0 0 0,-1 0 1,0 0-1,1 0 1,-1 1-1,4 5 1,-2 2-6,-1-1 1,1 1 0,-2 0-1,0 0 1,0 0 0,-1 0-1,0 0 1,-1 1 0,0-1-1,-1 1 1,0-1 0,-1 1-1,-2 11 1,0-9-11,0 1-1,-1-1 1,0 0 0,-1 0 0,-1-1-1,0 1 1,-1-1 0,-1-1-1,-13 19 1,12-20-58,0 1 1,-1-1-1,-21 17 0,31-28 77,0 0 0,0 0 0,0 0 0,0 0-1,0 0 1,0 0 0,0 1 0,0-1 0,0 0 0,0 0 0,-1 0-1,1 0 1,0 0 0,0 0 0,0 0 0,0 0 0,0 0-1,0 0 1,0 0 0,-1 0 0,1 0 0,0 0 0,0 0-1,0 0 1,0 0 0,0 0 0,0 0 0,0 0 0,-1 0-1,1 0 1,0 0 0,0 0 0,0 0 0,0 0 0,0 0-1,0 0 1,0 0 0,0 0 0,-1-1 0,1 1 0,0 0-1,0 0 1,0 0 0,0 0 0,0 0 0,0 0 0,0 0-1,0 0 1,0 0 0,0-1 0,0 1 0,0 0 0,0 0-1,0 0 1,0 0 0,0 0 0,0 0 0,0 0 0,0-1 0,0 1-1,0 0 1,0 0 0,0 0 0,0 0 0,0 0 0,0-7 74,5-6-51,0 0 0,1 0 0,0 1 0,1 0 0,1 0 0,15-20 0,2-3 0,17-27 160,47-75-72,-73 107 1689,15-35-1,-25 49-28,-12 21-497,-13 25-888,-1 6-380,2 1 1,1 0-1,3 2 0,0 0 1,3 0-1,1 1 1,2 0-1,2 1 0,-2 76 1,8-111-263,0 0 0,0 0 0,1 0 0,0 0 0,0 1 0,1-1 1,4 11-1,-5-14-299,1 0 1,0 0 0,0 1-1,0-1 1,1-1 0,-1 1-1,1 0 1,-1-1 0,1 1-1,0-1 1,0 0 0,0 0-1,0 0 1,6 3 0,35 7-6383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31 11013,'0'0'3044,"-10"20"-1459,-29 67-625,35-78-840,1 1 0,0-1 0,0 1 0,-1 12 0,3-18-82,1 0-1,0 0 0,0 0 1,0 0-1,1 0 1,0 0-1,-1 0 0,4 7 1,-3-9-28,0 0 1,1 0 0,-1 0-1,1 0 1,-1 0 0,1-1-1,0 1 1,0 0-1,0-1 1,0 1 0,0-1-1,0 0 1,0 0 0,0 0-1,0 0 1,1 0 0,-1 0-1,0-1 1,1 1-1,-1-1 1,0 1 0,1-1-1,4 0 1,7 1 50,1-1-1,22-3 1,-35 3-61,3-1-6,0 0 1,1 0-1,-1 0 0,0-1 0,0 0 0,0 0 1,0 0-1,0 0 0,0-1 0,-1 0 0,1 0 0,-1 0 1,0-1-1,0 0 0,0 1 0,0-1 0,5-8 1,-5 6 3,0-1 0,0 0 1,-1 1-1,0-1 1,0 0-1,0-1 0,-1 1 1,-1 0-1,1-1 1,-1 1-1,0-1 0,0-8 1,-1 14 2,-1 0 0,1 0-1,0 0 1,-1 0 0,1 0 0,-1 0 0,0 0 0,1 0-1,-1 0 1,0 0 0,0 0 0,0 1 0,0-1 0,-1 0-1,1 1 1,0-1 0,-1 1 0,1-1 0,-1 1 0,0 0-1,1-1 1,-1 1 0,-3-1 0,-5-3 68,0 0 0,-1 1 0,-16-4 0,20 7-741,0-1 0,1 0 1,-1 0-1,1-1 0,-1 0 1,1 0-1,0 0 0,-7-6 1,-1-12-6309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9220,'0'0'4562,"118"53"-3121,-80 7-128,-8 11 127,-6 6-591,-15 9-513,-9 3-64,-9 4-128,-34 4-96,-19-1-48,-10 3 0,-7-6-80,-4-11 48,-1-13-4354,8-15-2929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10485,'0'0'6339,"-20"158"-5091,9-77-303,2 2-481,5-2-48,4-8-304,0-6-80,22-8-32,9-12 0,10-7 0,14-17-2897,4-15-4595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11013,'0'0'6929,"19"-10"-6428,-8 4-463,-2 1-18,-1 0 0,1 1 0,0 1 0,17-6 0,-22 8-17,0 0 0,-1 1 0,1-1 0,0 1-1,0 0 1,0 0 0,-1 1 0,1-1 0,0 1 0,0 0-1,-1 0 1,1 0 0,0 0 0,-1 0 0,1 1 0,-1 0 0,0 0-1,7 4 1,-3 0-3,-1 1 0,1 0 0,-1 0 1,0 0-1,-1 1 0,1 0 0,-1 0 0,-1 0 0,0 1 0,0-1 0,-1 1 0,0 0 0,0 0 0,-1 0 1,0 1-1,-1-1 0,0 0 0,0 1 0,-1-1 0,0 1 0,-1-1 0,0 0 0,-1 1 0,0-1 0,0 0 0,-1 0 1,0 0-1,0 0 0,-1-1 0,-6 12 0,-49 64-499,75-98-3504,-5 6 3313,46-53 164,-2-1 0,82-126 0,-51 67 3852,-79 109-1119,-8 10-363,-6 7-1216,-10 12-593,2 0 0,0 1 1,1 0-1,0 2 0,2-1 0,0 1 0,2 1 1,0 0-1,1 1 0,1 0 0,1 0 0,1 0 0,1 1 1,2 0-1,-3 35 0,5-31-257,-1 7 386,4 42-1,-1-67-697,0 0 1,1-1 0,-1 1-1,2 0 1,-1-1-1,1 1 1,1-1 0,-1 0-1,9 14 1,22 16-5054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 9668,'0'0'4034,"22"-3"-3297,3 0-575,44-1 1,-67 4-159,0 0 0,0 1 0,0-1 0,0 0 0,0 1 0,0-1 0,0 1 0,0 0 0,0 0 0,0 0 0,0 0 0,-1 0 0,1 0 0,0 0 0,-1 0 0,1 1 0,-1-1 0,1 1-1,-1-1 1,0 1 0,1 0 0,-1-1 0,0 1 0,0 0 0,0 0 0,-1 0 0,2 2 0,0 2 3,-1 1-1,0 0 0,0 0 0,-1-1 1,0 14-1,0-11 5,-1-1 7,0 0 0,0 0 0,-1 0 0,0 0 0,-1 0 0,1-1 0,-2 1 0,1-1 0,-1 1 0,0-1-1,0 0 1,-1-1 0,-9 11 0,-10 10 110,-50 41 0,48-44-59,18-17-43,-6 3 135,23-27 2574,-4 13-2684,0 1 0,0 0 0,0 1 0,1-1 0,-1 1 0,1 0 1,-1 0-1,1 1 0,0 0 0,0 0 0,0 0 0,-1 1 0,9 0 0,6-1 25,0 2-1,36 6 1,-35-2-13,37 15 1,-38-13-1387,-1 0 0,34 6 0,-14-10-5427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4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4610,'0'0'6350,"0"0"-6255,-1 0 1,1 0 0,0 0-1,-1 1 1,1-1-1,0 0 1,0 0 0,-1 1-1,1-1 1,0 0-1,0 1 1,0-1 0,-1 0-1,1 1 1,0-1-1,0 0 1,0 1 0,0-1-1,0 0 1,0 1 0,0-1-1,0 1 1,0-1-1,0 0 1,0 1 0,0-1-1,0 0 1,0 1-1,0-1 1,0 1 0,3 1 71,0-1 1,0 0-1,1 0 1,-1 0 0,0 0-1,0 0 1,1-1-1,-1 0 1,1 1 0,4-1-1,3 0 127,304 9 929,-229-10-4325,-64 1-3941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7267,'0'0'13350,"131"-30"-13350,-80 30-992,-3-2-5043,-4-2-1792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9989,'0'0'7328,"27"-5"-6802,-1 0-482,0 1 1,34-1-1,-56 5-41,1 1-1,-1-1 0,0 1 1,0 0-1,0 0 0,0 1 1,0-1-1,0 1 0,0-1 1,0 1-1,-1 1 0,1-1 1,-1 0-1,0 1 0,1 0 1,-1-1-1,0 1 0,0 1 1,-1-1-1,5 6 0,-3-2 0,0 0 0,-1 0 0,0 1 0,0-1 0,0 1 0,-1 0 0,0-1 0,1 12 0,-2-9-11,1 0 0,-2 0 0,0 0 0,0 0 0,0 0 0,-2 0 0,1 0 0,-1 0 0,0-1 0,-1 1 0,0-1 0,-1 1 0,0-1 0,0 0 0,-8 11 0,-8 6-608,0-1 0,-40 38-1,243-242-630,-100 80 1971,-58 63 1286,21-38 0,-45 73-916,-1 2-631,-1 6-452,-1-1 1,0 1-1,0-1 1,0 0-1,-1 0 1,0 0-1,0 0 1,-6 8-1,-4 10 29,2 0 21,1 1 0,-11 38 0,18-51-58,1-1 0,0 1-1,0 0 1,1 0 0,1 0-1,0 0 1,1 0 0,2 13-1,-2-21-41,0 0 1,1 0-1,-1 0 0,1 0 0,0 0 0,0 0 1,0-1-1,1 1 0,0-1 0,-1 1 0,1-1 1,0 0-1,0 0 0,1 0 0,-1 0 0,0-1 1,1 0-1,0 1 0,0-1 0,4 2 0,39 11-3295,0-11-3614,1-4 24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9764,'0'0'9013,"-14"97"-8325,-1-52-336,2 2-176,-2 1-96,1-5-80,4-3 0,3-11-32,0-7-2465,5-12-4290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12070,'0'0'1424,"151"25"-495,-112 33 63,-4 13-752,-8 13-32,-14 5 16,-13 6-32,0 0-79,-20-1-113,-24-3 0,-11-8 80,-10-6-128,-10-12 48,-6-8-977,-7-10-2497,-6-15-1136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8404,'0'0'2903,"-2"25"-1964,0 6-604,-3 118 952,5-141-1242,1-1-1,-1 0 1,1 1 0,1-1 0,-1 1 0,1-1 0,1 0 0,-1 0 0,1 0 0,0 0 0,1-1 0,0 1-1,0-1 1,0 0 0,1 0 0,10 10 0,-8-9-27,2-1 0,-1 1 0,1-1 0,0-1 0,0 0 0,1 0 0,-1-1 0,1 0 0,0-1 0,0 0 0,17 3 0,3-2 9,0 0 0,0-2 0,0-1 0,31-4 0,-47 2-24,-1-1 0,1 0 0,-1-1 0,0-1 0,0 0 0,0 0 0,0-2 0,-1 1 0,0-2 0,0 0 0,12-9 0,-19 12-6,0 0 1,-1-1 0,1 1 0,-1-1 0,0-1 0,0 1 0,-1 0 0,0-1 0,0 0 0,0 0 0,0 0 0,-1 0-1,3-12 1,-2 0 343,-1-1 0,-1 1-1,0-25 1,-1 26 364,-15 334-351,13-292-327,-1 35 56,-3-1 0,-3 1 0,-24 86 0,28-127 69,-2-1-1,0 0 0,0-1 1,-2 0-1,0 0 0,-1-1 1,-1 0-1,0 0 0,-1-1 1,-1-1-1,0 0 0,-1-1 1,-1-1-1,0 0 0,-18 11 1,-40 14 302,68-34-435,0-1 0,0 0 1,0-1-1,0 1 0,-1-1 0,1 0 0,0-1 1,-1 1-1,1-1 0,-1 0 0,1 0 1,-8-2-1,13 2-19,-1 0 0,1-1 0,-1 1 1,0 0-1,1 0 0,-1-1 0,1 1 0,-1 0 1,1-1-1,0 1 0,-1-1 0,1 1 0,-1-1 1,1 1-1,0-1 0,-1 1 0,1-1 0,0 1 1,-1-1-1,1 1 0,0-1 0,0 1 0,0-1 0,0 0 1,-1 1-1,1-1 0,0 0 0,0-6-380,0 1-1,1-1 0,-1 0 1,1 1-1,1 0 1,-1-1-1,1 1 0,0 0 1,0 0-1,1 0 0,0 0 1,0 0-1,1 0 1,6-9-1,54-63-8695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99 9076,'0'0'4981,"-1"-6"-3578,0 3-1368,1 0-1,-1 0 1,1 0-1,0-1 1,0 1 0,0 0-1,1 0 1,-1 0-1,1 0 1,0 0-1,-1 0 1,1 0-1,1 0 1,-1 0-1,0 0 1,1 0-1,0 1 1,-1-1-1,1 0 1,0 1-1,0 0 1,1-1-1,-1 1 1,0 0-1,1 0 1,-1 0-1,1 0 1,0 1 0,-1-1-1,1 1 1,0 0-1,6-2 1,-7 1-36,1 1 0,0 0 0,0 0 0,-1 0 0,1 1 0,0-1 1,0 1-1,0-1 0,0 1 0,0 0 0,0 0 0,-1 1 0,1-1 1,0 0-1,0 1 0,0 0 0,0-1 0,-1 1 0,6 3 0,-5-2-2,0 0 0,0 1 0,0-1 0,-1 1 0,1 0-1,-1 0 1,1 0 0,-1 0 0,0 0 0,-1 0 0,1 1 0,0-1-1,1 6 1,1 8-4,0-1-1,0 1 1,-2 1-1,0-1 0,-1 25 1,-2-32 8,0 1 0,-1-1-1,0 1 1,0-1 0,-1 0 0,0 0 0,-1 0 0,0 0 0,-1-1-1,0 0 1,-1 0 0,1 0 0,-2 0 0,1-1 0,-1 0 0,0 0-1,-1-1 1,0 0 0,-11 7 0,-12 9 19,-2-3-1,0 0 1,-68 28 0,86-41-28,-1 0 0,0-1 0,-1-1 0,1 0 0,-1-2 0,-30 4 0,46-7 10,0 0 0,0 0 0,0 0 0,0 0 0,0 0-1,1-1 1,-1 1 0,0 0 0,0-1 0,0 1 0,0 0 0,1-1 0,-1 1 0,0-1 0,0 1 0,1-1 0,-1 0 0,0 1 0,1-1-1,-1 0 1,1 1 0,-1-1 0,1 0 0,-1 0 0,1 0 0,-1 1 0,1-1 0,0 0 0,0 0 0,-1 0 0,1 0 0,0 0 0,0 0-1,0 1 1,0-1 0,0 0 0,0 0 0,0 0 0,0 0 0,0 0 0,0 0 0,1 0 0,-1 0 0,0 1 0,1-3 0,0-1 6,0 0 1,1-1-1,-1 1 0,1 0 1,0 0-1,0 0 1,0 0-1,0 0 1,4-4-1,0 4-14,0-1 0,-1 1 0,1 0 0,1 1 0,-1-1 0,1 1 0,-1 0 0,1 1 0,0 0 0,0 0 0,0 0 0,0 1 0,0 0 0,0 0 0,0 1 0,11 0 0,1 1-13,0 1 1,-1 0-1,1 1 1,-1 1-1,23 9 1,104 48 175,-5 0-5298,-62-35-2574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8372,'0'0'3650,"37"5"-1727,308 22 1559,757 30-1441,-1085-55-2302,10 2 473,-11-8-8284,3-8 583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11 13862,'0'0'5832,"-6"-3"-5469,6 2-362,0 1-1,-1-1 1,1 0-1,-1 1 0,0-1 1,1 1-1,-1 0 1,1-1-1,-1 1 1,0-1-1,1 1 1,-1 0-1,0-1 0,0 1 1,1 0-1,-1 0 1,0 0-1,0 0 1,1 0-1,-1-1 1,0 1-1,0 1 0,1-1 1,-1 0-1,0 0 1,0 0-1,1 0 1,-1 0-1,0 1 1,1-1-1,-1 0 0,0 1 1,1-1-1,-1 0 1,0 1-1,0 0 1,-2 3-11,2 0 1,-1 0-1,0 0 1,1 0-1,0 0 1,-2 8-1,-2 10 33,-45 196 234,13-54-188,33-145-60,0-1 1,1 1-1,-2 34 0,5-52-59,1 1 0,-1-1 0,0 0 0,0 0 1,1 1-1,-1-1 0,0 0 0,1 0 0,-1 0 0,1 0 0,0 0 0,-1 1 0,1-1 0,0 0 0,0-1 0,-1 1 0,1 0 0,0 0 0,0 0 0,0 0 0,0-1 0,0 1 0,0 0 0,0-1 0,1 1 0,-1-1 0,0 1 0,0-1 1,0 0-1,1 1 0,-1-1 0,0 0 0,3 0 0,5 1-1383,0-1 0,1 1 1,15-3-1,-13 0-529,36-2-3966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5:5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53 9108,'0'0'2492,"-24"-9"-622,-80-26-170,97 32-1576,-1 1 0,0 1 0,1 0 1,-1 0-1,0 0 0,0 1 0,0 0 1,0 1-1,1 0 0,-1 0 1,0 0-1,1 1 0,-1 0 0,1 1 1,-10 4-1,3 1-36,1 0 0,0 1 0,0 1 0,1 0 0,-15 16-1,7-5 9,1 1-1,1 0 1,1 1-1,1 1 1,2 1-1,0 0 0,1 1 1,2 0-1,1 1 1,1 0-1,1 1 0,1 0 1,2 0-1,0 0 1,2 1-1,2 47 1,1-64-78,1-1 1,0 0 0,1 0 0,0 0-1,1-1 1,0 1 0,1 0 0,0-1 0,1 0-1,0 0 1,0 0 0,10 11 0,-6-9-1,1-1 0,0-1 0,1 0-1,0 0 1,0-1 0,1-1 0,0 0 0,21 10 0,-4-5 0,1-2 1,0 0-1,1-2 1,0-2-1,0-1 0,0-1 1,1-2-1,32 0 0,-2-1-10,-22 0 37,0-2-1,55-7 1,-91 7-38,-1-1 1,1 0-1,-1-1 0,1 1 1,-1-1-1,0 1 0,1-1 1,-1 0-1,0 0 0,0 0 1,-1-1-1,6-4 1,26-39-2315,-14 18-1738,11-9-1427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0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1697 116 9893,'-31'-14'250,"18"7"-182,-20-9 275,-2 1 1,0 2 0,-1 1-1,0 1 1,-54-7-1,41 13 73,-1 1-1,0 3 1,0 3-1,0 1 1,1 3-1,-1 1 1,1 3-1,1 2 0,0 2 1,-75 34-1,67-22-271,1 3 0,2 2 0,1 2-1,2 3 1,1 1 0,2 3-1,-65 71 1,79-74-39,2 3 0,1 0 0,3 2 1,1 1-1,2 1 0,2 1 0,2 1 0,2 1 0,-21 87 0,29-84 11,2 1 0,2 0 0,2 0 0,5 81 0,2-98-99,1-1 0,1 1 1,2-1-1,2 0 0,1 0 0,1-1 1,29 56-1,-19-52-3,2 0-1,1-1 1,2-2-1,1-1 1,2-1-1,1-1 1,65 50-1,-65-59-6,0-1-1,1-2 1,1-1-1,1-1 1,0-2-1,1-1 1,1-2-1,0-1 1,57 8-1,-49-13-118,0-1 0,0-2 0,1-3 0,-1-1 0,0-2 0,0-2 0,72-19 0,-27-5-816,-2-4 0,-2-3 1,-1-4-1,142-95 0,-129 67 264,-3-5 1,-4-3-1,109-121 0,-160 156 664,-3-2 0,-1-1-1,-2-2 1,33-66 0,-48 79 89,-3 0 0,-1-1 0,-1 0 1,-2-1-1,-2 0 0,-1 0 0,3-60 0,-9 72 122,-1 0 0,-1 0-1,-2 0 1,0 0 0,-1 0-1,-2 1 1,0 0 0,-14-32-1,8 29 48,-1 1 1,-1 1-1,-1 0 0,-1 1 0,-2 1 0,-36-38 0,24 32-11,-2 1-1,0 2 0,-1 1 0,-2 2 0,0 1 1,-1 2-1,-1 1 0,-1 2 0,0 2 0,-62-15 1,26 14-46,0 3 1,0 3 0,-1 4-1,-142 8 1,137 4-134,0 4-1,1 4 1,0 3 0,-135 50 0,-39 39-839,9 16-3578,131-65-1243,1-9-854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9428,'0'0'5469,"17"10"-5295,-7-4-164,-3-3-6,0 1-1,0 0 0,-1 0 1,1 0-1,-1 1 0,0 0 1,-1 0-1,1 1 0,-1-1 1,0 1-1,-1 0 1,1 0-1,-1 1 0,0 0 1,4 11-1,-3-2 9,-1-1-1,-1 1 1,-1 0 0,0 0-1,-1 31 1,-1-35-9,-1-1 1,0 0-1,-1 1 1,0-1-1,-1 0 1,0 0-1,-1 0 1,-10 19-1,8-19 52,-10 14-40,16-20 146,11-13 235,18-18-360,-1-2 0,-1 0 0,-2-2 0,-1-1 0,37-63 0,-30 45 67,-20 33 406,-1 1 0,-1-2 1,0 0-1,-1 0 1,8-23-1,-36 72 2145,3-6-2687,-16 34 0,26-43 48,1 1 0,1 0 1,1 0-1,1 1 0,0-1 0,1 1 0,1 0 1,1-1-1,2 22 0,-1-34-207,0-1-1,0 0 1,0 0 0,1-1-1,-1 1 1,1 0-1,1 0 1,-1-1 0,0 1-1,1-1 1,0 0-1,0 0 1,0 0 0,1 0-1,-1 0 1,1-1-1,0 1 1,0-1 0,0 0-1,1 0 1,6 3-1,0-1-593,1 0 0,-1-1 0,1-1 0,-1 1 1,1-2-1,0 0 0,0 0 0,13-1 0,28 0-4460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1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45 1745,'0'0'16709,"0"-9"-15575,-1-16-640,0 14-182,1 11-293,0 0-1,0 0 1,0 0 0,0 1-1,0-1 1,0 0 0,0 0-1,0 0 1,0 0 0,0 0-1,0 0 1,0 0 0,0 0-1,0 0 1,0 0 0,0 0-1,0 0 1,0 0 0,-1 0-1,1 0 1,0 0-1,0 0 1,0 0 0,0 0-1,0 0 1,0 0 0,0 0-1,0 0 1,0 0 0,0 0-1,0 0 1,0 0 0,0 0-1,0 0 1,0 0 0,-1 0-1,-17 104 302,-9 151 0,17 112 395,9-309-696,1-43-18,-8 153 43,6-150-40,-1 0 0,-1 1 0,0-1 0,-2 0 0,0-1-1,-16 33 1,19-45-104,0 0-1,-1-1 0,1 1 1,-1-1-1,0 0 0,-1 0 0,1-1 1,-1 1-1,1-1 0,-1 0 1,0 0-1,0 0 0,0-1 1,-1 0-1,1 0 0,0 0 1,-1-1-1,0 1 0,1-1 1,-1-1-1,0 1 0,1-1 0,-1 0 1,0 0-1,1-1 0,-12-1 1,14 1-294,-1 0 1,1 0 0,0-1-1,-1 1 1,1-1-1,0 0 1,0 1 0,0-1-1,0-1 1,0 1-1,1 0 1,-1-1 0,1 1-1,-1-1 1,1 0-1,0 0 1,0 0 0,0 0-1,1 0 1,-1 0-1,-1-5 1,-20-51-5418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1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7764,'0'0'5810,"129"-12"-5105,-67 10-305,1-4-272,5-2-32,4-4-96,1-3 0,-1-1-1777,-6-4-1825,-11 0-447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1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24 7395,'0'0'7572,"-4"121"-6404,-9-74-463,-3 0-449,1-3-176,6-5-80,5-7-256,4-8-2626,0-17-1920</inkml:trace>
  <inkml:trace contextRef="#ctx0" brushRef="#br0" timeOffset="1">242 1 6627,'0'0'7235,"26"142"-6658,-26-89-385,-17 2-96,-1-3-96,5-7-3634,9-10-1168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1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10725,'0'0'6851,"-57"124"-4994,35-57-881,5 2-399,4 2-17,4 0-384,2 2-176,7-2 48,0-2-48,0 4-288,13-3-1985,20-13-3026,13-14 4131,7-25-5779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1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13430,'0'0'4658,"26"-5"-4530,0-1-122,1 2-1,29-2 0,-52 6-7,-1 0 0,1 1 0,0-1-1,-1 1 1,1-1 0,-1 1 0,1 0-1,-1 1 1,1-1 0,-1 1 0,0-1-1,0 1 1,0 0 0,0 0 0,0 0 0,0 1-1,0-1 1,-1 1 0,1 0 0,-1-1-1,0 1 1,1 0 0,-1 0 0,-1 0-1,1 1 1,0-1 0,1 6 0,0 1-9,0 1 0,-1-1 0,0 1 0,0 0 0,-1-1 1,-1 1-1,0 12 0,-1-15 8,0 1 0,-1 0 1,0-1-1,0 0 0,0 1 0,-1-1 0,0 0 1,-1 0-1,-8 14 0,-4 0-46,-32 37 0,12-17-207,35-40-483,10-19-935,-4 12 1300,78-92-3135,-51 61 3085,56-77 0,-84 106 593,52-83 294,-20 27 6559,-36 66-6935,-1 0 0,0 0 0,0 0 0,0 1 0,0-1 0,0 0 0,0-1 0,-1 1 0,1 0 0,-1 0 0,0-1 0,-4 6 0,-3 4 87,-14 23 232,-31 64 1,47-84-329,1 1 0,1 0 0,0 0 0,1 0 0,1 0 0,0 1 0,0 20 1,3-33-83,-1 6-297,1-1 0,0 0 0,1 1 1,0-1-1,4 18 0,-4-24 131,0-1-1,0 1 0,0-1 0,1 1 0,-1-1 1,1 0-1,0 0 0,-1 0 0,1 1 1,0-1-1,0-1 0,1 1 0,-1 0 1,0-1-1,0 1 0,1-1 0,-1 1 1,1-1-1,0 0 0,-1 0 0,1 0 0,0-1 1,-1 1-1,4 0 0,39 1-5762,3-2-433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1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32 8196,'0'0'2806,"-12"20"-95,-37 65-230,47-82-2358,-1 1 1,2-1-1,-1 1 0,0 0 0,1-1 1,0 1-1,-1 0 0,2 0 0,-1 0 0,0 0 1,1 0-1,0 0 0,0 4 0,0 1 57,0-9-165,0 1 0,0 0 0,0 0 0,1 0 0,-1 0 0,0 0 0,0-1 0,1 1 0,-1 0 0,0 0 0,1 0 0,-1-1 0,1 1 0,-1 0 0,1-1 0,0 1 0,-1 0 1,1-1-1,0 1 0,-1-1 0,1 1 0,0-1 0,-1 1 0,1-1 0,1 1 0,30 5 192,-17-6-115,-1 0-1,22-4 0,-25 1-119,1 0 0,-1 0 0,1-1 0,-1-1 0,-1 0 0,1 0 0,-1-1 0,1-1 0,-2 1 0,1-2 0,-1 1 0,0-1 0,0-1 0,-1 0 0,12-16 0,-19 23 78,0 1 1,0-1-1,0 0 0,-1 1 0,1-1 1,0 0-1,-1 1 0,1-1 0,-1 0 1,1 0-1,-1 0 0,0 0 0,0 1 0,0-1 1,0 0-1,0 0 0,0 0 0,-1 0 1,0-2-1,0 2-16,0 1 1,0-1-1,0 1 0,0 0 1,0 0-1,0-1 0,-1 1 1,1 0-1,0 0 0,-1 0 1,1 0-1,-1 0 0,1 1 1,-1-1-1,1 0 0,-1 1 1,-1-1-1,-9-2 32,0 1 0,0 1 1,1 0-1,-23 1 0,23 0-107,-5 1 2,-16-2-408,31 1 258,1 0 0,-1-1-1,0 1 1,0 0 0,1-1-1,-1 1 1,0-1 0,0 1-1,1-1 1,-1 1 0,0-1-1,1 1 1,-1-1 0,1 0-1,-1 1 1,1-1 0,-1 0-1,1 1 1,-1-1 0,1 0-1,0 0 1,0 1 0,-1-1-1,1 0 1,0 0 0,0 0-1,0 1 1,-1-1 0,1 0-1,0 0 1,1-1 0,-1-22-5587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1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4402,'0'0'7668,"20"9"-5638,-4-4-1532,-9-3-298,1 1-1,0-1 1,-1 2-1,0-1 1,0 1-1,0 0 1,0 0-1,0 0 1,-1 1-1,0 0 1,0 1-1,0 0 1,-1-1-1,0 2 1,0-1-1,5 10 1,-2-1 96,-1 1 1,-1-1-1,-1 1 1,0 0 0,-1 1-1,-1-1 1,0 1-1,0 17 1,-3-21-224,0 0 0,0 0 1,-2 0-1,0 0 0,0 0 0,-1-1 1,0 1-1,-1-1 0,-1 1 0,0-1 1,-7 11-1,-20 27 46,-50 59 1,7-12-1504,72-93 518,-8 14-668,10-8-5465</inkml:trace>
  <inkml:trace contextRef="#ctx0" brushRef="#br0" timeOffset="1">567 460 12134,'0'0'6451,"145"-34"-5715,-97 27-464,-2 1-272,0 0-48,-4 2-784,-9 2-4179,-7 2-1808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1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5122,'0'0'12790,"111"6"-12406,-58-16-336,-5 0 32,-11 3-80,-6 1-112,-13 4-48,-10 2-720,-8-2-593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2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1729,'0'0'4034,"4"14"2055,-3-7-8974,-1-3-607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2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87 4722,'0'0'4981,"2"15"-4538,4 44-88,-6-59-339,0 1 0,0 0-1,0 0 1,0 0 0,-1 0 0,1 0 0,0 0 0,-1 0 0,1 0 0,0 0-1,-1 0 1,1-1 0,-1 1 0,1 0 0,-1 0 0,0 0 0,1-1 0,-1 1-1,0 0 1,1-1 0,-1 1 0,0-1 0,0 1 0,0-1 0,1 1 0,-1-1-1,0 1 1,0-1 0,0 0 0,0 0 0,0 1 0,0-1 0,0 0 0,0 0-1,0 0 1,0 0 0,0 0 0,0 0 0,0 0 0,0 0 0,0-1 0,-1 1-1,-2 0 98,-9 0 150,-27 0 440,38 0-672,1-1 0,0 1 0,0 0-1,0-1 1,0 1 0,0 0 0,0-1 0,0 0 0,0 1 0,0-1 0,0 0 0,0 1 0,0-1 0,0 0 0,0 0 0,0 0 0,1 0 0,-1 0 0,0 1 0,1-2 0,-1 1-1,1 0 1,-1 0 0,1 0 0,-1 0 0,1 0 0,0 0 0,0 0 0,-1-2 0,1-3 9,0 0 1,0-1-1,0 1 0,1 0 0,-1 0 1,2 0-1,-1 0 0,1 0 0,0 0 1,0 0-1,0 0 0,1 1 0,0-1 1,0 1-1,0 0 0,1 0 0,0 0 1,0 0-1,0 1 0,1-1 0,-1 1 1,1 0-1,0 0 0,0 1 0,0 0 1,1 0-1,-1 0 0,1 0 0,0 1 1,-1 0-1,1 0 0,0 0 0,8 0 1,-7 1-47,0 1 0,1-1 1,-1 1-1,1 1 0,-1-1 1,1 1-1,-1 1 1,0-1-1,0 1 0,0 1 1,0-1-1,0 1 0,0 0 1,0 1-1,-1 0 0,8 5 1,-3 1 17,1-1 0,-2 2 0,1-1 0,-2 2 0,1-1 0,-2 1 0,10 16 0,-12-18 48,-1 1 0,0 0 0,-1 0 0,0 0 0,0 0 0,3 23 0,-6-28-26,0 0 0,-1-1 0,0 1 0,0 0 0,0-1 1,-1 1-1,1 0 0,-1-1 0,-1 1 0,1-1 0,-1 1 0,0-1 1,0 0-1,-1 1 0,1-1 0,-6 7 0,-3-1 10,0 1 1,-1-1-1,0-1 0,0 0 1,-1-1-1,0-1 0,-25 12 1,7-5 4,-2-1 0,-48 12 0,66-21-30,0-1 0,-1-1 0,0 0 1,0-1-1,0-1 0,0 0 1,0-1-1,-18-3 0,31 2-15,1 0 0,-1 0 0,1 0 1,-1 0-1,1 0 0,0 0 0,0-1 0,-1 1 0,1-1 0,0 0 0,0 1 0,1-1 1,-1 0-1,0 0 0,1 0 0,-1-1 0,1 1 0,-1 0 0,1 0 0,0-1 1,0 1-1,0-1 0,-1-4 0,1 0 0,-1 0 1,1 0-1,0 0 0,1 0 1,0 0-1,0 0 0,2-13 0,-1 18-11,0 0-1,0 0 1,0-1-1,0 1 0,0 0 1,0 0-1,1 0 0,-1 1 1,1-1-1,-1 0 1,1 0-1,0 1 0,0-1 1,0 1-1,-1 0 0,2-1 1,-1 1-1,0 0 1,0 0-1,0 0 0,0 1 1,0-1-1,1 0 0,-1 1 1,0 0-1,1-1 1,-1 1-1,0 0 0,5 0 1,1 0-20,0 0 0,0 1-1,0-1 1,0 2 0,0-1 0,0 1 0,13 4 0,4 8 28,0 0 0,-1 2 0,-1 0 1,0 2-1,-2 1 0,27 28 0,-40-39-64,0 0 1,-1 1-1,0 0 1,-1 0-1,0 0 1,0 1-1,-1 0 1,0 0-1,-1 0 0,5 20 1,-6-19-1532,-2 1 0,1-1 0,-1 17-1,-1-9-2180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2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88 6659,'0'0'6182,"-1"-17"-4814,-5-53 590,19 498-1830,-11-401-108,1 11 27,0 1 0,-3 0-1,-1 0 1,-12 68 0,11-98-15,-1 0-1,0 0 1,-1 0 0,0 0-1,-1 0 1,1-1 0,-2 0 0,1 0-1,-1 0 1,0-1 0,-1 1-1,0-2 1,0 1 0,0-1-1,-1 0 1,0 0 0,0-1 0,-13 6-1,7-4 4,0-2-1,-1 0 0,1 0 0,-1-2 1,0 0-1,0 0 0,0-1 1,0-1-1,-1-1 0,1 0 0,-16-3 1,27 3-137,0-1 0,0 0 0,1 0 0,-1 0 0,0 0 1,1-1-1,-1 1 0,1-1 0,0 0 0,-1 0 0,1 0 1,0 0-1,0-1 0,0 1 0,0-1 0,-3-5 0,0 0-891,1-1 1,0 1-1,0-1 0,0-1 0,-3-12 0,-14-46-5519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82 6051,'0'0'7046,"-9"9"-5891,-29 31-240,37-39-874,-1 0 0,1 0 0,0 0 0,1 0 0,-1 1 0,0-1 0,0 0 0,0 1 0,1-1 0,-1 1 0,1-1 0,-1 1 0,1-1 0,0 1 0,-1-1 0,1 1 0,0-1 0,0 1 0,0 0 0,0-1 0,1 3 0,0-3-17,-1 0 0,1 1-1,0-1 1,0 0 0,0 0 0,0 0 0,0 0-1,0 0 1,0 0 0,0 0 0,0 0-1,1-1 1,-1 1 0,0 0 0,0-1 0,1 1-1,-1-1 1,2 1 0,6 1 58,1 0 0,-1-1-1,0 0 1,17 0 0,-24-1-52,10 0 43,-1 0 1,0 0 1,0 0 0,13-4 0,-20 4-43,-1-1 0,0 0-1,0 0 1,0 0 0,-1 0 0,1-1-1,0 1 1,0-1 0,-1 1 0,1-1 0,-1 0-1,1 0 1,-1 0 0,0-1 0,0 1-1,3-3 1,-5 3 0,1 1 0,0 0 0,-1 0 0,1 0 0,-1-1 0,1 1 0,-1 0 0,1-1 0,-1 1 0,0 0 0,0-1 0,0 1 0,0-1 0,0 1 0,0 0 0,0-1 0,0 1 0,0-1 0,-1 1 0,1 0 0,0-1 0,-1 1 0,1 0 0,-1 0 0,0-1 0,0 0 0,-28-29-632,14 16-683,-6-17-4602,8-7-3658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2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 3330,'0'0'5245,"-4"-3"-4488,-10-9 437,29 17 245,11 4-1396,28 4 383,0-2-1,1-3 1,110 2-1,-122-8-334,1647 30 562,-1077-29-556,-475-1-30,1313 23 3265,-1444-25-3231,19 2 521,-25-1-595,0-1 0,-1 0-1,1 0 1,0 0 0,-1 0-1,1 1 1,0-1 0,-1 0-1,1 1 1,-1-1 0,1 1-1,0-1 1,-1 0-1,1 1 1,-1-1 0,1 1-1,-1-1 1,0 1 0,1 0-1,-1-1 1,1 1 0,-1-1-1,0 1 1,0 0 0,1-1-1,-1 1 1,0 0 0,0-1-1,0 1 1,0 1 0,0-1-44,-1 0 0,1 0 1,-1-1-1,0 1 0,1 0 1,-1 0-1,0-1 0,0 1 1,1 0-1,-1-1 1,0 1-1,0-1 0,0 1 1,0-1-1,0 0 0,0 1 1,0-1-1,0 0 0,0 0 1,0 1-1,-1-1 0,-29 6-1022,26-5 566,-20 2-3403,-37 2 0,16-5-1975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9957,'0'0'2497,"-127"113"-1377,92-44-159,7 4-1,8 3-256,9 1-431,9 0-97,2-2-112,0-6 96,2-6-160,22-11-160,13-17-3938,12-21-576,5-14-1137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9332,'0'0'6798,"22"-4"-6641,-8 1-152,-4 0-3,-1 1-1,1 1 0,0 0 1,16-1-1,-22 3 2,0-1-1,1 1 0,-1-1 1,0 1-1,0 0 1,0 1-1,0-1 1,0 1-1,0-1 1,0 1-1,0 1 1,-1-1-1,1 0 0,-1 1 1,0 0-1,6 5 1,-2 0-2,-1 1 0,1 0 0,-1 1 0,-1-1 0,0 1 0,0 0 0,-1 1 0,0-1 0,-1 1 0,0 0 0,2 15 1,-4-17-10,0 0 0,-1 0 0,0 0 0,0 0 0,-1-1 0,0 1 0,0 0 0,-1 0 0,0-1 0,-1 1 0,0-1 0,0 0 0,0 1 0,-9 11 0,8-13 6,0-1 1,1-1 1,-1 1-1,0-1 1,0 0-1,-1 0 0,1 0 1,-1-1-1,0 1 1,-11 6-1,18-26-370,8-7-181,1 1 1,1-1-1,1 2 0,19-25 0,18-27 550,-33 44 153,56-100 1491,-81 143 1304,-29 50-2933,15-33 218,2 2 1,-20 45 0,35-69-211,1 1 0,0 0 1,1 0-1,0 0 1,0 0-1,2 1 1,-1-1-1,1 1 1,1-1-1,0 1 0,1-1 1,3 18-1,-3-25-60,1-1 0,-1 0 0,1 0 0,-1 1 0,1-1 0,0 0 1,0-1-1,1 1 0,-1 0 0,1-1 0,-1 1 0,1-1 0,0 0 0,0 0 0,0 0 0,0 0 0,0 0 0,0-1 0,1 1 0,-1-1 0,0 0 0,5 1 0,7 2-971,0-1-1,1-1 1,28 1-1,-27-2-23,1-1-1,0-1 0,0 0 1,-1-1-1,1-1 1,24-8-1,-36 8 792,1 1 1,-1-1-1,0 0 0,0 0 0,-1-1 0,1 0 0,-1 0 0,8-8 0,-9 8 335,0-1-1,-1 1 0,0-1 1,0 0-1,0 0 0,-1 0 1,1 0-1,-1 0 0,0 0 1,-1-1-1,2-9 0,-2 15-20,-1 0 1,0-1-1,0 1 0,0 0 0,0-1 1,0 1-1,0 0 0,0-1 1,0 1-1,0 0 0,0-1 0,0 1 1,-1-1-1,1 1 0,0 0 0,0-1 1,0 1-1,0 0 0,0 0 0,-1-1 1,1 1-1,0 0 0,0-1 0,0 1 1,-1 0-1,1 0 0,0-1 0,-1 1 1,1 0-1,0 0 0,0 0 0,-1 0 1,1-1-1,0 1 0,-1 0 1,1 0-1,0 0 0,-1 0 0,1 0 1,-1 0-1,1 0 0,0 0 0,-1 0 1,1 0-1,0 0 0,-1 0 0,1 0 1,-20 5 688,11 0-442,-1 1-1,1 0 1,0 1 0,1 0 0,-1 0 0,-13 16 0,17-17-81,-1 0 1,1 1 0,0 0 0,1 0-1,-1 0 1,2 0 0,-1 1-1,1 0 1,-5 15 0,7-21-214,1 0 1,0 0 0,-1 0-1,1 0 1,0 1-1,0-1 1,0 0-1,0 0 1,0 0 0,1 0-1,-1 0 1,1 0-1,-1 0 1,1 0-1,0 0 1,0-1 0,-1 1-1,1 0 1,1 0-1,-1-1 1,0 1-1,0 0 1,1-1 0,-1 1-1,1-1 1,-1 0-1,1 1 1,-1-1-1,1 0 1,0 0-1,0 0 1,-1 0 0,1 0-1,0-1 1,2 2-1,7 0-1,0 0-1,0 0 1,0-1-1,1-1 0,15-1 1,-7 1 30,-4 0-23,0-1 0,1-1-1,-1 0 1,0-1 0,19-6-1,-28 7-10,-1 0-1,1-1 0,-1 0 1,1 0-1,-1-1 1,0 1-1,0-1 0,-1-1 1,1 1-1,-1-1 0,0 0 1,0 0-1,0-1 1,6-10-1,-9 13 37,0-1 0,0 0 0,-1 0 1,1 0-1,-1-1 0,0 1 0,0 0 0,-1 0 0,1 0 0,-1-1 1,0 1-1,-1-6 0,1 8-29,0 0 1,0 0-1,-1 0 1,1 0-1,-1 0 1,0 0-1,1 0 1,-1 1-1,0-1 1,0 0-1,0 0 1,0 1-1,0-1 1,0 0-1,-1 1 1,1-1-1,-1 1 1,1 0-1,-1-1 1,1 1-1,-1 0 1,0 0-1,0 0 1,1 0-1,-4-1 1,-4 0-225,0 0 0,-1 0 0,1 1 1,-1 0-1,1 1 0,-1 0 0,1 0 0,-1 1 0,1 1 1,0-1-1,-1 1 0,-16 7 0,2 6-5258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8292,'0'0'7721,"4"1"-6868,8 4-749,1-1-1,0 0 0,1-1 0,-1 0 1,23 0-1,76 0 21,-79-4-14,111-6 599,-73-7-2148,-55 9-1241,0 0-1,19-10 0,-4-2-5771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10277,'0'0'3271,"22"-4"-2322,8-3-705,35-2 1,-59 9-233,-1 0 0,1 0 0,-1 1 1,1 0-1,-1-1 0,0 2 0,1-1 1,-1 1-1,0-1 0,0 2 0,0-1 1,0 0-1,0 1 0,-1 0 1,1 0-1,-1 0 0,0 1 0,0 0 1,0-1-1,0 1 0,3 5 0,-2-2-16,-1 0-1,0 0 1,0 0-1,-1 1 1,0-1-1,0 1 1,0 0 0,-1 0-1,-1 0 1,1 0-1,0 14 1,-2-15-5,0 0 1,-1-1 0,1 1-1,-1 0 1,-1 0-1,1-1 1,-1 1 0,0-1-1,-1 0 1,-5 12 0,-1-4 7,-1 0 0,0-1 0,-13 12 1,13-14 25,16-10 29,7-4-142,2-6-284,-1 0 1,1-1-1,-2 0 1,1-1-1,-1-1 1,20-24 0,65-93 239,-70 90 249,-10 16 136,21-31 618,-36 50-430,-1 0 0,1 0 0,-1 0 0,0-1 0,-1 1 1,1-1-1,-1 1 0,0-1 0,0 0 0,1-5 0,-11 10 1211,0 4-1612,1 0 1,-1 0-1,1 1 1,-1 0-1,2 0 1,-1 1-1,0 0 0,1 0 1,0 1-1,1 0 1,-1 0-1,2 1 1,-1-1-1,1 1 1,-6 10-1,4-4 22,0 0-1,1 0 1,0 1-1,1 0 0,1 0 1,0 0-1,1 0 1,-1 29-1,3-37-35,1 0 1,1 0-1,-1-1 0,1 1 0,1 0 1,-1-1-1,1 1 0,0 0 0,0-1 1,1 0-1,0 0 0,0 0 0,0 0 1,9 11-1,-6-11-171,0 0 0,1 0 1,0 0-1,0 0 0,1-1 0,-1 0 1,1-1-1,0 0 0,0 0 0,9 2 1,12 3-1567,0-3 0,0 0 0,1-2 0,0-1 0,48-1 0,-66-2 1257,0 0 0,0-1-1,0 0 1,0-1 0,0 0 0,15-6-1,-23 7 495,0-1 0,0 0 0,0 0-1,0 0 1,0-1 0,-1 1 0,1-1-1,-1 0 1,0 0 0,0 0 0,0 0-1,0-1 1,-1 1 0,1-1 0,-1 0-1,0 1 1,0-1 0,0 0 0,-1 0-1,3-7 1,-2-2 1029,3-9 4393,-4 29-1425,-2 29-3733,0-1 0,-10 47 0,8-66-549,1 0-1,0 26 1,3-34-3853,7-7-2094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11381,'0'0'4434,"127"65"-3505,-94-17-65,-7 5-256,-4 4-320,-11 2-47,-7-1-193,-4-1 32,-4 2-16,-29 4-64,-15 6 0,-14 6 0,-6-4-3602,5-10-5458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86 9380,'0'0'3938,"-133"-85"-2769,98 105-257,2 35-448,4 24 65,5 13 271,9 7 192,8-2-559,7-7-193,0-3-112,0-4-128,18-8 32,4-10-32,8-18-1073,5-19-5586,5-22-944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10405,'0'0'3025,"27"-3"-2422,-9 0-530,-4 0-38,-1 1-1,1 1 1,25 0 0,-32 2-32,-1-1 1,0 1 0,0 1 0,0-1-1,0 1 1,0 0 0,0 0 0,-1 1-1,1 0 1,-1 0 0,1 0 0,-1 1-1,9 7 1,-4-1 1,-1 0-1,-1 0 0,0 0 1,0 1-1,-1 1 0,-1-1 1,1 1-1,-2 0 0,0 0 1,0 1-1,-1-1 0,3 21 1,-5-21-5,0-1 1,-1 1 0,-1 0 0,0-1 0,0 1 0,-2 0 0,1-1-1,-1 1 1,-1-1 0,0 0 0,0 0 0,-1 0 0,-1 0 0,-7 13 0,8-16-11,-4 5-24,0 0-1,0-1 1,-1 0-1,0 0 1,-13 10-1,32-38-1531,57-70-964,40-54 2294,-95 122 273,32-48 1342,49-99 1,-90 161-851,-1-1 1,-1 0-1,1 1 0,-1-1 1,1 0-1,-1 0 1,-1 0-1,1-8 1345,-12 31-1071,-3 3-737,0 2-1,2 0 0,1 0 0,0 1 1,2 0-1,1 1 0,1 0 0,1 0 1,1 1-1,1 0 0,2 0 0,0 30 1,2-44-50,0 0 1,1 0-1,0 0 1,1 0 0,1-1-1,0 1 1,8 20-1,-8-26-118,-1-1 0,1 0-1,1 0 1,-1 0 0,1 0-1,0 0 1,0-1-1,0 0 1,1 0 0,0 0-1,-1 0 1,1-1-1,1 1 1,-1-1 0,0-1-1,1 1 1,9 2 0,2-1-1230,0-1 1,0 0 0,0-1-1,0-1 1,22-2 0,29-1-3743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8308,'0'0'2257,"-18"20"-1134,-56 68-248,69-83-824,1 0 0,0 1-1,1 0 1,-1 0 0,1 0-1,0 0 1,1 0 0,-1 0 0,1 1-1,1 0 1,-1-1 0,1 1-1,0 0 1,1-1 0,-1 1-1,1 0 1,1 0 0,1 11 0,-2-16-49,0 1 6,1 0 1,0 0-1,0 0 1,0 0 0,0 0-1,0 0 1,0 0-1,1 0 1,-1 0-1,1-1 1,0 1-1,0-1 1,0 1-1,0-1 1,0 0 0,1 0-1,-1 0 1,1 0-1,-1 0 1,1-1-1,0 1 1,-1-1-1,1 1 1,6 1-1,0 0 20,1-1-1,-1 0 1,1 0-1,0-1 1,0 0-1,17 0 0,-24-2-7,1 1 0,-1-1 0,1 0 0,0 0 0,-1 0 0,0-1 0,1 1 0,-1-1 0,0 0-1,0 0 1,0 0 0,0 0 0,0 0 0,0-1 0,-1 1 0,1-1 0,-1 0 0,1 1 0,-1-1 0,0 0 0,0-1-1,-1 1 1,1 0 0,-1 0 0,2-7 0,1 0 222,-1 0 0,-1 0 1,1 0-1,-2 0 0,0 0 0,0-1 0,-1 1 0,0-13 1,-1 19-171,0-1 1,0 0 0,-1 1 0,1-1 0,-1 1 0,0-1-1,0 1 1,0 0 0,-1 0 0,1 0 0,-1 0-1,0 0 1,0 0 0,-1 1 0,1 0 0,-1-1 0,-5-3-1,3 3-384,0 1 0,1-1 0,-1 1 0,0 0-1,-1 1 1,1 0 0,0 0 0,-1 0-1,1 0 1,-1 1 0,-13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3762,'0'0'14054,"149"0"-13285,-103-6-481,7 0 48,4 0-336,0 0 0,-2-2-3458,-5-6-4033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12870,'0'0'2241,"136"113"-640,-107-50-289,-12 6-463,-17 4-433,0 2-224,-26-2-48,-16-2-144,-1-4 112,-1-10-32,9-9-48,8-11-32,14-13-2033,13-16-4466</inkml:trace>
  <inkml:trace contextRef="#ctx0" brushRef="#br0" timeOffset="1">513 492 11381,'0'0'4674,"132"-40"-3185,-73 30-1041,2 2-368,7 2-80,-6-1-704,-14-1-4883,-11-2-2528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8388,'0'0'5186,"20"22"-4943,66 75-35,-81-88-185,1-1 0,-1 0 0,0 1 0,0 0 0,-1 0-1,-1 0 1,1 1 0,-2 0 0,1-1 0,-1 1 0,-1 0 0,0 0 0,0 0 0,-1 0 0,0 0 0,-2 13-1,1-10-11,1-3-2,-1 0-1,-1-1 1,0 1-1,0-1 1,-1 0-1,0 1 1,-1-1-1,0 0 1,0-1-1,-1 1 1,0-1-1,-1 0 1,1 0-1,-2-1 1,1 1-1,-1-1 1,0-1-1,0 1 1,-1-1 0,-9 5-1,17-11-6,0 1 0,0-1 0,0 0 0,-1 0 0,1 0 0,0 1 0,0-1 0,0 0 0,-1 0 0,1 0 0,0 0 0,0 0 0,0 1 0,-1-1 0,1 0 0,0 0 0,0 0 0,-1 0 0,1 0 0,0 0 0,0 0 0,-1 0 0,1 0 1,0 0-1,-1 0 0,1 0 0,0 0 0,0 0 0,-1 0 0,1 0 0,0 0 0,0 0 0,-1-1 0,1 1 0,0 0 0,0 0 0,0 0 0,-1 0 0,1 0 0,0-1 0,0 1 0,-1 0 0,6-14 175,9-3-161,1 0 1,1 1-1,0 0 0,2 2 0,31-23 1,4-3-115,171-159 32,-140 104 4118,-99 107-963,-20 18-3187,12-8 171,2 2 1,1 1 0,-26 39-1,39-52-70,0 1 0,1 0 0,0 0 0,1 1 1,0-1-1,1 1 0,1 0 0,0 1 0,1-1 0,-1 15 0,3-25-58,0 0 0,0 0 0,0-1-1,1 1 1,-1 0 0,1 0 0,0-1 0,0 1 0,0 0 0,1-1 0,-1 1 0,1-1 0,0 0-1,0 1 1,0-1 0,0 0 0,1 0 0,-1 0 0,1-1 0,3 4 0,1-1-547,1 0 0,0-1 1,0 0-1,0 0 0,0-1 0,1 0 1,16 3-1,61 10-7004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272 290 10789,'0'0'7121,"6"8"-7084,-2-4-35,-1 0 0,0 1 0,0-1 0,-1 1 0,1 0 0,-1 0 0,0 0 0,0 0 0,-1 1 1,1-1-1,-1 0 0,-1 1 0,1-1 0,-1 1 0,1-1 0,-2 1 0,1-1 0,0 0 0,-1 1 0,0-1 0,-2 7 0,-2-4-2,0 1 0,0-1 0,0 0 0,-1 0 0,0-1 0,0 0 0,-11 9 0,-56 44 0,68-56 0,-11 8 0,-16 14-5,-1-2 1,-55 29 0,102-58 68,0 2 1,0 0-1,1 0 0,-1 1 1,1 1-1,-1 0 0,22 3 1,-17-2-68,0 2 0,1 0 0,-1 2 0,0 0 0,0 1-1,25 10 1,-21-3-34,10 3-1294,-9-9-4072,-2-6-1816</inkml:trace>
  <inkml:trace contextRef="#ctx0" brushRef="#br0" timeOffset="1">908 0 10453,'0'0'2225,"127"118"-1281,-103-56 33,-6 9-401,-9 6-176,-9-2-320,-9 1 80,-35-3-128,-17 0-32,-27 4-80,-22-6-2705,-10-9-1841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9028,'0'0'526,"-1"17"-294,-4 31 101,0-20 155,2 0 1,1 1-1,1-1 0,2 0 0,3 32 1,-2-54-445,1 0 0,-1 0 0,1 0 1,0-1-1,1 1 0,-1-1 0,1 1 1,0-1-1,0 0 0,1-1 0,-1 1 1,1-1-1,0 0 0,0 0 0,1 0 1,-1-1-1,1 1 0,0-2 0,11 5 1,-1-1-23,1 0 1,0-1-1,0-1 1,0-1 0,1-1-1,19 1 1,-23-2-7,0-1 1,0 0 0,1-1 0,-1-1-1,0 0 1,18-5 0,-27 5-6,-1 0 0,0 0 0,0 0 0,0 0 0,0-1 0,0 1 0,0-1 0,0 0 0,-1 0 0,0-1 0,1 1 0,-1-1 0,-1 1 0,1-1 0,0 0 0,-1 0 0,0 0 0,0-1 0,0 1 1,0 0-1,-1-1 0,2-8 0,0-8 267,-1 0 0,-2-39 1,0 41 1417,0 300-1429,-1-265-260,-1 1-1,0-1 0,-1 0 0,0 0 1,-1 0-1,-1-1 0,-1 1 1,0-1-1,-1-1 0,-1 1 1,0-1-1,-11 14 0,6-10 74,-1-1 0,-1 0 0,-1 0 0,-1-2-1,0 0 1,-1-1 0,0-1 0,-26 14 0,31-20 55,0-2 0,-1 1 0,0-2 0,0 0 0,0 0 0,-26 2 0,34-5-118,-1 0 1,1-1-1,0 0 0,0 0 0,-1 0 0,1-1 0,0 0 0,0 0 0,0 0 1,0-1-1,0 0 0,0 0 0,0-1 0,0 1 0,1-1 0,-1-1 0,-7-5 1,11 7-100,0 0 1,1 0-1,-1 0 1,1 0-1,-1 0 1,1-1 0,0 1-1,0 0 1,0-1-1,0 1 1,-1-5 0,4-17-3406,14-7-3553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140 108 7075,'0'0'2129,"-12"18"-1270,-35 58-280,46-74-555,0 0 1,0 0-1,0 0 0,0 0 1,0 0-1,0 0 0,1 1 1,-1-1-1,1 0 0,-1 0 0,1 1 1,0 3-1,0-5-17,0 0 1,1-1-1,-1 1 1,0 0-1,1 0 1,-1-1 0,0 1-1,1 0 1,-1 0-1,1-1 1,-1 1-1,1-1 1,-1 1-1,1 0 1,-1-1-1,1 1 1,0-1-1,-1 1 1,1-1-1,0 1 1,0-1-1,1 1 1,3 0 9,0 0 0,0 0 0,0-1 0,0 1 1,0-1-1,0 0 0,8-2 0,-2 1 27,-3 2-29,0-1 1,-1-1-1,1 1 1,-1-1-1,1-1 1,-1 1-1,1-1 1,8-4-1,-14 5 7,1-1 0,0 0 0,0 0 0,-1 0 0,1 0 0,-1 0 0,0-1 0,1 1 0,-1-1 0,0 0-1,-1 1 1,1-1 0,0 0 0,-1 0 0,0 0 0,1 0 0,-1 0 0,0 0 0,-1-1 0,1 1 0,0-7-1,0 4 90,0-1 0,-1 1 0,0 0 0,0-1 0,-1 1 0,0-1 0,0 1 0,0-1 0,-1 1 0,0 0 0,0 0 0,-1 0 0,1 0 0,-1 0 0,-1 1 0,1-1-1,-1 1 1,0 0 0,0 0 0,0 0 0,-1 0 0,0 1 0,1 0 0,-2 0 0,1 0 0,0 1 0,-1-1 0,0 1 0,0 1 0,0-1 0,0 1 0,0 0-1,0 0 1,0 1 0,-8-1 0,3 0-45,0 1 1,0 1-1,0 0 0,-1 1 0,-15 2 0,24-2-133,0-1-1,0 1 1,0 0 0,0 0-1,0 0 1,0 1-1,1-1 1,-1 1 0,0-1-1,1 1 1,-3 3 0,3-4-135,1 0 0,0 0 0,1 1 0,-1-1 1,0 1-1,0-1 0,1 1 0,-1-1 0,0 1 1,1-1-1,0 1 0,-1-1 0,1 1 0,0 0 1,0-1-1,0 1 0,0-1 0,0 1 1,0 0-1,0-1 0,1 1 0,0 2 0,4 7-5662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10261,'0'0'4626,"144"-30"-2849,-84 22-1073,5 3-320,10-3-384,-1 6 0,-3-2 32,-6 4-32,-14 0-240,-16 0-4626,-20-2-1377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10357,'0'0'5042,"-6"138"-2993,17-69-1201,-5 4-95,-6-2-417,0-5-144,0-7-64,0-6-48,-6-6-80,-10-3 0,1-3 0,4-5-272,4-15-5747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421 157 6611,'0'0'963,"-13"17"-381,1-2-381,6-7-89,0 1 0,0-1 0,-1-1 0,0 0 0,0 0 0,-1 0 0,0-1 0,0 0 0,-1 0 0,1-1-1,-17 8 1,13-9 14,0 1-1,0-2 1,0 0-1,0 0 0,0-1 1,-23 1-1,34-3-113,-1 0 0,1 0 0,0-1 0,0 1-1,-1 0 1,1 0 0,0-1 0,0 1 0,0-1 0,-1 1 0,1-1 0,0 0-1,0 1 1,0-1 0,0 0 0,0 0 0,0 0 0,0 1 0,1-1-1,-1 0 1,0 0 0,0 0 0,0-2 0,-1-1 5,0 1 0,1-1 1,0 0-1,0 0 0,0 0 1,0 0-1,0-6 0,0-3 8,1 1-1,1 0 0,0 0 0,3-17 0,-1 19-17,1-1 0,-1 1 0,2-1-1,-1 1 1,1 1 0,1-1 0,0 1 0,0 0-1,1 0 1,0 1 0,1-1 0,15-12-1,-19 18 24,0-1-1,1 1 0,0 0 0,0 0 0,0 0 0,0 1 0,0-1 1,0 1-1,1 1 0,-1-1 0,1 1 0,-1 0 0,1 0 1,0 0-1,-1 1 0,1 0 0,0 0 0,-1 1 0,1-1 0,0 1 1,-1 0-1,1 1 0,-1-1 0,1 1 0,-1 0 0,9 5 0,-7-2 17,0 0-1,0 1 0,-1-1 0,0 1 1,0 0-1,-1 1 0,1-1 0,-1 1 0,-1 0 1,1 1-1,-1-1 0,0 1 0,-1 0 0,0 0 1,0 0-1,-1 0 0,0 0 0,-1 0 0,1 1 1,-1-1-1,-1 1 0,0-1 0,0 1 0,-1-1 1,0 1-1,0-1 0,-1 0 0,0 1 0,0-1 1,-1 0-1,0 0 0,-1-1 0,1 1 0,-6 7 1,-9 8-8,-1-1 0,-1 0 0,-1-1 0,-1-2 0,-29 21 0,9-10 6,-2-3 0,-52 26 0,89-49-38,-1 0 1,1-1-1,-1 0 1,1 0-1,-1 0 0,0-1 1,0 0-1,0-1 1,0 0-1,0 0 1,-9-1-1,16 0-4,0-1 1,0 1-1,0-1 0,0 1 1,0-1-1,1 0 1,-1 0-1,0 1 0,0-1 1,1 0-1,-1 0 0,1 0 1,-1 0-1,0 0 0,1 0 1,0 0-1,-1 0 0,1 0 1,0 0-1,-1 0 0,1 0 1,0 0-1,0 0 0,0 0 1,0 0-1,0 0 0,0 0 1,0-2-1,3-35-32,-3 37 27,0-1-5,1-1 0,-1 1 0,1 0 0,0-1 0,-1 1 0,1 0 0,0-1 0,0 1 0,0 0 0,1 0 0,-1 0 0,1 0 0,-1 0 0,1 0 1,-1 0-1,1 1 0,0-1 0,0 0 0,3-1 0,-1 1 0,0 0 0,0 1 0,0-1 0,0 1 0,0 0 0,1 0 0,-1 0 0,0 1 0,0 0 0,7 0 0,1 0-1,-1 2 1,1 0-1,-1 0 1,0 1-1,0 0 1,0 1-1,19 9 1,3 5-92,0 3-1,0 0 1,-2 3 0,-1 0 0,-1 2 0,49 56-1,-73-75-465,0-1 0,0 1-1,-1 0 1,0 0-1,0 0 1,-1 1 0,0 0-1,0-1 1,2 12-1,-3 19-1009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8212,'0'0'117,"21"7"323,23 4 69,1-2 0,-1-1 0,48 1 0,733-2 2196,-500-8-2593,-295 1-48,241-5 107,-195 1 413,115-23 1,-191 27-582,17-4-130,-30 2-3767,-26 2-759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11925,'0'0'945,"-158"103"-769,81-16 1281,7 5 287,20 5-543,28-2-545,22-1-288,0-3 33,22-10-337,11-10 96,8-12-160,5-14-16,9-13-3506,4-22-3377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8868,'0'0'3919,"24"-6"-3804,-8 2-113,0 0 0,1 1 0,-1 1 0,22 0 1,-35 3-4,-1-1 1,1 1 0,-1-1-1,1 1 1,-1 0 0,0 0 0,1 0-1,-1 0 1,0 0 0,0 1 0,0-1-1,0 1 1,0-1 0,0 1-1,0 0 1,0 0 0,-1 0 0,1 0-1,0 0 1,-1 0 0,0 0-1,0 1 1,2 2 0,0 4-6,0 0 0,-1 0 0,0 0-1,2 15 1,-2-10-2,-1 1-1,-1-1 0,0 0 1,-1 0-1,0 0 0,-1 0 0,-1 0 1,0 0-1,-8 20 0,-2-5 5,-1 0 0,-1-1-1,-21 29 1,27-40-228,13-14-475,8-9-157,4-5 578,-1 0 0,0-2 1,-1 1-1,-1-2 0,13-15 0,61-85 379,-46 57-125,-21 31 92,15-19 752,34-60-1,-67 102 1597,-6 8-1016,-13 28-668,-26 47-614,34-62-58,1 0-1,1 0 1,0 1-1,1 0 1,1 0-1,1 0 1,1 1-1,1 0 1,0-1-1,1 1 1,2 0-1,2 26 1,-1-39-177,0 0-1,0 0 1,0-1 0,1 1 0,0-1-1,0 1 1,1-1 0,0 0 0,0 0-1,0-1 1,0 1 0,1-1 0,0 0-1,0 0 1,1-1 0,-1 1 0,1-1 0,0 0-1,0-1 1,1 1 0,-1-1 0,9 3-1,5 0-941,0-1-1,1 0 0,-1-1 1,1-2-1,-1 0 0,28-1 1,12-1-2799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181 257 7379,'0'0'1857,"-77"108"-384,48-47 752,3 5-320,4 3-897,5 0-624,10-6-272,5-6 17,2-8-129,4-13-3442,20-16-2833</inkml:trace>
  <inkml:trace contextRef="#ctx0" brushRef="#br0" timeOffset="1">702 0 14615,'0'0'2529,"-2"115"-1249,-9-42 369,2 8-672,-4 3-449,0 1-352,0-2 16,2-6-96,9-14-96,2-12 0,0-13-528,15-16-2690,16-18-4417,8-4-2450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 1008,'0'0'13495,"4"-26"-13383,-15 75 352,0 7 512,0 1-383,-2 2-273,-2 0-192,0 0-48,8-9-80,7-9 0,0-11-945,7-16-4689,21-14-785</inkml:trace>
  <inkml:trace contextRef="#ctx0" brushRef="#br0" timeOffset="1">387 142 9620,'0'0'3506,"116"-26"-2786,-59 19-592,9-3-128,6 0-160,0-2-4226,-2-6-2257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56 4466,'0'0'8735,"16"14"-8570,-8-7-144,9 7 27,-2 1 0,14 16-1,-24-24-38,0-1 1,0 1-1,0 0 0,-1 1 0,0-1 0,0 1 0,-1 0 0,0 0 0,-1 0 0,3 10 0,-4-11-5,0-1-1,0 1 0,0-1 1,-1 0-1,0 1 0,0-1 1,0 1-1,-1-1 0,0 1 1,-1-1-1,1 0 0,-1 0 1,0 1-1,-1-1 0,1-1 1,-1 1-1,-1 0 0,1-1 1,-5 7-1,-6 1 21,1 0 0,-2 0 0,1-2 0,-2 0 0,-25 14 0,50-37 208,102-80-454,12-12-380,-70 54 1290,-3-3 0,59-77 1,-106 126 1949,-4 7-883,-11 16-258,-42 77-1518,46-74 72,0 2 1,1-1-1,2 1 0,0 0 1,2 0-1,0 0 1,2 46-1,1-66-99,0-1-1,0 1 1,1-1 0,-1 1-1,1 0 1,0-1 0,0 1-1,0-1 1,0 0 0,1 1 0,-1-1-1,1 0 1,0 0 0,0 0-1,0 0 1,0 0 0,1 0-1,-1-1 1,1 1 0,4 2-1,-3-2-589,0 0-1,0-1 1,1 0-1,-1 0 0,1 0 1,0-1-1,0 1 0,-1-1 1,9 1-1,27-1-6287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7027,'0'0'1964,"0"19"-833,0 5-619,4 34 0,-3-55-457,0 0-1,0 0 1,0-1-1,0 1 0,0 0 1,0 0-1,1-1 1,-1 1-1,1-1 0,0 1 1,0-1-1,0 1 0,0-1 1,0 0-1,0 0 1,0 0-1,1-1 0,4 4 1,0-2 46,1 1 0,-1-2 0,1 1 0,13 2 0,-15-3-52,11 1 29,1 0-1,26 1 1,-40-4 71,-1 1-1,1-1 1,0 0-1,0 0 1,0-1 0,0 1-1,0-1 1,0 0-1,0 0 1,-1 0 0,1-1-1,0 1 1,-1-1-1,1 0 1,-1 0 0,1 0-1,2-3 1,-4 4-91,-1-1 1,0 0 0,1 0-1,-1 0 1,0 0 0,0 0-1,0 0 1,0 0-1,-1 0 1,1-1 0,-1 1-1,1 0 1,-1 0 0,0-1-1,1 1 1,-1 0-1,0 0 1,-1-1 0,1 1-1,0 0 1,-1 0 0,1-1-1,-1 1 1,0 0-1,0 0 1,1 0 0,-2 0-1,1 0 1,0 0-1,0 0 1,0 0 0,-1 0-1,1 1 1,-1-1 0,-2-1-1,-5-6 279,-1 1 0,-1 0-1,1 1 1,-22-11-1,23 13-295,2 2-81,-40-27-2302,44 28 1894,0 0 1,1-1 0,-1 0 0,1 1 0,-1-1-1,1 0 1,0 0 0,0 0 0,0-1-1,0 1 1,1 0 0,-2-6 0,-2-29-8560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1633,'0'0'11701,"118"17"-10933,-102 39 49,-8 15 367,-8 10-319,0 7-257,-22 7-240,-13-2-96,-9-3-272,-4-5 48,-2-8 0,-5-6-96,-6-8 48,-3-9-2209,1-15-3985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9220,'0'0'4130,"-44"130"-3057,22-49 159,7 7-271,6 1-1,7-2-432,2-8-320,0-6-176,4-10 0,16-10 48,9-13-80,12-17-2129,10-15-3665,12-8-945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9124,'0'0'3295,"20"-2"-2897,-8 1-364,-3-1-24,-1 1 1,1 0 0,0 1 0,16 1 0,-22 0-10,0-1-1,0 1 1,0 0-1,0 0 1,0 0 0,0 0-1,-1 0 1,1 0-1,0 1 1,-1 0 0,1-1-1,-1 1 1,1 0 0,-1 0-1,0 1 1,0-1-1,0 0 1,0 1 0,0-1-1,2 6 1,0 0-2,0 0 1,-1 1-1,-1-1 1,1 1-1,-1 0 0,-1 0 1,0 0-1,0 0 1,0 0-1,-1 0 0,-1 0 1,0 0-1,0 0 1,0 0-1,-1 0 0,-1-1 1,0 1-1,0 0 1,0-1-1,-1 0 0,0 0 1,-1 0-1,0 0 1,0-1-1,0 0 1,-10 10-1,-68 57 1,83-74-16,0 0 0,0 0-1,0 0 1,0 0 0,0 0 0,0 0 0,0 0 0,1 0-1,-1 0 1,0 0 0,0 0 0,0 0 0,0 1 0,0-1-1,0 0 1,0 0 0,0 0 0,0 0 0,1 0 0,-1 0-1,0 0 1,0 0 0,0 0 0,0 0 0,0 1 0,0-1-1,0 0 1,0 0 0,0 0 0,0 0 0,0 0-1,0 0 1,0 0 0,0 0 0,0 1 0,0-1 0,0 0-1,0 0 1,0 0 0,0 0 0,0 0 0,0 0 0,0 0-1,0 1 1,0-1 0,0 0 0,0 0 0,14-6-961,12-8 420,-1-2-1,-1-1 1,0 0 0,-2-2-1,0-1 1,-1-1-1,19-24 1,-5 2 2055,-2-2 0,49-91 0,-78 130-929,-2 3-73,-1 1-1,0-1 1,1 1-1,-1-1 1,0 0-1,0 0 1,0 1-1,0-6 1161,-18 26-1130,5-4-491,1 0-1,0 0 1,1 2 0,1-1-1,0 1 1,1 0 0,1 1-1,1 0 1,0 0 0,1 0-1,0 1 1,2 0 0,0-1-1,1 1 1,1 1 0,1-1-1,2 19 1,-2-32-28,1 0-1,0 0 1,0 0 0,1 0-1,-1-1 1,1 1 0,0 0-1,0-1 1,1 0 0,-1 1-1,1-1 1,0 0 0,0 0-1,8 6 1,-4-4-17,0 0-1,0-1 1,1 0-1,-1-1 1,1 0 0,0 0-1,16 5 1,1-2-1131,1-2 0,0 0 0,0-2 0,44 1 0,-57-4 442,4 1-621,0-1 1,0-1 0,0 0 0,25-6 0,-37 6 1233,0-1 1,0 0-1,0 0 1,0 0-1,-1 0 1,1-1 0,-1 0-1,0 0 1,1 0-1,-1-1 1,-1 1-1,1-1 1,0 0 0,-1 0-1,0 0 1,0 0-1,0-1 1,4-8-1,-4 4 1044,0 0-1,0 1 1,-1-1-1,0 0 1,0 0-1,-1-1 1,0-18 1786,-1 50-1244,-3 11-875,-1-1 1,-1 1-1,-1-1 1,-16 43-1,12-44-970,2 1-1,0 0 0,3 1 0,-3 45 0,8-76-156,-1-1 0,1 1 0,0-1 1,0 1-1,1-1 0,-1 1 0,0 0 1,0-1-1,1 1 0,-1-1 0,1 1 1,0 1-1,18 5-9124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12422,'0'0'3393,"136"-41"-2544,-73 27-465,5 2-384,-4-2-128,-7-1-5011,-11 1-2368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9893,'0'0'3177,"20"23"-3054,-20-23-123,83 100 64,-80-96-60,0 1 0,0-1 0,0 1 0,-1 0 0,0-1 0,0 1-1,0 0 1,0 0 0,-1 0 0,0 1 0,0-1 0,0 0 0,-1 0 0,0 1 0,0-1 0,0 0 0,0 1 0,-3 7 0,2-5-2,0-2 0,0 0 1,-1 0-1,0 0 0,0 0 0,0-1 1,-1 1-1,1-1 0,-1 0 0,-1 1 1,-3 4-1,-4 3 12,-1 0-1,-16 12 1,-4 6 37,32-31-48,0 0 0,0 0 0,0 0 0,0 0 0,0 0 0,1 1 0,-1-1-1,0 0 1,0 0 0,0 0 0,0 0 0,0 0 0,0 0 0,0 0 0,0 0-1,1 0 1,-1 0 0,0 1 0,0-1 0,0 0 0,0 0 0,0 0 0,0 0-1,0 0 1,0 0 0,0 0 0,0 1 0,0-1 0,0 0 0,0 0 0,0 0-1,0 0 1,0 0 0,0 0 0,0 1 0,0-1 0,0 0 0,0 0-1,0 0 1,0 0 0,0 0 0,0 0 0,0 0 0,0 1 0,0-1 0,0 0-1,-1 0 1,1 0 0,0 0 0,0 0 0,0 0 0,0 0 0,0 0 0,0 0-1,0 1 1,0-1 0,-1 0 0,1 0 0,0 0 0,13-4 158,3-3-138,0-2 0,0 1 1,-1-2-1,0 0 0,21-20 0,-8 4-22,43-51 0,-44 42 66,-1-1 0,-1-1 0,20-42 0,-7-9 2811,-30 59 1433,-10 46-4288,-1 0 0,0 0-1,-1 0 1,-1 0 0,-9 21 0,4-12 6,-7 37 0,13-35-177,1 0 1,2 55-1,1-81-94,0 0 0,0 0 1,0 0-1,0 0 0,0 0 0,0 0 1,1 0-1,-1 0 0,1 0 0,-1 0 1,1 0-1,0 0 0,0 0 0,0-1 1,0 1-1,0 0 0,0 0 0,1-1 0,-1 1 1,0-1-1,1 1 0,-1-1 0,1 0 1,-1 1-1,1-1 0,0 0 0,0 0 1,3 1-1,28 7-6102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2097,'0'0'12320,"7"8"-11890,-3-4-388,0 1-1,-1-1 1,1 0 0,-1 1-1,0 0 1,0 0 0,-1 0 0,0 0-1,0 0 1,0 1 0,0-1-1,-1 1 1,0-1 0,0 1 0,0-1-1,-1 1 1,0-1 0,0 1-1,0 0 1,-1-1 0,-1 9 0,-1-6-33,-1 1 0,0-1 0,0 0 0,-1-1 0,1 1 0,-2-1 0,1 0 0,-1 0 0,0 0 0,-1-1 0,1 0 1,-15 9-1,-6 4 17,-1-1 1,-32 14-1,18-12 102,65-20 1006,-8 1-902,143 4 424,69-1-2958,-188-9-3842,-3-11-3106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8036,'0'0'3921,"101"124"-2448,-77-57 752,-13 8-1408,-11 8-577,-4 2-16,-36-6-224,-15-5-16,-17-8 16,-13-9-48,-14-8-3202,0-13-1584,7-19-3954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10293,'0'0'3153,"22"-10"-1571,70-30-125,-90 39-1430,0 0-1,1 0 1,-1 0 0,1 0 0,-1 0 0,0 1-1,1-1 1,-1 1 0,1-1 0,0 1 0,-1 0-1,1 0 1,-1 1 0,1-1 0,-1 0 0,1 1-1,-1-1 1,1 1 0,-1 0 0,1 0 0,-1 0-1,0 0 1,0 0 0,1 1 0,-1-1-1,0 1 1,0-1 0,0 1 0,-1 0 0,1 0-1,0 0 1,-1 0 0,1 0 0,1 3 0,2 1-13,1 4-17,0 0 0,0 0-1,-1 1 1,0 0-1,-1 0 1,0 0 0,-1 1-1,0 0 1,-1-1 0,0 1-1,-1 0 1,0 0 0,-1 0-1,0 0 1,-1-1 0,0 1-1,-1 0 1,0 0-1,-1-1 1,-1 1 0,1-1-1,-11 20 1,-4-3 5,0-1-1,-38 41 1,22-28 89,60-44 245,-6-7-311,-1 0 0,-1-2 0,0 0 0,-1-1 1,0 0-1,20-24 0,-28 28-9,-8 9-14,116-122 60,-101 104 33,0-1-1,-2-1 1,0 0-1,17-38 0,-27 44 1186,-8 9 327,2 7-1552,0-1 0,0 1 1,0-1-1,0 1 0,-1 0 1,2 0-1,-1 0 0,0 0 1,0 0-1,-3 2 0,-8 6-54,0 1 0,1 0-1,0 0 1,0 2 0,1-1 0,-16 24-1,20-26 2,1 0 0,1 1 0,0 0 0,0 0 0,1 1 0,0-1 0,1 1 0,0 0 0,1 0 0,-2 19 0,3-21 0,1 0-1,0 0 1,0 0 0,1 0-1,0 0 1,3 12 0,-2-17-74,-1-1 1,1 1 0,-1-1 0,1 0-1,0 0 1,0 0 0,1 0 0,-1 0 0,0 0-1,1-1 1,0 1 0,0-1 0,0 1-1,0-1 1,0 0 0,0-1 0,0 1-1,4 1 1,3 1-1169,0-1 0,0 0 0,0-1-1,0 0 1,0-1 0,17 1 0,21-1-4760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10389,'0'0'2195,"-3"21"-2189,-5 66 55,8-85-58,-1 0 1,1 1-1,0-1 1,0 0-1,0 0 0,0 0 1,1 1-1,-1-1 0,1 0 1,-1 0-1,1 0 0,0 0 1,0 0-1,0 0 1,0 0-1,0 0 0,0 0 1,0 0-1,1-1 0,-1 1 1,0 0-1,1-1 0,0 1 1,-1-1-1,1 0 1,0 1-1,0-1 0,0 0 1,0 0-1,0 0 0,0 0 1,0-1-1,0 1 0,0 0 1,0-1-1,5 1 1,3 2 10,17 4 34,0-1 0,1-1 0,47 3-1,85-9-11,-152 1-30,-1 0 0,1-1 0,0-1 1,0 1-1,-1-1 0,1 0 0,-1-1 1,1 0-1,-1 0 0,0-1 0,10-6 0,-12 6 21,0 0-1,-1 0 1,0-1-1,0 1 1,0-1-1,0 0 1,-1 0-1,0 0 1,0 0 0,0-1-1,0 1 1,-1-1-1,0 0 1,0 1-1,1-8 1,0-41 3828,-66 380-3146,35-162-301,19-117-343,-25 78 0,30-112-52,0-1-1,-1 0 0,-1-1 1,0 1-1,-1-1 0,0 0 0,0-1 1,-1 0-1,-1 0 0,0-1 1,-16 14-1,18-18 8,0-1-1,-1 0 1,1-1-1,-1 0 1,0 0 0,0-1-1,0 0 1,-16 2-1,20-3-6,1 0 0,0-1 0,0 0 0,-1 0 0,1 0 0,0 0 0,-1 0 0,1-1-1,0 1 1,0-1 0,0 0 0,-1 0 0,1 0 0,0 0 0,0-1 0,0 1 0,1-1 0,-1 0-1,0 0 1,1 0 0,-1 0 0,1 0 0,-1-1 0,-2-3 0,2-1 21,0 0 0,0-1 0,0 0 0,1 1 0,0-1 0,1 0-1,0 0 1,0 0 0,0 0 0,1 0 0,1-10 0,0 12-28,-1 1-1,1 0 1,0 0-1,0 0 1,0 0-1,1 0 1,0 0-1,0 0 1,0 0-1,0 1 1,1-1-1,0 1 1,0-1-1,0 1 1,0 0-1,1 0 1,-1 1 0,6-5-1,0 3-38,0 0 0,1 1-1,-1 0 1,1 0 0,0 1-1,0 1 1,15-3 0,77-4-24,-68 7 33,-21 1 80,245-21-2725,-90-9-5960,-92 8 2922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7732,'0'0'8534,"2"7"-8147,1 7-147,-1 0 0,-1-1 0,0 1-1,-1 0 1,0 0 0,-3 15 0,-19 95 1394,1-7-817,19-69-692,3-37-110,-2 1 0,1-1 0,-1 1-1,-1-1 1,0 1 0,-6 17 0,7-28-48,1 0 1,-1-1-1,1 1 0,-1 0 0,1-1 0,-1 1 1,1 0-1,-1-1 0,0 1 0,1-1 0,-1 1 1,0-1-1,1 1 0,-1-1 0,0 0 0,0 1 1,1-1-1,-1 0 0,0 1 0,0-1 0,-1 0 1,-21 0-4400,15-1 1446,-20 0-6766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9716,'0'0'4370,"131"-31"-4209,-63 31-65,13 0-96,7-4 64,6 2-48,-4 2-16,-15-2-16,-18 2-112,-18 0-2610,-19 0-1216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2193,'0'0'7988,"-35"144"-6468,35-55 353,2 8-416,2 1-16,-4-7-561,0-12-336,0-8-304,0-12-64,0-7-96,0-5-48,0-6-32,0-7 0,0-12-4978,22-19-5315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90 6547,'0'0'3458,"-23"17"-2575,-76 52-216,93-65-625,1 0-1,-1 0 1,0-1 0,0 0 0,0 0 0,0 0 0,0-1 0,-1 0 0,1 0 0,-1-1 0,0 1 0,1-1 0,-1-1-1,-11 0 1,17 0-30,0 0 3,1 0-1,-1 0 1,0-1 0,1 1-1,-1 0 1,1-1 0,-1 1-1,1-1 1,-1 1 0,1-1-1,-1 1 1,1-1 0,0 1-1,-1-1 1,1 1 0,0-1-1,-1 1 1,1-1 0,0 1-1,-1-1 1,1 0 0,0 1-1,0-1 1,0 0 0,0 1 0,0-1-1,0 0 1,0 1 0,0-1-1,0 0 1,0 0 0,2-28 247,-2 24-226,1-1-30,0-1-1,1 0 1,0 1-1,0-1 1,0 1-1,1-1 1,0 1 0,0 0-1,1 0 1,-1 0-1,1 1 1,1 0-1,6-8 1,-4 6-8,0 1 0,1-1 0,0 2 0,-1-1 0,2 1 0,-1 0 0,1 1 0,0 0 0,13-4 0,-16 6 2,1 0-1,-1 1 0,1-1 0,-1 2 0,1-1 0,0 1 1,-1 0-1,1 0 0,0 1 0,-1 0 0,1 0 0,-1 0 0,10 4 1,-11-3 5,0 1 0,0-1 0,-1 1 1,1 0-1,-1 1 0,0-1 1,0 1-1,0-1 0,0 1 0,-1 1 1,1-1-1,-1 0 0,0 1 1,0-1-1,-1 1 0,1 0 0,-1 0 1,2 8-1,-1-4 26,-1 0 0,-1-1 0,1 1 0,-1 0 0,-1 0 1,0 0-1,0 0 0,-1-1 0,0 1 0,0 0 0,-1 0 0,0-1 0,0 1 0,-1-1 0,-1 1 1,1-1-1,-1 0 0,0 0 0,-1-1 0,0 1 0,-7 7 0,-10 10 44,-1-1 0,-1-1 0,0-1 0,-38 25 0,23-17-37,-2-3-1,-73 38 0,110-63-30,0 0-1,0 0 0,-1 0 1,1-1-1,-1 0 1,1 0-1,-1 0 0,0 0 1,-8-1-1,13 0-2,0 0 0,0 0-1,0 0 1,-1 0 0,1 0-1,0 0 1,0 0 0,0 0-1,-1 0 1,1 0 0,0 0-1,0 0 1,0-1 0,-1 1-1,1 0 1,0 0 0,0 0-1,0 0 1,0 0 0,-1-1-1,1 1 1,0 0 0,0 0-1,0 0 1,0 0 0,0-1-1,0 1 1,0 0 0,0 0 0,-1 0-1,1-1 1,0 1 0,0 0-1,0 0 1,0 0 0,0-1-1,0 1 1,0 0 0,0 0-1,0 0 1,0-1 0,0 1-1,0 0 1,1 0 0,-2-7 3,1 1 1,1-1 0,-1 1 0,1-1 0,0 1 0,1-1 0,0 1-1,0 0 1,0 0 0,0 0 0,1 0 0,0 0 0,0 1-1,1-1 1,0 1 0,0 0 0,0 0 0,0 0 0,1 1-1,0-1 1,0 1 0,0 0 0,0 0 0,1 1 0,-1 0-1,1 0 1,0 0 0,0 1 0,0 0 0,0 0 0,10-2-1,-3 2-13,0 1-1,0 1 0,0 0 1,0 1-1,0 0 0,-1 1 1,1 0-1,0 1 0,-1 0 0,1 1 1,-1 1-1,0 0 0,-1 0 1,1 2-1,-1-1 0,0 1 1,0 1-1,-1 0 0,0 0 1,-1 1-1,0 0 0,0 1 0,-1 0 1,13 19-1,-15-19-214,-1 0 0,0 0 0,0 1 0,-1 0 0,0 0 0,-1 0 0,0 0 0,0 0 0,-2 1 0,2 21 0,-3-32 185,0 3-260,1 0 1,-1 1 0,0-1 0,-1 0-1,1 0 1,-1 0 0,0 0 0,0 1-1,0-1 1,0 0 0,-1-1 0,1 1-1,-1 0 1,0 0 0,0-1-1,-4 5 1,-31 22-5291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5090,'0'0'3741,"22"11"-2735,-3 0-833,1-2 1,0 0 0,1-2 0,0 0 0,0-1 0,1-2 0,-1 0 0,1-1 0,25 0 0,1794-52 306,-1417-7-264,-366 48-85,-48 7-838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8436,'0'0'5650,"-136"24"-5057,92 55 783,2 19-31,20 9-128,16 3-545,6-3-272,4-13-272,18-11-64,2-14-64,3-8 16,3-11-128,-1-15-1601,6-19-5714,6-16-3090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9476,'0'0'1828,"20"10"-1489,63 38-81,-79-45-249,0 0 0,0 0 0,0 0 0,-1 1 0,1 0 0,-1-1-1,0 1 1,0 1 0,0-1 0,-1 0 0,1 1 0,-1-1 0,0 1 0,2 7-1,-2-2 5,-1 0-1,1 1 1,-2-1 0,0 19-1,-1-18-10,0 2 4,-1 0 0,0 0 0,-1 0 1,-1 0-1,0-1 0,-1 1 0,0-1 0,-1 0 1,0-1-1,-9 13 0,-17 36 57,30-47-28,7-15-26,-4 2 0,8-4 3,0 0 0,0 0 1,0 0-1,0-1 0,-1-1 0,0 1 0,0-2 0,0 1 1,-1-1-1,0 0 0,10-12 0,10-16 31,28-47 0,-49 72-27,41-63 98,10-17 159,-20 31 2710,-63 100 155,8-16-2851,2 1 0,1 1 0,1 0-1,-13 34 1,20-33-244,1 0 0,2 1-1,0-1 1,2 1 0,2 33-1,0-57-67,0 0 0,0 0-1,1 0 1,-1 0-1,1-1 1,0 1-1,1 0 1,-1-1 0,1 1-1,0-1 1,0 1-1,0-1 1,1 0-1,0 0 1,-1 0 0,5 4-1,-3-4-352,0-1 1,1 1-1,-1-1 0,1 0 0,0 0 1,0-1-1,0 1 0,0-1 0,0-1 0,0 1 1,1-1-1,-1 1 0,1-1 0,5 0 1,47 1-5994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23 7619,'0'0'6844,"14"-6"-6463,-7 3-348,-1 0-11,0 1 1,0 0 0,0 0 0,13-2-1,-17 4-13,1-1-1,-1 1 0,1 0 0,-1 1 1,1-1-1,-1 0 0,1 1 1,-1-1-1,1 1 0,-1 0 1,0 0-1,1 0 0,-1 0 0,0 0 1,0 0-1,0 0 0,0 1 1,0-1-1,3 4 0,-1-1 2,-1 0 1,1 1-1,-1-1 0,0 1 0,0 0 0,0 0 0,0 1 0,-1-1 0,0 0 0,0 1 1,-1-1-1,0 1 0,0-1 0,0 1 0,0 0 0,-1 0 0,0-1 0,0 1 1,-1 0-1,1 0 0,-1-1 0,-1 1 0,1-1 0,-1 1 0,0-1 0,0 1 1,0-1-1,-1 0 0,0 0 0,0 0 0,0 0 0,0-1 0,-5 5 0,-15 12 45,0 0 0,-1-2 1,-1-1-1,-1-1 0,-1-1 0,0-1 0,-34 12 0,45-24 43,11-7 535,6 2-586,0 1 1,-1 0 0,1 0-1,-1 0 1,1 0-1,0 0 1,0 0 0,0 0-1,0 0 1,0 0-1,0 0 1,0 0-1,0 1 1,0-1 0,0 0-1,0 1 1,0-1-1,2 0 1,9-2 16,-1 0 1,1 0-1,-1 1 0,1 1 0,0 0 1,0 1-1,21 2 0,1-2-12,5 2-56,0 2 0,0 1 0,-1 2 0,0 2 0,68 25 0,-63-21-2264,-13-9-3956,3-3-3402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4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12182,'0'0'7203,"132"-28"-6851,-71 18-320,-4 4-32,-4 4 0,-11 2 0,-14 0-4482,-13 4-4290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6211,'0'0'7857,"-13"20"-6587,-36 64-654,47-80-582,0-1 0,0 1 0,0-1 1,1 1-1,0 0 0,0 0 0,0-1 0,0 1 0,0 0 0,1 0 1,0 0-1,0 0 0,0 0 0,0 0 0,1 0 0,1 6 1,-1-7-17,0 0 0,1-1 0,-1 1 0,1-1 0,-1 0 0,1 0 0,0 1 0,0-1 0,0 0 1,1-1-1,-1 1 0,0 0 0,1-1 0,-1 1 0,1-1 0,-1 1 0,4 0 0,8 2 32,0-1 0,0 0 0,0 0 0,0-2 0,0 0 0,19-1 0,-32 0-44,0 0 2,1 0 0,-1 0 0,0 0 0,0-1 0,0 1 0,0 0 1,1-1-1,-1 1 0,0-1 0,0 1 0,0-1 0,0 1 0,0-1 0,0 0 0,0 0 0,0 1 0,-1-1 1,1 0-1,0 0 0,0 0 0,-1 0 0,1 0 0,0 0 0,-1 0 0,1 0 0,-1 0 0,0 0 1,1-1-1,-1 1 0,0 0 0,1 0 0,-1 0 0,0 0 0,0-1 0,0 1 0,0 0 0,-1-2 1,1-1 5,0 1 1,0-1 0,-1 1 0,1-1 0,-1 1 0,0-1 0,0 1 0,-1-1 0,1 1 0,-1 0 0,1-1 0,-4-3-1,-1 1-13,0 0 0,-1-1-1,0 2 1,0-1-1,0 1 1,-1 1 0,0-1-1,0 1 1,-10-4-1,-15-4-1124,-36-8 0,44 14-878,-26-8-3259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5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11109,'0'0'1614,"20"6"-1006,-3-1-422,-8-4-111,-1 1 1,0 0-1,0 1 1,0 0-1,-1 0 1,1 1-1,-1 0 1,1 0-1,-1 0 1,-1 1-1,1 0 1,-1 1-1,1 0 1,8 10-1,-10-8-52,0 0 0,0 0 0,-1 0-1,0 0 1,-1 1 0,0-1-1,0 1 1,-1 0 0,0 0 0,0 0-1,-1 0 1,0 0 0,-1 0-1,0 0 1,0 1 0,-1-1 0,0 0-1,-1 0 1,0 0 0,0 0 0,-1-1-1,0 1 1,-1-1 0,1 1-1,-2-1 1,1 0 0,-1 0 0,-8 9-1,-52 48 77,44-46-25,-28 34 1,56-54-483,8-9-13,6-8-142,-1 0 0,-1-2 1,24-32-1,45-73-115,-60 81 1855,2 1 0,61-66 1,-84 107 2583,-5 10-2889,-4 19-1304,2-24 723,-7 34 237,-11 39-1,10-47-407,1 1 1,2-1 0,-3 39-1,8-61-167,-1 3 67,1-1 0,0 0 0,1 1-1,0-1 1,2 10 0,-2-16-115,0 0 1,0 0 0,0-1-1,1 1 1,-1 0-1,1-1 1,0 1-1,0-1 1,0 1 0,0-1-1,0 0 1,0 0-1,0 0 1,1 0-1,-1 0 1,1 0 0,0-1-1,-1 1 1,6 1-1,2 0-1284,1 0 0,0 0-1,0-2 1,0 1 0,0-1-1,0-1 1,12 0 0,35 0-6857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5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11 506 7347,'0'0'7153,"-3"8"-6217,-5 26-391,8-34-536,0 1 1,0 0 0,0-1 0,1 1 0,-1 0 0,0-1-1,0 1 1,1-1 0,-1 1 0,0 0 0,1-1 0,-1 1-1,0-1 1,1 1 0,-1-1 0,1 1 0,-1-1 0,1 1-1,-1-1 1,1 0 0,-1 1 0,1-1 0,-1 0 0,1 1-1,0-1 1,-1 0 0,1 0 0,-1 1 0,1-1-1,0 0 1,1 0 0,23 2 111,-20-2-71,17 1 18,-1 0 0,1-2 0,24-3 0,-41 3-57,0 0 0,0 0 0,0 0 0,0 0-1,-1-1 1,1 0 0,0 0 0,-1 0 0,1-1-1,-1 1 1,0-1 0,1 0 0,-1 0 0,-1-1-1,1 1 1,0-1 0,-1 0 0,0 0 0,5-7-1,-7 9-9,0 0-1,0 0 0,-1 0 1,1 0-1,0 0 0,-1 0 0,1 0 1,-1 0-1,0 0 0,0 0 1,0 0-1,0 0 0,0 0 1,0-1-1,-1 1 0,1 0 0,-1 0 1,1 0-1,-1 0 0,0 0 1,1 1-1,-1-1 0,0 0 0,-1 0 1,1 0-1,0 1 0,0-1 1,-1 1-1,1-1 0,-1 1 1,1-1-1,-1 1 0,1 0 0,-1 0 1,-3-2-1,-7-4-21,0 1 0,-1 1 0,0 0 0,-19-5 0,10 3-34,18 6 39,-38-16-1471,17-1-3714,8-5-4900</inkml:trace>
  <inkml:trace contextRef="#ctx0" brushRef="#br0" timeOffset="1">438 1 656,'0'0'10773,"145"142"-8372,-117-71-336,-10 10-1136,-12 5-17,-6 3-432,-13-6-224,-26-4-143,-16-2-113,-11-2 32,-6-6-64,0-8-1,4-6-3408,6-15-2882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5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7491,'0'0'6788,"-59"123"-6212,24-27 576,7 9-15,10-5-225,14-3-432,4-10-271,0-4-49,15-14-160,14-10 64,8-14-64,9-15-577,4-18-4465,-1-12-1313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5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9444,'0'0'3557,"24"-3"-2744,-8 1-705,-8 0-74,1 0 0,-1 1-1,1 0 1,0 0 0,0 1 0,-1 0 0,1 1 0,0 0 0,-1 0 0,1 1 0,-1 0 0,1 0-1,-1 1 1,0 0 0,0 1 0,0 0 0,8 6 0,-5-2-9,0 1 1,-1 0-1,0 1 0,0 0 0,-1 0 1,-1 1-1,14 22 0,-19-27-27,0-1 1,-1 1-1,0 0 0,0 0 0,0 0 0,0 0 0,-1 0 0,0 1 1,0-1-1,-1 0 0,0 0 0,0 1 0,0-1 0,-1 0 1,0 1-1,0-1 0,-1 0 0,0 0 0,-4 11 0,1-8-1,0-1-1,-1 0 0,0 0 0,-1 0 0,1 0 0,-11 8 1,-48 37-11,59-50-77,5-5-187,7-9-220,13-16-259,32-34 0,11-15 647,22-43 134,85-112 2361,-173 250 1618,-11 17-4146,-1 0 251,1 0-1,2 1 1,1 1 0,2 0-1,2 1 1,2 0-1,1 0 1,1 65 0,4-101-294,0 1 1,0-1 0,0 1 0,0 0 0,1-1 0,0 1 0,0-1 0,0 1-1,0-1 1,0 0 0,1 1 0,-1-1 0,1 0 0,0 0 0,3 5 0,-1-5-351,-1-1 0,1 1 1,0 0-1,-1-1 1,1 0-1,0 0 0,1 0 1,-1 0-1,0-1 1,0 1-1,1-1 1,6 1-1,50 5-4845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5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2497,'0'0'9468,"20"7"-8947,3 1-380,38 18 1,-59-25-129,0 1 1,0-1 0,0 1 0,0-1 0,0 1 0,0 0 0,0 0 0,0 0 0,-1 0 0,1 0-1,-1 0 1,0 1 0,1-1 0,-1 0 0,0 1 0,-1-1 0,1 1 0,0-1 0,-1 1 0,1-1 0,-1 1-1,0 0 1,1-1 0,-1 1 0,-1-1 0,1 5 0,-1 4 53,1-3-38,0 0 0,-1 0 0,-1 0 0,1-1 0,-1 1-1,0 0 1,-1-1 0,0 0 0,0 1 0,-1-1 0,0-1 0,0 1-1,0 0 1,-1-1 0,0 0 0,0 0 0,-1 0 0,-9 7 0,0-1-2,1-2 0,-1 0 0,-1 0 0,0-2 1,0 0-1,-1-1 0,-19 6 0,32-11-41,-14 1 181,17-3-153,1 0 0,0 0 0,-1 0-1,1 0 1,-1 0 0,1 0-1,0 0 1,-1 0 0,1 0 0,0-1-1,-1 1 1,1 0 0,0 0-1,-1-1 1,1 1 0,0 0 0,-1 0-1,1-1 1,0 1 0,0 0-1,0-1 1,-1 1 0,1 0 0,0-1-1,0 1 1,0 0 0,-1-1-1,1 1 1,0 0 0,0-1 0,0 1-1,0-1 1,0 1 0,0 0 0,0-1-1,0 1 1,0-1 0,0 0-1,1 0 7,-1-1 0,1 1 0,-1-1-1,1 1 1,-1-1 0,1 1 0,0 0-1,0-1 1,0 1 0,0 0 0,0 0-1,0-1 1,0 1 0,0 0 0,1 0-1,-1 0 1,0 0 0,1 1 0,-1-1-1,0 0 1,1 0 0,-1 1 0,1-1-1,-1 1 1,1-1 0,0 1 0,-1 0-1,1 0 1,-1 0 0,3 0 0,61-4-2,-55 4-6,8 2-19,0 0-1,0 1 0,-1 1 1,1 0-1,-1 1 1,0 2-1,0-1 0,29 18 1,27 9-2531,-46-24-2769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5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9412,'0'0'4498,"136"-43"-2865,-84 29-993,5 2-544,0 3-96,-4-1-464,-7 2-5875,-9-2-2593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5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7956,'0'0'5581,"23"-1"-5378,-3 0-178,1 1 1,33 3 0,-49-1-25,-1-1-1,0 1 1,0 0-1,-1 0 1,1 0 0,0 0-1,-1 1 1,1-1-1,-1 1 1,0 0-1,1 0 1,-1 0 0,-1 0-1,1 1 1,0-1-1,-1 1 1,0 0 0,0 0-1,0-1 1,0 1-1,-1 0 1,2 7 0,0-5-2,0 5-3,1 0 0,-1 0 0,-1 0 0,0 0 0,-1 0 0,0 1-1,-1-1 1,0 1 0,0-1 0,-1 0 0,-1 1 0,0-1 0,-1 0 0,0 0-1,0 0 1,-1-1 0,-1 1 0,0-1 0,0 0 0,-1 0 0,-10 13 0,-13 14-2,18-24-3,1 1 1,-10 17-1,30-32 126,6-7-121,1 0 1,-1-1-1,0 0 0,17-14 1,60-53-267,-89 72 278,24-22-13,-1-2 0,-1-1 1,21-33-1,9-9 3401,-58 73-2790,-23 31-326,1 0 0,2 2 0,2 0 1,-23 53-1,37-73-233,0 0 0,2 0 0,-5 25 1,8-37-53,1 1 0,-1-1 0,1 0 1,-1 1-1,1-1 0,0 0 0,0 1 0,1-1 1,-1 0-1,1 1 0,-1-1 0,1 0 1,0 1-1,0-1 0,1 0 0,-1 0 1,1 0-1,-1 0 0,1 0 0,0-1 1,0 1-1,0 0 0,4 2 0,-1-2-267,0 0 0,0-1 0,0 0-1,0 0 1,0 0 0,1-1 0,-1 0-1,10 2 1,46-1-6241,-54-2 5549,43 0-6095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5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6627,'0'0'5827,"-50"114"-4867,41-86-464,-4 2-240,-3-3-63,1-5-193,4-4 64,0-7-64,11-5-2450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5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9716,'0'0'3570,"122"100"-2433,-97-27 111,-10 4-271,-8 6-81,-7 2-448,-16-2-176,-32-1-112,-20-1-112,-15-8 32,-9-6-160,-5-7-1600,1-19-4131,4-19-1921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5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8868,'0'0'1014,"-14"21"210,-43 69-34,55-86-1106,-1 0 0,1 1 1,0-1-1,1 1 0,-1-1 0,1 1 0,0 0 0,0 0 0,0 0 0,1-1 0,0 1 0,0 0 0,0 0 0,0 0 1,3 9-1,-2-10-35,1 0 0,0 1 1,0-1-1,0-1 0,1 1 0,-1 0 1,1 0-1,0-1 0,0 0 0,0 1 1,1-1-1,-1-1 0,8 6 1,2 0 15,1-1 1,0-1 0,1-1 0,-1 1-1,1-2 1,0 0 0,25 2-1,79 4 62,-105-10-115,0 0 0,0-1-1,0-1 1,-1 0-1,1-1 1,20-7 0,-29 8 8,0 0 1,1-1 0,-1 0 0,-1 0 0,1-1-1,0 0 1,-1 1 0,0-1 0,0-1 0,0 1-1,0-1 1,0 1 0,-1-1 0,0 0 0,0 0 0,-1 0-1,1-1 1,-1 1 0,0-1 0,-1 1 0,1-1-1,-1 0 1,0 1 0,0-11 0,0 130 112,-6 182 387,4-276-411,-2 0 0,0 0 0,-2 0 0,0 0 0,-1-1 0,-1 0 0,-1 0 0,0 0-1,-18 27 1,20-37 49,-1 0-1,0 0 0,0-1 0,0 0 1,-1-1-1,0 1 0,-1-2 0,0 1 1,0-1-1,0 0 0,-1-1 0,1 0 1,-1-1-1,-1 0 0,1 0 0,0-1 1,-1-1-1,0 0 0,-14 1 0,21-2-111,-5 0 31,0-1 0,0 1 1,1-2-1,-1 1 0,-9-3 0,16 3-63,0-1 0,0 1 0,0-1 0,0 0 0,0 1-1,0-1 1,0 0 0,1 0 0,-1-1 0,0 1 0,1 0-1,-1-1 1,1 1 0,0 0 0,-1-1 0,1 0 0,0 1-1,0-1 1,0 0 0,0 1 0,0-1 0,0 0 0,0 0-1,1 0 1,-1 0 0,1 0 0,-1-3 0,0 0-161,1 0-1,0 0 1,0 0 0,0 0 0,1 0 0,-1 0-1,1 0 1,0 0 0,1 0 0,-1 0 0,1 0-1,0 0 1,0 1 0,0-1 0,1 1 0,4-6-1,6-6-3827,26-24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22 2481,'0'0'5589,"-2"-3"-4668,2 2-894,0 0 0,0 0 1,0 0-1,-1 0 0,1 0 1,0 1-1,-1-1 0,1 0 0,-1 0 1,1 1-1,-1-1 0,1 0 1,-1 0-1,0 1 0,1-1 0,-1 1 1,0-1-1,1 1 0,-1-1 1,0 1-1,0-1 0,1 1 0,-1-1 1,0 1-1,0 0 0,0 0 1,0-1-1,0 1 0,0 0 0,1 0 1,-1 0-1,0 0 0,0 0 1,0 0-1,0 0 0,0 0 1,0 0-1,0 1 0,1-1 0,-1 0 1,0 1-1,0-1 0,0 0 1,0 1-1,1-1 0,-1 1 0,-1 0 1,-6 6 224,0 0 0,0 0 0,1 0 0,0 1 0,0 0 0,1 1 0,0 0 0,0 0 0,-7 16 0,-1 6 665,-18 57 0,15-24-424,3 0 1,3 1-1,2 1 1,1 119 0,8-174-489,0 0 1,1 0 0,1 0 0,-1 0 0,2 0-1,0 0 1,0-1 0,1 1 0,0-1 0,0 0-1,1 0 1,1 0 0,0-1 0,0 0 0,1 0-1,0 0 1,0-1 0,1 0 0,0-1 0,1 1-1,0-2 1,13 9 0,-12-9-422,0 0 1,1-1-1,-1 0 1,1-1-1,0-1 1,21 5-1,36-2-6685,-60-6 4209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6:5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40 8900,'0'0'5245,"20"-7"-4087,66-21-518,-82 27-623,1 0 1,-1 0-1,1 0 0,-1 1 0,1-1 0,-1 1 0,1 0 0,-1 1 1,1-1-1,-1 1 0,1 0 0,-1 0 0,0 0 0,1 0 0,-1 1 1,0 0-1,0 0 0,0 0 0,0 0 0,0 1 0,-1 0 0,1-1 1,-1 1-1,1 0 0,-1 1 0,0-1 0,0 1 0,-1-1 0,5 8 1,-5-7-17,1 1 0,-1-1 0,0 1 1,-1 0-1,1 0 0,-1 0 0,0 0 1,0 0-1,0 0 0,-1 0 0,1 0 1,-1 0-1,-1 0 0,1 0 0,-1 0 1,0 0-1,0 0 0,0 0 0,0 0 1,-1-1-1,0 1 0,0 0 0,-5 7 1,0-4 5,-1 0 0,1-1 0,-1 0 1,-1 0-1,1 0 0,-15 7 0,-62 30 132,75-40-123,5-1-11,-28 14 14,-1-1-1,-1-2 1,0-2 0,-47 11 0,81-23-11,0 0 1,0 0 0,0 1-1,0-1 1,0 0 0,0 0 0,0 0-1,0 0 1,0 0 0,0 0-1,0 0 1,0 0 0,0-1 0,0 1-1,0 0 1,0-1 0,0 1-1,1 0 1,-1-1 0,0 1-1,0-1 1,0 0 0,-1-1 0,1 2 1,1-1 1,0 0 0,0 0 0,-1 0-1,1 0 1,0 0 0,0 0 0,0 0-1,0 0 1,0 0 0,0 0 0,0 0-1,1 0 1,-1 0 0,0 0 0,0 0-1,1 0 1,-1 0 0,1-1 0,2-2 15,-1-1 0,1 1 0,0 0 0,0 0 0,0 0 0,0 0 0,1 0 1,5-4-1,0 3-37,1 0 0,0 0 0,0 1 0,0 0 1,0 1-1,0 0 0,1 1 0,-1 0 1,1 1-1,0 0 0,-1 0 0,1 1 0,0 1 1,0 0-1,20 4 0,-6 1 1,0 1 0,-1 1 0,0 1 0,0 1 0,32 19 1,19 20-659,-27-14-3636,-20-14-852,-12-9 642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0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47 9748,'0'0'10101,"-8"-11"-9519,3 3-532,4 5-43,-1 0-1,1 1 0,-1-1 1,0 1-1,0-1 1,0 1-1,0-1 0,-6-3 1,8 6-7,0 0 0,-1 0-1,1 0 1,-1 0 0,1-1 0,0 1 0,-1 0 0,1 0 0,-1 0 0,1 0 0,-1 0 0,1 0-1,0 0 1,-1 0 0,1 1 0,-1-1 0,1 0 0,0 0 0,-1 0 0,1 0 0,-1 0 0,1 1 0,0-1-1,-1 0 1,1 0 0,0 1 0,-1-1 0,1 0 0,-1 1 0,-10 23 1,-17 84 127,-21 177 1,17 115 127,31-389-256,-13 164-17,10-152 14,0 0 1,-1-1-1,-1 1 1,-2-1-1,-13 29 1,19-48-230,0 1 1,0-1 0,0 0-1,0 0 1,0 0-1,-1 0 1,0 0 0,1 0-1,-1-1 1,0 1 0,0-1-1,-1 0 1,1 0 0,0 0-1,-1 0 1,1-1-1,-5 2 1,6-3-47,0 1-1,-1-1 1,1 0 0,0 0 0,-1 0-1,1 0 1,0 0 0,-1-1-1,1 1 1,0-1 0,-1 1 0,1-1-1,0 0 1,0 0 0,0 0-1,0 0 1,0 0 0,0 0 0,0-1-1,0 1 1,0-1 0,0 1-1,1-1 1,-1 0 0,1 0 0,-1 0-1,1 0 1,-2-3 0,-21-42-8505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0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32,'0'0'10613,"156"2"-8836,-97-2-737,5 0-512,-5 0-159,2 0-193,-8 0-144,-9 0 176,-7-2-208,-6 2-1073,-3-2-4273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55 109 9316,'0'0'6547,"0"94"-6035,0-52-47,0 1-177,-11 1-192,-2-3 160,0-3-240,2-9-16,4-5-1153,7-10-3601</inkml:trace>
  <inkml:trace contextRef="#ctx0" brushRef="#br0" timeOffset="1">255 0 7764,'0'0'6931,"11"136"-6179,-11-90-400,0-3-160,0 1-176,0-5 64,-3-5-80,-1-9-1312,4-7-3843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9364,'0'0'6883,"-48"146"-5394,33-72-592,1 7-257,10 12-336,4-2-176,0-6-16,4-8-48,16-14-16,9-16-48,4-11-1697,4-19-3217,0-17-1745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10501,'0'0'5410,"11"-6"-4703,-8 4-687,0 0-12,1 0 0,0 0 0,0 0 1,0 0-1,0 1 0,0-1 0,7 0 0,-9 2-10,0 0 0,0 0 0,0 0 0,0 0 0,0 0 0,0 1 0,0-1 0,0 1 0,0-1 0,-1 1 0,1 0 0,0 0 0,0 0 0,-1 0 0,1 0 0,0 0 0,-1 1 0,1-1 1,-1 0-1,1 1 0,-1-1 0,0 1 0,2 3 0,4 6-7,0 1 1,-1 0 0,0 1-1,-1-1 1,0 1 0,-1 0-1,-1 1 1,0-1 0,0 0 0,-2 1-1,0 0 1,0-1 0,-1 1-1,-1 0 1,0-1 0,-1 1-1,0-1 1,-2 1 0,1-1-1,-1 0 1,-1 0 0,0-1-1,-1 0 1,-1 1 0,-9 13 0,-10 7-990,25-32 552,1-9 367,1 0 0,1 1-1,-1-1 1,1 1 0,0-1 0,1 1-1,0-1 1,0 1 0,5-8 0,44-64-490,-27 44 345,126-179 515,-144 205 165,-5 7-4,1-1-1,-1 0 1,1 1 0,-1-1 0,0 0-1,0-1 1,-1 1 0,1 0-1,2-7 858,-8 18-1085,-10 13-239,0 0 0,1 2 0,2-1 1,0 2-1,1-1 0,2 1 0,0 1 0,2-1 1,0 1-1,-3 42 0,8-57-226,1 0 0,0 0 0,1 0 0,-1 1 1,5 17-1,-4-25 66,0-1 0,1 1-1,-1 0 1,1 0 0,-1-1 0,1 1 0,0 0 0,0-1 0,0 0 0,0 1 0,0-1 0,0 0 0,1 0 0,-1-1 0,1 1 0,0 0 0,-1-1-1,1 1 1,0-1 0,0 0 0,0 0 0,4 1 0,34 4-5686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7844,'0'0'5591,"-5"20"-3899,-19 63-553,22-75-1005,0 0 1,0-1-1,1 1 0,0 0 1,0 1-1,1-1 0,0 0 1,0 0-1,3 14 0,-2-19-118,0-1 0,0 1-1,1-1 1,-1 0 0,0 1 0,1-1 0,-1 0-1,1 0 1,0 0 0,0 0 0,0 0-1,0 0 1,0-1 0,0 1 0,0-1-1,1 1 1,-1-1 0,0 0 0,1 0 0,-1 0-1,1 0 1,-1 0 0,1-1 0,0 1-1,-1-1 1,5 1 0,3 0-1,-1-1 1,0 0-1,1 0 0,-1-1 1,1 0-1,-1-1 0,0 0 1,1 0-1,-1-1 1,-1 0-1,1-1 0,0 0 1,9-5-1,-13 6-17,0-1 0,0 1-1,-1-1 1,1 0 0,-1 0-1,0 0 1,0-1 0,0 1 0,0-1-1,-1 0 1,0 0 0,0 0-1,0-1 1,0 1 0,-1-1 0,0 1-1,-1-1 1,1 0 0,-1 0-1,0 0 1,0 0 0,0-6 0,-1 10 2,-1 0 0,1 0 0,0 0 1,0 0-1,-1 0 0,1 0 0,-1 0 0,0 1 1,0-1-1,1 0 0,-1 0 0,0 0 1,-1 1-1,1-1 0,0 0 0,0 1 0,-1-1 1,1 1-1,-1 0 0,1-1 0,-1 1 0,0 0 1,1 0-1,-1 0 0,0 0 0,0 0 1,0 0-1,0 1 0,0-1 0,-3 0 0,-7-2-58,-1 2-1,1-1 0,-1 1 0,-13 1 1,-6-1-1347,14-3-3245,8-7-1603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6 7251,'0'0'6777,"14"-1"-5790,-5 0-842,-6 0-97,0 0 1,0 1-1,1-1 1,-1 1-1,0 0 1,0 0-1,1 0 1,-1 0-1,0 0 1,0 1-1,1-1 1,-1 1-1,0 0 0,0 0 1,0 0-1,0 1 1,0-1-1,0 1 1,0-1-1,-1 1 1,1 0-1,-1 0 1,1 0-1,-1 1 1,1-1-1,-1 0 0,3 5 1,7 16 214,-1 1 1,-1 0-1,-1 0 1,-1 1-1,-1 0 1,5 40-1,-4-1 425,-2 96 0,-6-145-700,0 0 0,-1 0 0,-1-1-1,0 1 1,-1 0 0,-1-1 0,0 0 0,-1 0-1,0 0 1,-1 0 0,-1-1 0,0 0 0,-1 0 0,0-1-1,-12 14 1,5-9-721,-1 0 0,-1-1 0,-23 17 0,27-23-593,-1-1 1,0 0 0,-1-1-1,0-1 1,-20 7-1,-15-2-4082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96,'0'0'9524,"147"0"-9508,-110 0-16,-2 0-16,0 0-336,-10 0-2161,-12 3-1057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3858,'0'0'6275,"11"2"-4928,22 4-605,1-1 1,49 0-1,84-6-338,-61-1 756,-100 2-1015,-5-1-105,0 1 0,0 0 0,0 0 0,1 0 0,-1-1 0,0 1 0,0 0 0,0 0 0,1 1 0,-1-1 0,0 0 0,0 0-1,0 1 1,2 0 0,1 19-2854,16-14-1818,23-5-3233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3842,'0'0'10271,"11"-8"-9535,37-22-202,-44 28-519,-1 0 0,1 0 1,0 1-1,0 0 0,0 0 0,0 0 0,0 0 0,0 0 1,0 1-1,0 0 0,1 0 0,-1 0 0,0 0 0,5 1 0,8 1 6,-1-1 1,1 0-1,24 7 1,23 1 33,-14-7-73,-22-1-129,0 0-1,0 2 1,-1 0 0,1 2 0,28 10-1,-30-7-3904,-2-2-998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503 194 9108,'0'0'3612,"-24"-4"-3158,-77-13-30,95 16-352,1 0 1,0 0-1,0 0 0,0 0 0,0-1 0,0 0 1,0 0-1,0 0 0,1-1 0,-1 0 0,1 1 0,0-1 1,0-1-1,0 1 0,-5-6 0,7 5-20,0 1-1,1 0 1,-1 0 0,1-1-1,0 1 1,0-1-1,0 1 1,1-1 0,-1 0-1,1 1 1,0-1-1,0 0 1,0 1-1,1-1 1,-1 1 0,1-1-1,1-5 1,0 5-58,-1 0 1,1 1-1,0-1 1,0 1-1,0-1 1,1 1-1,-1 0 0,1 0 1,0 0-1,0 0 1,0 0-1,0 1 1,0-1-1,0 1 1,1 0-1,-1 0 0,1 0 1,-1 1-1,1-1 1,0 1-1,0 0 1,0 0-1,0 0 1,0 0-1,6 1 0,-4-1 6,1 0-1,0 0 0,-1 1 1,1 0-1,-1 1 0,1-1 1,-1 1-1,1 1 0,-1-1 1,0 1-1,1 0 0,-1 0 0,0 1 1,11 6-1,-12-5 21,-1 0 0,0 0 0,0 1 0,0-1 0,0 1 0,-1 0 0,0 0 1,0 0-1,0 0 0,-1 1 0,1-1 0,-1 1 0,-1 0 0,1-1 0,-1 1 0,0 0 0,0 0 0,-1 0 0,1 0 0,-1 0 0,-1 0 0,1-1 0,-1 1 0,0 0 0,0 0 1,-1 0-1,0-1 0,-4 11 0,0-7 0,-1 1-1,-1-1 1,1-1 0,-1 1 0,-1-1 0,0-1 0,-10 8-1,-75 45 185,78-51-182,-5 4-68,-100 54 171,102-57-450,0-2-1,0 0 1,-1-2 0,-30 7-1,47-12 248,-1 0-1,1-1 0,0 1 1,-1-1-1,1 0 0,-1 0 1,1-1-1,-1 1 0,1 0 1,0-1-1,-6-2 0,8 2 76,-1 1 0,1-1 0,-1-1 0,1 1 0,0 0 0,0 0 0,0 0 0,0-1 0,0 1 0,0 0 0,0-1 0,0 1 0,0-1 0,1 1 0,-1-1 0,1 0 0,-1 1 0,1-1 0,0 0 0,-1 1 0,1-1 0,0 0 0,0-1 0,-1-2 15,1 0 0,0 0 0,0 0-1,0 0 1,0 0 0,3-10 0,-3 14-12,1 0 0,0-1 0,-1 1 0,1 0 0,0-1 0,0 1 1,0 0-1,0 0 0,0 0 0,0 0 0,0 0 0,0 0 0,0 0 0,1 0 0,-1 1 0,0-1 0,1 0 1,-1 1-1,0-1 0,1 1 0,-1-1 0,1 1 0,-1 0 0,1-1 0,-1 1 0,0 0 0,3 0 0,6 0 20,0 1 0,-1 0-1,1 0 1,0 1 0,-1 0-1,0 1 1,1 0-1,-1 0 1,0 1 0,0 0-1,-1 0 1,1 1 0,8 7-1,6 5 79,-1 1-1,0 1 0,22 26 1,-35-34-99,0-1 0,-1 1 0,0 0 0,0 1 0,-2 0 0,8 16 0,-11-19-711,0 0-1,0-1 1,-1 1 0,0 0 0,-1 1 0,1 9 0,-2 14-3901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2481,'0'0'3130,"20"5"-2378,33 7-331,2-3-1,59 2 1,669-4 1419,-463-9-772,139-13 2671,-368 10-1702,-90 5-2035,-1 0-1,1 0 1,-1 0 0,1-1 0,-1 1 0,1 0-1,-1 0 1,0 0 0,1 0 0,-1 0 0,1 0-1,-1 0 1,1 0 0,-1 0 0,1 0 0,-1 0 0,1 0-1,-1 1 1,1-1 0,-1 0 0,1 0 0,-1 0-1,0 1 1,1-1 0,-1 0 0,1 0 0,-1 1-1,0-1 1,1 0 0,-1 1 0,0-1 0,1 0-1,-1 1 1,0-1 0,0 1 0,1-1 0,-1 1-1,0-1 1,0 0 0,0 1 0,1-1 0,-1 1 0,0-1-1,0 2 1,-13 18-3850,-8-3-802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7059,'0'0'9271,"-7"0"-8735,5 0-521,0 1 0,-1-1 0,1 1 0,0 0 0,-1-1 0,1 1 0,0 0 0,0 0 0,-1 0-1,1 1 1,0-1 0,0 0 0,1 1 0,-4 3 0,0 0 19,0 0 0,1 1 0,0 0 0,0 0 0,-3 7 0,-5 13 287,-15 50 0,22-61-150,-6 20 106,3 1 0,0 0 0,3 0 0,0 1 0,3-1 0,4 75 1,-1-98-274,1 0 0,1 1 1,0-1-1,1 0 1,1 0-1,-1-1 1,2 1-1,0-1 1,0 0-1,11 14 1,-10-18-444,-1 0 0,1 0 0,0-1 0,1 0 1,16 12-1,-17-15-415,-1 0 0,1 0 0,0-1 0,0 0 0,0 0 0,0-1 1,1 0-1,12 2 0,34-2-5338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1521,'0'0'15959,"116"-20"-15527,-46 4-400,7 4-32,6-1-1104,-4 1-2834,-5-2-1793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73 163 6291,'0'0'5952,"3"0"-5181,4-2-701,0 0 0,0 0 0,-1 0 0,1-1 0,-1 0-1,1 0 1,-1-1 0,0 1 0,0-2 0,0 1 0,-1 0 0,1-1 0,-1 0 0,0-1 0,-1 1 0,1-1 0,-1 0 0,0 0-1,0 0 1,3-8 0,-4 7 365,-1 1-1,0 0 1,0-1-1,0 1 0,0-1 1,-1 0-1,0-13 1,-1 28 1615,-14 106-1897,-2-58-134,-4 0-1,-1-2 1,-3 0 0,-33 53-1,20-36-116,17-27-150,19-42 10,4-5 166,7-9 104,37-40 52,2 1-1,74-57 1,-116 102-96,0 2-1,1-1 1,-1 1-1,1 0 1,0 1-1,0 0 1,1 0-1,-1 0 1,1 1-1,17-1 1,-21 2 1,1 1 0,-1 0 0,1 1 1,0-1-1,-1 1 0,1 0 0,-1 1 1,1-1-1,-1 1 0,0 0 0,1 1 1,-1-1-1,0 1 0,-1 0 1,1 0-1,0 0 0,5 7 0,-5-6 67,0 1 0,-1 0 0,0 1 0,0-1 0,0 1 0,-1-1-1,1 1 1,-2 0 0,1 1 0,2 8 0,2 24-2030,-5 4-7336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7491,'0'0'5792,"20"-2"-4015,-6 0-1562,-9 0-154,1 1 0,-1 0 0,1 0 1,0 0-1,0 1 0,-1 0 0,1 0 0,0 0 1,0 1-1,-1 0 0,1 0 0,0 1 0,-1-1 1,1 1-1,-1 0 0,0 1 0,0-1 0,0 1 1,0 0-1,0 0 0,0 1 0,6 6 0,4 6 265,-1 1 0,-1 1 0,0 0 0,-1 1 0,-1 1-1,-1-1 1,-1 2 0,-1-1 0,0 1 0,6 33 0,-10-37-266,-2 1 0,0-1 0,-1 1 0,-1 0 0,-1 0 0,0-1 1,-1 1-1,-1-1 0,-1 1 0,-1-1 0,0 0 0,-1-1 0,-13 28 0,-135 201-1209,123-200-1170,24-35-2016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11573,'0'0'6611,"-125"150"-4642,101-89-992,9 4-209,11 0-368,4 0-368,0 4 176,2-2-144,9-4-64,-2-7-768,-1-17-1825,14-13-4466,22-20 287</inkml:trace>
  <inkml:trace contextRef="#ctx0" brushRef="#br0" timeOffset="1">520 521 3842,'0'0'16920,"79"-11"-16888,-31 5-32,3-4-721,-3-4-6562,-6-4-65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415 105 6563,'0'0'9815,"-5"-12"-8876,-14-41-293,19 52-637,-1 0 1,1 0-1,-1 0 0,1 0 1,-1 0-1,1 0 1,0 0-1,-1 0 0,1 0 1,0-1-1,0 1 0,0 0 1,0 0-1,0 0 1,0-1-1,0 1 0,0 0 1,1 0-1,-1 0 0,0 0 1,1 0-1,-1 0 1,1 0-1,-1-1 0,1 1 1,-1 0-1,1 1 0,0-1 1,0 0-1,-1 0 1,1 0-1,0 0 0,0 0 1,0 1-1,2-2 1,-1 1-15,-1 1 0,1 0 1,-1 0-1,1-1 1,-1 1-1,1 0 1,0 0-1,-1 1 1,1-1-1,0 0 1,-1 0-1,1 1 1,-1-1-1,1 1 1,-1 0-1,1-1 1,-1 1-1,0 0 1,1 0-1,1 1 1,3 4-3,-1 0 0,0 0-1,-1 0 1,0 1 0,0-1 0,0 1 0,0 0 0,-1 0 0,-1 1 0,1-1 0,-1 1 0,0-1 0,-1 1 0,0 0 0,1 12-1,-1-10 13,-1 0 0,0 0 0,-1 0 0,0 0-1,0 0 1,-1-1 0,0 1 0,-1 0 0,0-1 0,-1 1-1,0-1 1,-6 11 0,-6 1 7,0 0 0,-2 0-1,0-2 1,-40 32 0,-91 55-28,142-101 22,-7 4-94,0 1-1,0-2 1,-1 0-1,0 0 1,0-2-1,-1 0 1,0 0-1,-19 3 1,35-9 93,-1 0 0,0 0 0,1 0 0,-1 0 0,0 0 0,1 0 0,-1-1 0,1 1 0,-1 0 0,0 0 0,1 0 0,-1 0 0,1-1 0,-1 1 0,0 0 0,1-1 0,-1 1 0,1 0 0,-1-1 0,1 1 0,-1-1 0,1 1 0,0-1 0,-1 1 0,1-1 0,-1 1 0,1-2 0,-5-20 225,5 14-181,0 1 1,1-1-1,-1 0 0,4-10 0,-3 14-37,1 1-1,-1-1 1,0 1 0,1-1-1,0 1 1,0 0 0,0 0-1,0 0 1,1 0-1,-1 0 1,1 0 0,0 0-1,-1 1 1,1 0-1,0-1 1,1 1 0,-1 0-1,0 1 1,1-1-1,-1 0 1,1 1 0,-1 0-1,1 0 1,-1 0-1,1 0 1,0 0 0,0 1-1,7 0 1,-3 0 7,0 0 1,0 1-1,0 0 1,0 1-1,0 0 1,0 0-1,0 0 1,-1 1-1,1 0 0,-1 1 1,1 0-1,9 7 1,29 26-577,-2 2 0,54 63 1,-66-72-5418,2-6 1327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10501,'0'0'9770,"13"-8"-9608,13-8-73,-2 2-124,41-30-1,-60 39 27,0 1-1,1-1 0,-1 0 0,-1 0 0,1 0 0,-1 0 0,0-1 0,0 0 1,-1 0-1,1 0 0,-1 0 0,-1-1 0,4-8 0,1-59 653,-7 62 267,-3 50-835,0-12-85,0 0 0,-3-1-1,-14 46 1,-37 76 67,22-63-52,25-60 12,5-13-26,1 0 1,0 0-1,0 0 1,1 1-1,1 0 1,-3 19-1,5-30 5,0-1 0,0 1 1,0-1-1,0 1 0,0-1 0,0 0 0,1 1 0,-1-1 0,0 1 0,0-1 0,0 1 0,1-1 0,-1 0 0,0 1 0,0-1 0,1 1 0,-1-1 0,0 0 0,1 1 1,-1-1-1,0 0 0,1 0 0,-1 1 0,0-1 0,1 0 0,-1 0 0,1 1 0,-1-1 0,0 0 0,1 0 0,-1 0 0,1 0 0,-1 0 0,1 0 0,-1 0 0,1 0 0,-1 0 1,1 0-1,-1 0 0,1 0 0,20-5 63,-20 5-61,18-8 54,-1-2 0,1 0 0,-2-1 0,0-1-1,0 0 1,18-18 0,12-8-25,-33 27-14,2 0 0,-1 2 0,1 0 1,28-12-1,-40 19-21,0 1 1,0-1-1,0 1 1,0 0-1,1 0 0,-1 0 1,0 0-1,1 1 1,-1 0-1,1 0 1,-1 0-1,1 0 1,-1 1-1,0-1 1,1 1-1,-1 0 0,0 1 1,0-1-1,0 1 1,0 0-1,0 0 1,0 0-1,0 0 1,6 6-1,-4-2 6,0 1 0,-1 0 0,0 0-1,0 0 1,0 1 0,-1 0 0,0-1 0,-1 2 0,0-1-1,0 0 1,-1 1 0,3 16 0,-4-18-615,-1 1 0,1 0 0,-2 0 0,1 0 0,-2 8 0,-1-8-4897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1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 3858,'0'0'14038,"118"-19"-12725,-87 58-561,-9 14 193,-7 14-337,-11 12-176,-4 8-160,-4 6-208,-24 4 144,-10-9-208,-6-3-128,-2-12-480,0-12-96,-2-11-2050,0-23-4529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9444,'0'0'3722,"22"-12"-2487,76-38-613,-93 47-601,1 1 0,0 0 0,-1 1 1,1-1-1,0 1 0,0 0 0,0 0 0,0 1 0,0 0 1,0 0-1,0 0 0,11 3 0,-13-2-26,0 1 1,-1-1-1,1 1 0,-1-1 0,1 1 0,-1 1 1,1-1-1,-1 0 0,0 1 0,0-1 1,0 1-1,-1 0 0,1 0 0,0 0 1,1 4-1,0 0-19,0 1 0,-1-1 1,0 1-1,-1-1 0,0 1 0,0 0 0,0 0 1,-1 0-1,0 0 0,-1 0 0,0 0 1,0 0-1,0 1 0,-1-1 0,-4 15 0,2-14 26,0 1-1,-1-1 1,0-1-1,0 1 1,-1 0-1,0-1 1,-1 0-1,-6 8 1,-10 7 69,-27 25 0,30-32-7,1 2 0,-28 34-1,42-43 12,11-10 206,12-11 14,12-12-253,0-2-1,-1-1 1,32-38 0,73-101 353,-109 133-183,-17 22 201,-5 7-148,0 1 0,-1-1 0,0 0 0,0 0-1,0 0 1,-1 0 0,1-1 0,-1 1 0,0-1-1,0 1 1,1-7 0,-11 17 84,-10 14-335,0 1 0,2 0 0,0 2 0,2 0 0,0 1 0,2 0 0,0 1-1,2 0 1,0 0 0,2 1 0,1 1 0,1 0 0,2-1 0,-3 47 0,7-67-57,0-1 1,1 1 0,0 0 0,0-1 0,0 1-1,1-1 1,-1 1 0,1-1 0,1 0 0,-1 0 0,1 0-1,0 0 1,0 0 0,0 0 0,1-1 0,6 7 0,-4-5-640,0-1 1,1 0-1,-1 0 1,1-1-1,0 0 1,1 0-1,-1-1 1,1 0-1,0 0 1,-1-1-1,10 2 1,33 2-5776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8452,'0'0'936,"1"18"-845,0-3-80,0-1-1,1 0 1,5 18 0,-7-30-8,1 0 0,0-1 0,0 1 0,0 0 0,0 0 0,0-1 0,0 1 0,1-1 0,-1 1 0,0-1 0,1 0 0,-1 1 0,1-1 0,0 0 0,-1 0 0,1 0 0,0 0 0,0 0 0,2 1 0,35 3 30,-30-4-28,7 0-10,1-1-1,0 0 0,0 0 1,0-2-1,-1 0 0,1-1 1,25-9-1,-35 9 215,1 0-1,-1 0 1,0-1 0,-1 0-1,1 0 1,-1-1 0,0 0-1,0 0 1,0 0 0,-1-1-1,0 0 1,0 0 0,0 0-1,-1-1 1,0 0 0,0 1-1,0-2 1,3-10 0,0 3 1335,-3 13 98,2 27-112,-4-13-1970,20 173 848,-3 294 1,-20-450-402,0-1 0,-2 0 0,-1 1 0,-2-1 0,0-1 0,-13 35 0,15-50-6,-1-1 1,0 0 0,-1 0-1,0 0 1,0-1-1,-1 0 1,0 0-1,-1-1 1,0 0-1,0 0 1,-1-1 0,-1 0-1,1 0 1,-1-1-1,0-1 1,-1 1-1,-13 5 1,19-10 10,1-1 0,-1 1 0,0-1 0,0 0 0,0 0 0,0 0 0,0-1 0,0 0 0,0 0 0,0 0 0,0 0 1,-7-2-1,9 1 3,0 0 1,0 0 0,0-1-1,0 1 1,1-1 0,-1 1-1,1-1 1,-1 0 0,1 0-1,0 0 1,0 0 0,-1 0-1,1-1 1,1 1 0,-1-1-1,0 1 1,1-1 0,-1 1-1,1-1 1,0 0 0,-1-3-1,-3-7 6,2-1 0,0 1-1,1 0 1,0-1 0,1 1-1,0-1 1,1 1 0,0-1-1,2 1 1,3-20 0,-3 23-17,1 0 1,0 1-1,0-1 1,1 1 0,0 0-1,1 0 1,0 0-1,0 1 1,1 0 0,0 0-1,0 0 1,1 1-1,0 0 1,15-12 0,-5 8-25,1 0 0,1 1 0,0 0 0,0 2 0,24-8 0,104-20 75,-107 28-245,0-1 0,-1-3 0,69-28 0,-98 35 252,-1-1-1,1-1 0,-1 1 1,0-1-1,-1-1 0,0 0 1,0 0-1,-1-1 0,11-15 1,-12 16 2136,-10 26-2110,-13 79-96,9-62 17,-4 56 1,11 5-13,1-95 2,0 0-1,0 0 1,0 0 0,0-1-1,0 1 1,0 0 0,0 0-1,1 0 1,-1-1 0,0 1-1,0 0 1,1 0-1,-1-1 1,1 1 0,-1 0-1,0-1 1,1 1 0,-1 0-1,1-1 1,0 1-1,-1-1 1,1 1 0,-1-1-1,1 1 1,0-1 0,-1 1-1,1-1 1,0 0 0,0 1-1,1-1 1,0 1 3,1-1-1,0 1 1,0-1 0,0 0 0,0 0-1,-1-1 1,1 1 0,0 0 0,3-2-1,5-1 22,0-1-1,0 0 0,17-9 0,-22 9-9,28-15 13,0-2 1,53-43 0,-80 58-37,0 0 1,0 0 0,-1-1 0,1 0-1,-2 0 1,1-1 0,-1 0-1,0 0 1,0 0 0,-1-1 0,0 1-1,-1-1 1,0 0 0,0 0-1,-1 0 1,0 0 0,1-15 0,-3 19-15,0 0 1,0 0 0,-1-1 0,1 1 0,-1 0 0,0 0 0,-1 0 0,1 0 0,-1 0 0,0 0-1,-3-5 1,2 7 27,1 0-1,-1 0 0,1 0 0,-1 1 1,0-1-1,0 1 0,0 0 1,-1 0-1,1 0 0,0 0 0,-1 0 1,1 1-1,-1 0 0,0-1 1,1 1-1,-7 0 0,-6-3 13,-1 2-1,0 0 0,1 1 1,-23 2-1,32-1-23,0 1-1,-1 0 0,1 0 1,0 1-1,0-1 1,0 2-1,0-1 0,0 1 1,0 0-1,1 0 1,-1 1-1,-6 4 0,11-6-57,0 0 0,0 1 0,0-1-1,0 0 1,0 1 0,0-1 0,1 1-1,-1 0 1,1-1 0,0 1 0,-1 0-1,0 3 1,-1 22-3901,3-27 3653,0 0 0,0 0 1,0-1-1,0 1 1,0 0-1,0 0 1,0 0-1,0 0 1,1 0-1,-1-1 1,0 1-1,1 0 0,-1 0 1,0-1-1,1 1 1,-1 0-1,1 0 1,0 0-1,23 12-5934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5539,'0'0'8297,"23"0"-6096,166 0 387,-66 0-1479,233-31 1,-266 18-1990,-88 13 96,4-1-449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3474,'0'0'9591,"-1"19"-9263,-4 116 746,-13 155 2067,3-198-2751,-8 60 1575,18-50-5795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34 8468,'0'0'131,"1"18"114,3 57 275,-3-71-430,-1 0 0,0 0-1,0 0 1,0 1 0,0-1-1,-1 0 1,0 0-1,1 0 1,-1 0 0,-1 0-1,1 0 1,-1 0 0,-2 5-1,2-7 34,0-1 1,0 1-1,0 0 0,0-1 0,0 0 0,0 1 0,0-1 0,0 0 0,0 0 0,0 0 0,-1 0 0,1-1 0,0 1 1,-1-1-1,1 1 0,-1-1 0,1 0 0,-3 0 0,4 0-25,0 0-1,0 0 1,1 0 0,-1 0 0,0 0 0,0 0-1,0-1 1,1 1 0,-1 0 0,0-1-1,0 1 1,1 0 0,-1-1 0,0 1 0,1-1-1,-1 1 1,0-1 0,1 1 0,-1-1-1,1 0 1,-1 1 0,1-1 0,-1 0 0,1 1-1,0-1 1,-1 0 0,1 1 0,0-1-1,-1 0 1,1 0 0,0 0 0,0 1 0,0-1-1,0 0 1,0 0 0,0-1 0,1-36 267,0 31-250,0 0-96,1 0 0,0 1 0,0-1 0,0 1 0,1-1 0,0 1 0,0 0 0,1 0 0,0 1 0,0-1 0,0 1 0,1 0 0,-1 0 0,1 0 0,1 0 0,-1 1 0,9-5 1,-8 4-49,0 1 1,1 0 0,0 1 0,0 0 0,0 0 0,0 0 0,0 1 0,0 0 0,1 0 0,-1 1 0,1 0-1,-1 0 1,1 1 0,0 0 0,14 1 0,-19 0 26,0 0-1,0 1 1,0-1 0,0 0-1,0 1 1,0 0-1,0 0 1,0 0 0,-1 0-1,1 0 1,-1 0-1,0 1 1,0-1 0,0 1-1,0-1 1,0 1 0,0 0-1,0 0 1,-1 0-1,0 0 1,1 0 0,-1 0-1,-1 0 1,1 0-1,0 1 1,0 3 0,0-1 0,-1 0 0,1 0 0,-1 0 1,-1-1-1,1 1 0,-1 0 0,0 0 1,0-1-1,0 1 0,-1 0 0,0-1 1,0 0-1,-1 1 0,-5 9 0,-2-3-16,-1 0 0,0 0 0,0-2-1,-1 1 1,-20 13 0,-74 41-259,95-59 218,-20 12-161,-73 39-1815,88-49 1247,0-1 1,0-1-1,0 0 1,-26 4 0,42-10 783,-1 1 0,1-1 0,-1 0 0,1 0 1,-1 1-1,0-1 0,1 0 0,-1 0 0,1 0 0,-1 0 1,1 0-1,-1 0 0,0 0 0,1 0 0,-1 0 0,1 0 1,-1-1-1,1 1 0,-1 0 0,0 0 0,1 0 0,-1-1 1,1 1-1,-1 0 0,1-1 0,-1 1 0,1 0 0,-1-1 1,1 1-1,0-1 0,-1 1 0,1 0 0,0-1 0,-1 1 1,1-1-1,0 1 0,-1-1 0,1 0 0,0 1 0,0-1 1,0 1-1,0-1 0,-1 1 0,1-1 0,0 1 1,0-1-1,0 0 0,0 1 0,0-1 0,0 1 0,0-1 1,1 0-1,-1 1 0,0-1 0,0 1 0,0-1 0,1 1 1,-1-1-1,0 1 0,1-2 0,1-2 34,0 0 0,0 1 0,0-1 0,0 0-1,0 1 1,1-1 0,4-3 0,1 1 45,0 1 0,0-1 0,1 2 0,0-1 0,0 1-1,0 1 1,0-1 0,1 2 0,-1-1 0,1 1 0,0 1 0,-1 0 0,1 0 0,0 1 0,0 0 0,12 2-1,3 1 137,-1 0-1,0 2 0,0 1 0,-1 1 0,34 14 1,95 51 550,-127-59-622,-1 2 1,0 1 0,40 35 0,-60-47-423,1 0 0,-1 0 0,0 0-1,0 1 1,-1 0 0,0 0 0,1 0 0,-2 0 0,1 0-1,-1 1 1,1-1 0,-1 1 0,1 7 0,-1 17-4215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11605,'0'0'737,"21"4"-284,59 11 1726,161 7 0,105-18-572,-255-4-1548,331-10 313,-296 0-254,166-34 1,-248 33-869,-63 11-12117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9780,'0'0'2394,"4"2"-1994,3 1-336,0-1 0,1 0 0,-1-1 0,1 1-1,0-1 1,-1-1 0,1 1 0,0-1 0,-1-1 0,1 0 0,0 0 0,8-2 0,-3 0-41,1-1 1,-1 0-1,0-1 1,-1-1-1,1 0 0,11-8 1,-14 8 11,0-1-1,-1 0 1,0 0 0,0-1-1,-1-1 1,0 1 0,-1-1 0,0-1-1,0 1 1,-1-1 0,0 0-1,7-17 1,-9 15 468,0-1 0,0 1 0,-2-1 0,1 0 0,-2 0 0,1-22 0,-3 22 763,-3 26-509,1-1-952,-50 244 214,-4 10 26,48-224-66,19-47 194,42-36 133,-25 20-221,56-36-1,-73 52-103,1-1 0,-1 2 0,1-1 0,1 2 0,-1-1 0,0 2 0,1-1 0,-1 2 0,21-2 0,-25 4 2,0 0-1,0 0 1,0 1-1,-1-1 0,1 1 1,0 1-1,-1-1 0,0 1 1,0 0-1,0 1 1,0-1-1,0 1 0,9 9 1,6 6-35,37 44 1,-42-44 3,37 48-1656,-25-18-3374,-14-19-218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7331,'0'0'6633,"-12"30"-6129,7-18-409,-18 46 613,2 0 1,-14 65-1,17-33 26,4 1 0,5 0 0,3 0 0,6 98 1,1-164-658,2 0 1,7 32 0,-8-49-304,0 1-1,1 0 0,0-1 1,0 0-1,1 1 0,0-1 1,1-1-1,0 1 0,9 11 1,-12-17-306,1 0-1,0 0 1,-1 0 0,1 0 0,0 0 0,0-1 0,0 1-1,0-1 1,0 0 0,0 0 0,1 0 0,-1 0-1,0-1 1,0 1 0,1-1 0,-1 0 0,0 0 0,7-1-1,32 1-6641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11093,'0'0'9717,"133"-15"-9653,-71 11-64,6 0-577,4 0-4097,-2 0-1040,-11-4-609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6019,'0'0'3996,"17"1"-3718,-5 1-247,59 2 55,-63-4-93,1 0-1,-1-1 1,0 0 0,0-1-1,0 0 1,0 0-1,0-1 1,10-4-1,-13 5 52,1-1-1,-1-1 0,0 1 1,0-1-1,0 0 0,0 0 1,-1 0-1,1 0 0,-1-1 1,0 0-1,0 0 0,-1 0 1,6-10-1,-6 6 839,0-1 0,0 1 0,-1-1 0,0 1 0,-1-1 0,0 0 0,-1-17 0,0 25-295,-2 6-342,-92 257-107,44-111-65,42-129-58,4-13-18,1 1 1,0-1-1,1 1 1,-1 0-1,2 0 0,-1 0 1,1 10-1,20-20 14,-8-3 29,1-1 0,-1 0 0,-1 0 0,1-1 0,-1-1-1,0 0 1,-1 0 0,12-13 0,16-9-12,-23 18-23,1 2 1,0-1 0,1 2-1,0 0 1,1 0-1,19-5 1,-29 11-13,0 0 0,0 1-1,1-1 1,-1 2 0,0-1 0,0 1-1,1 0 1,-1 0 0,0 0 0,0 1-1,1 1 1,-1-1 0,0 1-1,0 0 1,-1 1 0,1 0 0,0 0-1,6 4 1,-1 1-3,0 2 1,0-1-1,-1 2 0,-1-1 0,0 1 0,0 1 1,-1 0-1,0 0 0,12 26 0,9 33-4422,-22-56-968,3-9 406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9764,'0'0'5216,"19"7"-4578,-8-3-541,-3-1-9,0-1 0,-1 1 0,1 0 0,-1 1 0,0-1 0,0 2 0,0-1 0,-1 1 0,0 0 0,0 0 0,0 1 0,0-1 0,-1 1 0,0 1 0,0-1 0,7 12 0,1 13 170,-1-1 0,-2 1 0,0 1 0,-2 0 1,-2 0-1,-1 1 0,-1-1 0,-1 49 0,-4-69-249,1 0 0,-2 0-1,1 0 1,-2 0 0,1 0 0,-2-1-1,1 1 1,-2-1 0,-6 13-1,1-6-9,-2 0-1,0-1 0,0-1 0,-24 24 0,1-5-159,-2-2 0,-60 44 0,17-29-2849,29-28-2035,6-12-987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7668,'0'0'5751,"16"11"-5113,2-1-274,30 26 0,-46-34-338,0 0 0,-1 0 0,1 0 0,0 1 0,-1-1 0,1 0-1,-1 1 1,0-1 0,0 1 0,0 0 0,0-1 0,0 1 0,-1 0 0,1-1-1,-1 1 1,0 0 0,0 0 0,0-1 0,0 1 0,0 0 0,-1 3-1,0-1-10,0-1 0,0 1 0,-1-1 0,0 1 0,0-1 0,0 0 0,0 0-1,-1 0 1,-4 7 0,-10 5 38,-1-1 1,0-1-1,0-1 1,-2 0-1,1-1 0,-2-1 1,-30 11-1,50-21 171,6-1 342,1 0-386,40-1 355,0 2-1,0 2 1,62 13-1,-78-8-953,80 15 528,-36-16-7640,-43-7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8516,'0'0'5426,"-1"17"-5172,-2 13-33,-1 1 103,2 1-1,1-1 1,5 55-1,-3-82-320,0-1 0,0 0 1,0 0-1,0 1 0,1-1 0,-1 0 0,1 0 0,0 0 0,0 0 1,0-1-1,0 1 0,0-1 0,1 1 0,-1-1 0,1 1 0,0-1 0,0 0 1,-1-1-1,1 1 0,0 0 0,1-1 0,-1 1 0,0-1 0,6 1 1,4 1-348,0 0 1,1-2 0,-1 0-1,26-1 1,-34 0 294,0-1 1,0 1-1,0-1 0,-1-1 0,1 1 1,0-1-1,-1 1 0,1-1 0,-1-1 1,1 1-1,-1 0 0,0-1 0,0 0 1,0 0-1,-1 0 0,1-1 0,-1 1 1,1-1-1,-1 0 0,-1 0 0,1 0 1,3-6-1,2-6 262,-1 0-1,0 0 1,-2 0 0,0-1-1,3-17 1,-2 61 925,0 24-1382,11 364 420,-17-395-134,-1 1 0,-1 0 0,-1 0-1,0 0 1,-2-1 0,0 0 0,-2 0 0,0 0 0,-15 28 0,16-38 148,0 1 0,-1-2-1,0 1 1,-1-1 0,1 0-1,-2-1 1,1 1 0,-1-2-1,-1 1 1,1-1 0,-1-1-1,0 0 1,-1 0 0,0-1-1,0 0 1,0-1 0,0 0-1,-14 2 1,0-2 56,0-1 1,0-1-1,0-2 1,-31-2-1,53 2-257,1 0-1,-1 0 0,1 0 0,-1-1 1,0 1-1,1-1 0,-1 0 0,1 0 1,0 1-1,-1-2 0,1 1 0,0 0 1,-1 0-1,1-1 0,0 1 0,0-1 1,0 0-1,0 1 0,0-1 0,1 0 1,-1 0-1,0 0 0,1-1 0,0 1 1,-1 0-1,1 0 0,0-1 0,0 1 1,0-1-1,1 1 0,-1-1 0,0 1 1,1-3-1,0 0-326,0 0 0,0 0 0,1 0 0,-1 0 0,1 1 0,0-1 0,1 0 0,-1 1 0,1-1 0,0 1 0,0-1 0,1 1 0,-1 0 0,1 0 0,0 0 0,0 0 0,5-5 0,48-37-5016,11-2-209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6115,'0'0'7395,"17"134"-5458,-17-85-80,-9 5-609,-6-1-527,-3-4-289,3 0-240,0-5-128,6-7-64,7-5-272,2-12-3666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10869,'0'0'8180,"175"-4"-7748,-101 4-288,-1 0-144,-5-2-112,-9 2-1137,-9 0-3281,-15 0-688,-13 0-561</inkml:trace>
  <inkml:trace contextRef="#ctx0" brushRef="#br0" timeOffset="1">513 1 8260,'0'0'7011,"-98"126"-5570,76-49-241,2 2 273,-2 2-609,-2-2-416,4-8-351,1-6-97,-1-10 80,7-12-80,11-9-1777,2-14-3154,32-16-1616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305 124 9668,'0'0'2866,"-6"1"-2466,-20 3-203,26-4-180,-1 0-1,1 0 0,-1 0 0,1 0 0,-1 0 1,1 0-1,-1 0 0,1 0 0,-1 0 1,1 0-1,-1 0 0,1 0 0,0 0 0,-1-1 1,1 1-1,-1 0 0,1 0 0,-1-1 1,1 1-1,0 0 0,-1 0 0,1-1 0,-1 1 1,1 0-1,0-1 0,-1 1 0,1-1 1,0 1-1,0 0 0,-1-1 0,1 1 0,0-1 1,0 1-1,0-1 0,0 1 0,-1-2 1,1-17 353,0 13-265,1 2-73,0-1 1,0 1 0,1-1 0,-1 1-1,1 0 1,0 0 0,0 0 0,1 0 0,-1 0-1,1 0 1,0 0 0,-1 1 0,2 0-1,-1-1 1,0 1 0,1 0 0,-1 1 0,1-1-1,0 1 1,7-4 0,-8 4-37,0 0 1,-1 1-1,1-1 1,0 1-1,0 0 0,0-1 1,1 2-1,-1-1 0,0 0 1,0 1-1,1-1 1,-1 1-1,0 0 0,0 0 1,1 0-1,-1 0 0,0 1 1,0-1-1,1 1 1,-1 0-1,0 0 0,0 0 1,0 1-1,0-1 1,0 1-1,0-1 0,-1 1 1,1 0-1,0 0 0,2 3 1,1 4 8,-1 0 1,0 1 0,0 0-1,-1 0 1,0 0-1,-1 0 1,0 1-1,-1-1 1,0 1 0,-1-1-1,0 1 1,0 0-1,-1 0 1,-1 0 0,0-1-1,0 1 1,-1 0-1,0-1 1,-1 1 0,-8 19-1,3-18 15,0 0 1,-1-1-1,-1 0 0,0-1 0,0 0 0,-1 0 1,-1-1-1,-18 12 0,-2-1 16,-1-2 1,-40 16-1,57-27-35,0-1-1,0 0 1,-1-1 0,0-1-1,0-1 1,0 0 0,-25 0-1,41-3 6,-1 1-1,1-1 1,0 0 0,-1 0-1,1 0 1,0 0-1,-1-1 1,1 1-1,0 0 1,-1 0 0,1-1-1,0 1 1,0-1-1,-1 1 1,1-1-1,0 0 1,0 0 0,0 1-1,0-1 1,0 0-1,-2-2 1,2 1 23,0-1 0,0 1 1,1-1-1,-1 0 0,1 1 0,0-1 1,-1 0-1,1 1 0,1-5 0,-1 7-28,0-5 13,0 1 0,0 0-1,1-1 1,0 1 0,0 0-1,0-1 1,0 1 0,1 0-1,-1 0 1,1 0-1,0 0 1,0 0 0,1 1-1,-1-1 1,1 0 0,0 1-1,0 0 1,0 0-1,0 0 1,0 0 0,1 0-1,-1 1 1,1-1 0,5-1-1,-4 1-9,1 1 0,0 0-1,-1 0 1,1 1 0,0-1 0,0 1-1,0 1 1,0-1 0,1 1 0,-1 0-1,0 1 1,0-1 0,0 1 0,0 0-1,0 1 1,0-1 0,10 5 0,14 10 33,0 1 1,-1 1 0,-1 2 0,0 0-1,-2 2 1,30 32 0,-50-48-159,0 0 1,-1 1-1,0 0 1,0 0-1,-1 0 1,0 0-1,0 1 1,3 10-1,-5-11-1032,0 1-1,0-1 0,-1 1 1,0-1-1,0 12 0,-1 4-4195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4018,'0'0'7739,"22"9"-4676,7 2-2419,1-1-1,-1-1 0,2-2 1,-1-2-1,57 5 1,874-8-26,-960-2-618,210-12-1163,-288 14-7329,25 0 1937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467 233 8596,'0'0'3687,"-21"6"-2417,-70 16-358,84-20-815,1-1-1,-1 0 1,0-1-1,0 1 1,0-1-1,0-1 1,-13-1-1,17 1-65,1 1 1,-1-1-1,0 0 0,1 0 0,-1-1 1,1 1-1,-1 0 0,1-1 0,0 0 1,-1 1-1,1-1 0,0 0 0,0 0 1,-2-3-1,0-2 18,1 1 1,1-1-1,-1 0 0,1 1 1,0-1-1,0 0 0,1 0 1,0-1-1,0 1 0,1 0 1,0-14-1,0 11-34,1 0 0,0-1 0,0 1 0,1 0-1,0 0 1,1 0 0,0 1 0,6-12 0,-8 18-21,0 1 0,0-1 0,1 1 0,-1-1 1,1 1-1,0 0 0,0 0 0,-1 0 0,1 0 0,1 0 0,-1 0 0,0 0 1,0 1-1,1-1 0,-1 1 0,1 0 0,-1-1 0,1 1 0,0 0 0,-1 1 0,1-1 1,0 0-1,0 1 0,-1-1 0,1 1 0,0 0 0,0 0 0,0 0 0,-1 1 1,1-1-1,0 1 0,0-1 0,-1 1 0,6 2 0,-4-1-3,1 0 0,-1 0-1,0 1 1,0 0 0,0 0 0,0 0-1,-1 0 1,1 0 0,-1 1-1,0 0 1,0 0 0,5 8 0,0 2 53,0 1 1,9 22-1,-12-24 22,-1 1-1,0-1 1,0 1-1,-2 0 0,1 0 1,-2 0-1,0 0 0,-1 0 1,0 0-1,-1 0 0,0 0 1,-1 0-1,-1 0 1,-1 0-1,1 0 0,-2-1 1,0 0-1,-1 0 0,0 0 1,-1-1-1,0 0 0,-1 0 1,-12 13-1,-2 0-26,-1-1 0,-2-1-1,0-1 1,-1-2 0,-1-1-1,-1 0 1,-54 25 0,72-40-60,-1 0 1,0 0-1,-17 3 1,25-7 25,1 1 0,-1-1-1,0 0 1,0 0 0,0 0 0,0 0 0,0-1 0,-4 0 0,6 0 3,0 1-1,0 0 0,0-1 1,1 1-1,-1-1 0,0 1 1,0-1-1,0 1 0,0-1 1,1 0-1,-1 1 1,0-1-1,1 0 0,-1 0 1,1 1-1,-1-1 0,1 0 1,-1 0-1,1 0 1,-1 0-1,1 0 0,0 0 1,0 0-1,-1-1 0,0-7 9,0 0 0,0 0 0,1 0 0,0 0 0,1 0 0,-1 0 0,2 0 0,0 0 0,0 0 0,0 0 0,1 0 0,0 1 0,1 0 0,0-1 0,6-8-1,-7 12-17,1 1-1,0-1 0,0 1 0,0 0 0,0 0 0,1 0 0,-1 0 0,1 1 0,0 0 0,0 0 0,0 0 0,1 1 0,-1-1 0,1 1 0,-1 1 0,1-1 0,0 1 0,-1 0 0,1 0 1,0 0-1,0 1 0,0 0 0,0 0 0,11 3 0,-6-1 14,1 1 0,-1 1-1,-1 0 1,1 1 0,0 0 0,-1 0 0,0 1 0,-1 0 0,17 15 0,9 9 137,33 38 1,-59-58-136,39 50 126,-10-12-1811,-11-20-3340,-8-16-361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5 250 4018,'0'0'9385,"0"0"-9380,0 0 0,-1 0 0,1 0 0,0 0 0,0 0 0,0 0 0,-1 0 0,1 0-1,0 0 1,0 0 0,0 0 0,0 0 0,-1 0 0,1 1 0,0-1 0,0 0 0,0 0 0,0 0-1,-1 0 1,1 0 0,0 0 0,0 1 0,0-1 0,0 0 0,0 0 0,0 0 0,-1 0-1,1 1 1,0-1 0,0 0 0,0 0 0,0 0 0,0 0 0,0 1 0,0-1 0,0 0-1,0 0 1,0 0 0,0 1 0,0-1 0,0 0 0,0 0 0,0 0 0,0 1 0,0-1-1,0 0 1,1 0 0,1 1 5,1 0-1,0-1 0,0 1 1,0-1-1,0 0 0,0 0 1,0 0-1,0 0 0,0 0 1,0-1-1,0 0 0,0 1 1,0-1-1,0 0 0,-1 0 1,1-1-1,0 1 0,-1 0 1,1-1-1,-1 0 1,1 0-1,-1 1 0,0-2 1,1 1-1,1-2 0,4-5 26,1 0 0,-1-1 1,-1 0-1,1 0 0,5-13 0,-3 3 345,-2 0 1,0-1-1,4-21 0,7-18 2461,-18 88-2324,0 82-514,-4 156 152,-2-232-120,-1-1 1,-11 34 0,1-4 17,16-61 56,11-13 161,40-49-168,24-27-51,-67 78-36,1 1 1,0 1-1,0 0 0,0 0 0,1 0 0,0 1 0,14-5 0,-20 9-19,1 0-1,0 1 0,0 0 0,0 0 1,0 0-1,0 1 0,0 0 0,0 0 0,0 0 1,0 0-1,1 1 0,-1 0 0,-1 0 0,1 0 1,0 1-1,0-1 0,0 1 0,-1 0 0,1 1 1,-1-1-1,0 1 0,8 6 0,4 5-35,0 1 0,-1 0 0,-1 2 0,14 19 0,-4-6-191,-23-28 188,21 23-2512,3-2-4323,1-8-1766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2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14407,'0'0'8884,"0"2"-8884,11-2-64,11 0-2225,4 0-7684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14423,'0'0'5605,"13"-7"-5506,6-3-86,0-1 1,-1 0 0,0-2-1,0 0 1,-1-1 0,18-20 0,-24 17 330,-1-1 1,-1 0-1,0-1 1,-2 0 0,11-37-1,-20 101-356,-1 0 1,-18 80-1,-35 88 141,51-196-124,2-8-6,1 1 0,0 0 0,0 0 0,-1 15 0,4-25 4,-1 1 0,0-1 0,0 0 0,1 1 0,-1-1 0,0 0 0,0 0 0,1 1 0,-1-1 0,0 0 0,1 0 0,-1 0 0,0 0 0,1 0 0,-1 1 1,0-1-1,1 0 0,-1 0 0,0 0 0,1 0 0,-1 0 0,1 0 0,-1 0 0,0 0 0,1 0 0,-1 0 0,0 0 0,1 0 0,-1-1 0,0 1 0,1 0 1,0 0-1,1-1 10,5 0 8,-1 0-1,0-1 1,1 0 0,-1 0-1,0-1 1,0 0-1,0 0 1,-1 0-1,1-1 1,9-7-1,7-9 20,23-25 0,-14 13-7,-30 31-33,9-8 2,0 0 1,0 0-1,0 1 0,1 0 1,12-6-1,-20 13-5,-1-1-1,1 1 1,-1 0 0,1 0 0,0 1 0,-1-1-1,1 0 1,0 1 0,0 0 0,0-1 0,-1 1 0,1 1-1,0-1 1,0 0 0,0 0 0,-1 1 0,1 0-1,0-1 1,-1 1 0,1 0 0,0 1 0,-1-1-1,1 0 1,-1 1 0,0-1 0,1 1 0,-1 0-1,0-1 1,0 1 0,2 3 0,5 4-79,0 0 1,-1 1-1,0 0 0,0 1 1,-1 0-1,-1 0 1,0 1-1,0-1 0,-1 1 1,-1 0-1,6 25 1,-9-31-686,0 4-2337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12422,'0'0'4930,"119"53"-3826,-91-5-47,-4 13-241,-6 8-207,-12 8-273,-6 6-272,-15 1 80,-38 7-144,-19 2-208,-22 0 32,-18-5-625,-15-7-944,-13-12-1008,-14-12-2065,-15-13 608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8020,'0'0'8067,"127"133"-7458,-107-53-161,-14 5 64,-6-2-384,-10-4-48,-34-6-32,-13-6-48,-18-6-768,-10-7-2866,-10-11 65,-14-10-593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10773,'0'0'5042,"26"189"-3537,-26-68 80,0 15-641,0 8-384,-2 4-95,2-14-465,0-14 80,22-15 96,22-18-176,17-20-32,24-24-1489,23-23-2977,21-20-3986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8612,'0'0'3826,"-8"19"-3533,-22 68-143,28-82-139,0 1 1,1 0-1,0 1 1,0-1 0,0 0-1,1 0 1,0 0-1,0 0 1,1 1 0,-1-1-1,1 0 1,1 0-1,-1 0 1,4 8 0,-3-10-2,0 0 0,1 0 0,-1 0 0,1-1 0,0 1 0,0-1 1,0 1-1,0-1 0,1 0 0,-1-1 0,1 1 0,0 0 0,0-1 1,0 0-1,7 3 0,-4-3 4,0 0 1,1 0 0,-1 0-1,1-1 1,0 0 0,-1-1-1,1 0 1,0 0-1,0 0 1,-1-1 0,1 0-1,-1-1 1,1 0-1,-1 0 1,1 0 0,-1-1-1,0 0 1,0-1-1,0 1 1,6-6 0,5-5 426,-1 0 1,-1-1 0,0-1 0,-1 0 0,-1-1 0,-1-1 0,18-30-1,-31 48-419,0 0-1,0 1 0,0-1 0,0 0 0,0 0 0,0 1 0,0-1 1,0 0-1,0 0 0,0 0 0,1 1 0,-1-1 0,0 0 0,0 0 0,0 0 1,0 1-1,0-1 0,0 0 0,1 0 0,-1 0 0,0 0 0,0 0 1,0 1-1,0-1 0,1 0 0,-1 0 0,0 0 0,0 0 0,0 0 0,1 0 1,-1 0-1,0 0 0,0 0 0,0 1 0,1-1 0,-1 0 0,0 0 1,0 0-1,1 0 0,-1 0 0,0 0 0,0-1 0,0 1 0,1 0 0,-1 0 1,0 0-1,0 0 0,0 0 0,1 0 0,-1 0 0,0 0 0,0 0 0,0-1 1,1 1-1,-1 0 0,0 0 0,0 0 0,0 0 0,0 0 0,0-1 1,1 1-1,-1 0 0,0 0 0,0 0 0,0-1 0,0 1 0,0 0 0,6 23-279,-5-17 371,17 82-93,-3 1 0,-5 1 0,0 113 0,-11-191-11,0 1-1,-2 0 1,1-1 0,-2 0 0,1 1-1,-2-1 1,0-1 0,0 1 0,-1-1 0,0 0-1,-1 0 1,0-1 0,-1 1 0,0-2-1,-1 1 1,0-1 0,0 0 0,-1-1 0,0 0-1,0-1 1,-1 0 0,0-1 0,-17 8 0,23-12 3,0-1 0,1 1 0,-1-1 0,0 0 0,0 0 0,0-1 0,0 1 0,-7-1 0,10 0 0,1-1 0,-1 1 0,0 0 0,0-1 0,1 1 0,-1-1 0,0 1 0,0-1 0,1 0 0,-1 0 0,1 0 0,-1 0 0,1 0 0,-1 0 0,1 0 0,0 0 0,-1-1 0,1 1 0,0 0 0,0-1 0,0 1 0,0-1 0,0 0 0,-1-2 0,0-2-7,-1-1 1,1 1 0,0-1-1,1 0 1,0 0-1,0 1 1,0-1 0,1 0-1,0 0 1,0 0 0,1 0-1,0 0 1,0 0-1,1 0 1,0 0 0,0 1-1,0-1 1,1 1 0,0 0-1,0-1 1,0 1-1,1 1 1,0-1 0,1 0-1,-1 1 1,1 0-1,8-7 1,6-1-35,0 2 0,1 0 0,0 1 0,1 1 0,0 1 0,29-7 0,138-23-818,-130 28 158,34-4-1358,-6 1-4574,-57 8 2528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6307,'0'0'9052,"5"-7"-8116,-4 6-927,1-2 112,1-1 1,-1 1-1,1 0 0,0 0 0,0 0 0,0 0 0,0 0 1,1 1-1,-1-1 0,0 1 0,1 0 0,0 0 0,0 1 1,-1-1-1,1 1 0,0-1 0,0 1 0,0 0 0,1 1 0,5-1 1,-5 1-101,1 1 1,0 1 0,-1-1 0,0 1-1,1 0 1,-1 0 0,0 0 0,0 1-1,0-1 1,0 1 0,-1 1 0,1-1-1,-1 1 1,0-1 0,0 1 0,0 1-1,0-1 1,-1 0 0,3 6 0,5 6-10,-1 0 1,0 1 0,-1 0 0,9 27 0,-14-33 7,-1-1 1,-1 1 0,1 0 0,-2 0 0,1 0 0,-1 17 0,-1-22-22,-1 0-1,1-1 1,-1 1-1,0 0 1,-1-1 0,1 1-1,-1-1 1,0 0-1,0 1 1,-1-1 0,0 0-1,0 0 1,0-1-1,-4 6 1,-11 8 48,-1-2 0,0 1 0,-2-2 0,-43 25 0,63-40 27,28-2 457,56-15-454,130-23 60,60 14-351,119-19-175,-402 48-7773,-12 3 5648,17-5 1352,-27 7-3867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7780,'1'0'12285,"12"2"-11556,207-6 1720,-107 1-3736,-1 2-6559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6883,'0'0'526,"18"0"466,31 0 385,-1-1-1,95-18 1,-118 13-937,96-25 668,-103 25-394,0-1-1,0 0 1,0-1 0,21-15 0,-35 19 359,-16 9-3056,-18 9-3806,-3 2 395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7315,'0'0'9047,"-2"18"-8913,-9 147 503,11-163-622,-1 1 1,2 0-1,-1 0 0,0 0 0,1-1 1,-1 1-1,1 0 0,0 0 0,-1-1 1,1 1-1,1 0 0,-1-1 0,0 1 0,1-1 1,-1 0-1,1 1 0,0-1 0,0 0 1,0 0-1,0 0 0,0 0 0,0-1 1,0 1-1,1 0 0,-1-1 0,0 0 1,1 1-1,0-1 0,-1 0 0,1 0 0,4 0 1,6 2 22,1-1 0,1-1 0,-1-1 0,0 0 0,16-2 0,-6 1 31,-5 0-51,0-1 1,0 0 0,0-2 0,0 0-1,-1-1 1,0-1 0,0-1 0,32-16 0,-43 19-6,0 0 1,0-1 0,0 0 0,-1 0-1,0-1 1,0 1 0,0-1 0,0-1-1,-1 1 1,0-1 0,-1 0 0,1 0-1,-1 0 1,-1 0 0,1-1 0,-1 0 0,0 0-1,-1 0 1,0 0 0,0 0 0,-1 0-1,1-16 1,-4 74-151,-2 0 1,-16 75-1,-36 97 267,44-178-149,-3 0 0,-1-1-1,-41 76 1,49-105 33,-1-2-1,0 1 0,-1-1 1,0 0-1,-1-1 1,-19 15-1,22-20 16,0 0 1,0-1-1,-1-1 1,1 1-1,-1-1 1,0-1-1,-1 0 1,1 0-1,0-1 1,-1 0-1,-14 1 1,6-1 115,1-2-1,-1 0 1,1-1 0,-20-4-1,29 3-120,0 0 0,0 0 0,0-1 0,1 0 0,-1 0 0,1-1 0,0 0 0,0 0 0,0-1 0,-11-9 0,16 12-110,0 0 0,0 0 0,0 0 0,1 0 0,-1 0 1,1 0-1,-1-1 0,1 1 0,0-1 0,0 1 0,0-1 0,0 1 0,0-1 1,1 1-1,-1-1 0,1 0 0,0 1 0,0-1 0,0-3 0,0 3-365,1 0 1,-1 0-1,1 1 0,0-1 0,0 0 1,0 0-1,1 0 0,-1 1 0,1-1 1,0 1-1,-1-1 0,1 1 0,0 0 1,0 0-1,0 0 0,1 0 0,3-3 1,44-26-6223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7860,'0'0'4778,"-12"21"-3679,-38 68-469,44-79-524,1 0-1,1 1 1,-7 19 0,10-24-69,0-1 0,1 0 1,-1 0-1,1 0 0,1 1 0,-1-1 0,1 5 0,0-8-27,0 0 1,0 0-1,-1 0 1,1 0-1,0-1 1,1 1-1,-1 0 1,0-1-1,0 1 1,1-1-1,-1 1 1,1-1-1,-1 0 0,1 1 1,0-1-1,-1 0 1,1 0-1,0 0 1,0 0-1,0-1 1,0 1-1,-1 0 1,1-1-1,0 1 1,0-1-1,4 0 1,9 2 28,0 0 0,24-2 0,-27 0-15,-1-1-9,-1 1 0,1-2 0,0 1 0,0-2 1,-1 1-1,1-2 0,-1 1 0,0-1 0,0-1 0,13-7 0,-18 9 16,1-1 0,-1 1 0,0-1 0,-1 0 0,1 0 0,-1-1 1,0 1-1,0-1 0,0 0 0,0 0 0,-1-1 0,0 1 0,0 0 0,-1-1 0,1 0 0,-1 0 0,0 0 0,-1 0 0,2-11 0,-2 13 137,-1-1 0,0 0 0,0 1 0,0-1 0,0 1 0,-1-1 0,0 1 0,0-1 0,0 1 0,0-1 0,-1 1 0,-2-5 0,3 7-144,-1-1 0,0 1 0,0 0 0,0 0 0,0 1 0,-1-1 0,1 0 0,0 1 0,-1-1 0,1 1-1,-1 0 1,1-1 0,-1 1 0,0 1 0,1-1 0,-1 0 0,0 1 0,0-1 0,0 1 0,-5 0 0,-4-1 78,0 1-1,0 0 1,0 1 0,-16 2 0,25-2-235,0 0 0,0 0 0,0 0 1,0 0-1,1 0 0,-1 0 0,0 1 0,1-1 0,-1 1 0,1 0 1,0-1-1,-5 5 0,6-4-227,0-1 0,0 1 0,0-1-1,0 1 1,1 0 0,-1-1 0,0 1 0,1 0 0,-1 0 0,1-1 0,0 1 0,-1 0 0,1 0 0,0 2 0,0 4-5139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8036,'0'0'5554,"25"0"-4919,5 1-440,126-6 616,-37-9-345,44-3-80,-55 13-7121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6531,'0'0'7780,"-4"4"-7234,1-1-465,0 1 0,1 0 0,-1 0 0,1 0 0,0 1 0,0-1 0,0 1 0,1-1 0,0 1 0,-2 8 0,-6 61 1046,4-25-367,-62 259 1942,36-178-2598,29-123-511,-5 39 1119,12-26-3063,-5-20 1991,1 1 0,-1 0-1,1-1 1,0 1 0,-1 0 0,1-1 0,0 1 0,-1-1-1,1 1 1,0-1 0,0 1 0,-1-1 0,1 0 0,0 1 0,0-1-1,0 0 1,-1 0 0,1 0 0,0 1 0,1-1 0,34 0-9079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540 197 10949,'0'0'870,"-22"0"178,-66-1-146,85 1-850,1 1 0,0-1 1,-1 0-1,1 0 0,0-1 1,-1 1-1,1 0 0,0-1 0,-1 0 1,1 1-1,0-1 0,0 0 0,-1 0 1,1 0-1,0 0 0,0-1 0,0 1 1,1 0-1,-1-1 0,0 1 0,0-1 1,-1-2-1,2 1 34,0 0-1,0 0 1,0 0 0,1-1 0,-1 1-1,1 0 1,0 0 0,0 0-1,0 0 1,0 0 0,1-5-1,0-1 25,0 3-82,1-1 0,0 1 0,0 0 0,0-1 0,1 1 0,0 1 0,0-1 0,0 0 0,1 1 0,0-1 0,0 1 0,0 0 0,1 1 0,0-1 0,0 1 0,0 0 0,0 0 0,1 0 0,-1 1 0,8-4 0,-9 5-23,1 0 0,-1 0-1,1 0 1,0 1 0,-1 0-1,1 0 1,0 0 0,0 0-1,0 1 1,0 0 0,0 0-1,6 1 1,-8-1-7,0 1 0,1 0 1,-1 0-1,0 0 0,1 1 1,-1-1-1,0 1 0,0 0 0,0 0 1,0 0-1,-1 0 0,1 0 0,0 1 1,-1-1-1,0 1 0,1-1 0,-1 1 1,2 5-1,0-2 9,0 0 0,-1 1 0,0 0 0,0-1 0,-1 1 0,0 0 0,0 0 0,-1 0 0,0 1 0,0-1 0,-1 0 0,1 0 0,-1 1 0,-1-1 0,0 0 0,0 0 0,0 0 0,-1 0 0,0 0 0,0 0 0,-1 0 0,0 0 0,0-1 0,-1 1 0,1-1 0,-1 0 0,-1 0 0,-6 8 0,-17 11 6,-1-1 1,-1-2-1,-1-1 1,-41 22-1,12-12-132,-94 33 0,146-61 80,-4 2-46,-1 0-1,-1-1 1,1 0-1,-1-1 1,1 0-1,-1-1 1,0-1-1,-14 0 1,27-1 85,1-1-1,-1 1 1,0 0 0,0-1 0,0 1 0,1 0 0,-1-1 0,0 1 0,1-1 0,-1 1 0,0-1 0,1 1-1,-1-1 1,0 1 0,1-1 0,-1 0 0,1 1 0,-1-1 0,1 0 0,0 1 0,-1-1 0,1 0-1,0 0 1,-1-1 0,-4-29 68,5 22-44,0-1 1,1 1-1,0-1 0,4-12 0,-4 17-30,1 1 0,0-1-1,0 0 1,1 1-1,0-1 1,-1 1-1,1 0 1,1 0 0,-1 0-1,1 1 1,-1-1-1,1 1 1,0-1-1,0 1 1,0 1 0,1-1-1,-1 0 1,1 1-1,0 0 1,-1 0-1,9-1 1,-7 1 0,1 1-1,-1 0 1,1 0-1,0 1 1,-1 0-1,1 0 1,0 0 0,-1 1-1,1 0 1,0 0-1,-1 1 1,1 0-1,-1 0 1,0 1-1,0-1 1,9 6 0,18 15 143,0 1 0,-1 1 1,-2 2-1,0 1 1,40 51-1,-69-78-128,1 2-326,1 1-1,0-1 0,-1 0 1,1 0-1,0 0 1,0 0-1,1-1 0,-1 1 1,1-1-1,3 2 1,15 0-4552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2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6899,'0'0'6547,"140"24"-5843,-79-24-383,7-2-305,2-14-16,-6-3-2850,-5-5-1392,-9-4-1984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4210,'0'0'2905,"0"3"-2774,0-1-72,0 0 1,1 0 0,0 0-1,-1 0 1,1 0-1,0 0 1,0 0-1,0 0 1,0 0-1,1-1 1,-1 1-1,0 0 1,1-1-1,-1 1 1,1-1-1,-1 0 1,1 1-1,0-1 1,0 0-1,0 0 1,-1 0-1,1 0 1,0 0-1,0-1 1,3 1-1,11 5 296,0-2 0,20 4 0,-21-5-259,132 24 1737,197 10 0,154-20-247,-496-17-1580,906 50 1528,-59 3-357,-41-17-739,-24-1-134,-64-34-184,-560-10-172,91-3 0,79 4 105,80-2 38,-349 10-40,301-10 2501,-361 10-2512,21-3 522,-22 3-542,1 0 0,0 0-1,0-1 1,-1 1 0,1 0-1,0 0 1,0 0 0,-1 0-1,1-1 1,0 1-1,0 0 1,-1-1 0,1 1-1,-1-1 1,1 1 0,0-1-1,-1 1 1,1-1 0,-1 1-1,1-1 1,-1 0 0,1 0-1,-1 0-44,-1 1 0,1-1-1,-1 0 1,1 0-1,-1 1 1,0-1 0,1 1-1,-1-1 1,0 1-1,1-1 1,-1 1 0,0-1-1,0 1 1,0-1 0,1 1-1,-1 0 1,0 0-1,0-1 1,0 1 0,0 0-1,0 0 1,-1 0-1,-31-4-772,24 3 267,-122-16-9508,57 4 2839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 10149,'0'0'3214,"-8"20"-1773,-24 66-344,30-82-1036,1 0 1,0 0 0,0 1 0,0-1 0,0 0 0,1 0-1,0 1 1,0-1 0,0 0 0,0 0 0,2 9 0,-1-12-46,-1 1 1,1 0 0,0 0 0,0 0 0,0 0 0,0-1 0,1 1 0,-1 0 0,0-1 0,1 1 0,-1-1 0,1 0 0,-1 1 0,1-1-1,0 0 1,-1 0 0,4 2 0,4-1 4,-1 1-1,1-1 1,0-1-1,0 0 1,0 0-1,0 0 1,18-3 0,-7 2 83,-9-1-130,0 0 0,1 0 1,-1-2-1,0 1 0,0-1 1,-1-1-1,1 0 0,-1 0 1,0-1-1,0 0 0,0-1 0,9-7 1,14-13-39,57-57 1,-35 31 113,-55 52-46,0 0 0,0 0 0,0-1 1,0 1-1,0 0 0,0 0 0,0 0 0,0 0 0,1 0 0,-1 0 1,0 0-1,0 0 0,0 0 0,0-1 0,0 1 0,0 0 1,0 0-1,1 0 0,-1 0 0,0 0 0,0 0 0,0 0 0,0 0 1,0 0-1,0 0 0,1 0 0,-1 0 0,0 0 0,0 0 0,0 0 1,0 0-1,0 0 0,0 0 0,1 0 0,-1 0 0,0 0 0,0 0 1,0 1-1,0-1 0,0 0 0,0 0 0,0 0 0,1 0 0,-1 0 1,0 0-1,0 0 0,0 0 0,0 0 0,0 1 0,0-1 0,0 0 1,0 0-1,0 0 0,0 0 0,0 0 0,0 0 0,0 1 1,0-1-1,0 0 0,0 0 0,0 0 0,0 0 0,0 1 0,1 12-29,-1-8 41,1 96 12,2-34 122,-4-1 1,-2 0-1,-14 80 1,13-129-148,0-1 0,-1 0-1,-1 0 1,0 0 0,-1-1 0,-13 20 0,17-30 22,-1 1-1,0-1 1,0 1 0,-1-1-1,1-1 1,-1 1-1,0-1 1,-1 1 0,1-1-1,-1-1 1,1 1 0,-1-1-1,0 0 1,-1-1-1,1 1 1,0-1 0,-1 0-1,-10 1 1,8-2 81,1 0-1,0-1 1,-1 0-1,1-1 1,0 0-1,-1 0 1,1-1-1,0 0 1,0 0 0,0 0-1,1-1 1,-1-1-1,-13-7 1,17 8-175,-1-1 0,1 1 1,-1-1-1,1 0 1,1 0-1,-1-1 0,0 1 1,-5-10-1,6 8-334,1 0 0,-1 1-1,1-1 1,0 0 0,1 0 0,0-1-1,-1 1 1,2 0 0,-1-7 0,1-24-6200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3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13190,'0'0'5443,"0"111"-4003,-7-68-383,3 3-433,-3 1-272,3 0-128,-5-1-160,-4-1-32,-2-6-32,-5-1-144,2-9 48,7-9-1280,5-10-2162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11829,'0'0'5091,"139"-8"-3539,-78 6-895,2-2-353,-1 0-160,-3-2-96,0 0-16,-4-2 48,0 4-160,0-2 16,-7 0-2129,-11-2-3890,-19-7-1792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8676,'0'0'5074,"-24"107"-2961,15-42-624,-2 2-48,0 0-913,3-2-32,-1-8-304,4-9-96,3-9-48,2-11 192,0-9-240,11-15-1728,22-4-4707,11-10-2786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11541,'0'0'4912,"-1"12"-4475,0-6-384,-1 27 99,2-31-142,0-1 0,1 0-1,-1 1 1,1-1 0,-1 0-1,1 1 1,-1-1 0,1 0-1,0 0 1,0 1 0,0-1-1,-1 0 1,1 0 0,0 0-1,0 0 1,0 0 0,1 0-1,-1-1 1,0 1 0,0 0-1,0 0 1,1-1 0,-1 1-1,0-1 1,3 1 0,21 4-496,-1-2-1,1 0 1,0-2 0,0 0 0,0-2 0,0-1 0,0-1 0,-1-1 0,47-14 0,-61 15 269,1-1 1,-1 0-1,0 0 1,-1-1 0,1-1-1,-1 1 1,0-1-1,14-13 1,-15 11 838,0 0 1,-1 0 0,0-1-1,-1 0 1,7-13 1213,-16 43-1081,-26 55-515,2-9 14,-42 155 314,-14 44-251,77-250-209,0 0 0,-1 0 0,-1 0-1,-1-1 1,-12 17 0,17-27-37,0 0 0,0-1 0,0 0 1,0 1-1,-1-2 0,1 1 0,-1 0 0,0-1 0,0 0 0,0 0 1,-1-1-1,1 1 0,-1-1 0,0 0 0,1-1 0,-1 1 0,0-1 0,-10 0 1,6 0-177,-21-1-87,30 0 22,0 0-1,0 0 1,0 0-1,0-1 1,0 1 0,0 0-1,0-1 1,0 1-1,1-1 1,-1 1-1,0-1 1,0 1 0,0-1-1,1 0 1,-1 1-1,0-1 1,0 0-1,1 0 1,-1 0-1,1 1 1,-1-1 0,1 0-1,-1 0 1,1 0-1,-1 0 1,1-2-1,-2-29-6178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9300,'0'0'8207,"20"7"-7844,2 0-282,35 18 0,-55-24-80,-1 0 1,1 0-1,-1 0 0,1 0 0,-1 0 1,0 0-1,1 0 0,-1 1 0,0-1 1,0 0-1,0 1 0,0-1 0,0 1 0,0-1 1,-1 1-1,1 0 0,0-1 0,-1 1 1,1 0-1,-1-1 0,1 1 0,-1 0 1,0 0-1,0-1 0,0 1 0,0 0 0,0 0 1,0-1-1,-1 1 0,1 0 0,0 0 1,-2 2-1,0 1-3,0-1 1,0 1-1,-1-1 1,1 0-1,-1 0 1,0 0-1,0 0 0,-6 5 1,-18 12 41,-1-2 0,0 0 0,-1-2 0,-1-1 0,-57 21 0,82-35-29,0 0 0,1 0 0,0-1 0,0 1 0,-1-1 0,1 0 0,-1 0 0,-5 0 0,9-1 242,5-1-45,28-3-188,0 0-1,0 3 0,38 2 0,99 15 156,-54-3-125,-26-8-958,-52-4-9445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61 2673,'0'0'5357,"-5"0"-4330,-10 1-158,32-1-260,27 1-190,878-12 3687,792-41-461,-1586 53-4552,-2 0-7124,-52-1 3018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6947,'0'0'6022,"22"0"-5710,247 0 614,157 1 641,507-3-720,-642-11 352,575-101 0,-666 84-1079,-289 41-7966,34-10 2300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9716,'0'0'4691,"-1"9"-3819,2 25-434,-1-33-421,0 0 1,0-1-1,0 1 1,1 0-1,-1 0 1,0 0-1,1 0 0,-1 0 1,1-1-1,-1 1 1,1 0-1,-1-1 1,1 1-1,0 0 1,-1-1-1,1 1 1,0 0-1,-1-1 1,1 1-1,0-1 1,0 1-1,0-1 1,0 0-1,-1 1 1,1-1-1,0 0 1,1 1-1,25 0 170,-20-1-122,4 0-32,-1-1 0,0 1 0,0-1 0,0-1 0,0 0 1,0-1-1,0 1 0,0-2 0,-1 1 0,1-2 0,-1 1 0,0-1 0,0-1 0,-1 1 0,0-1 0,0-1 0,11-10 0,-8 5 83,-1 0 0,0 0 1,-1-1-1,-1 0 0,0-1 0,-1 0 0,0 0 0,-1 0 1,-1-1-1,0 0 0,-1 0 0,3-18 0,-8 57 325,4 39-1,0 5-464,-3 2 105,-4 123 0,1-170-75,0-1 0,-1 1 0,-2-1 1,0 0-1,-1-1 0,-15 30 0,22-51-3,0 0-1,0 1 1,0-1 0,0 0-1,0 0 1,0 0 0,0 0 0,0 0-1,0 0 1,0 0 0,0 1-1,0-1 1,0 0 0,0 0-1,0 0 1,0 0 0,0 0-1,0 0 1,0 0 0,0 1-1,0-1 1,0 0 0,0 0 0,0 0-1,0 0 1,0 0 0,0 0-1,0 0 1,-1 0 0,1 0-1,0 0 1,0 0 0,0 1-1,0-1 1,0 0 0,0 0-1,0 0 1,0 0 0,-1 0 0,1 0-1,0 0 1,0 0 0,0 0-1,0 0 1,0 0 0,0 0-1,0 0 1,-1 0 0,1 0-1,0 0 1,0 0 0,0 0 0,0 0-1,0 0 1,0 0 0,0-1-1,-1 1 1,1 0 0,0 0-1,0 0 1,0 0 0,0 0-1,0 0 1,0 0 0,0 0-1,0 0 1,-2-12 92,3-18 9,2 20-88,-1 0 0,2 1 0,-1-1 0,1 1 0,1-1 0,0 1-1,8-12 1,-8 14-22,0 0-1,0 1 0,0 0 0,1 0 1,-1 0-1,1 1 0,1 0 0,-1 0 1,1 0-1,7-3 0,-9 6 1,0 0 0,-1 1 0,1 0 0,0 0 0,0 0 0,0 1 0,0-1 0,-1 1 0,1 0 0,0 0 1,0 1-1,0 0 0,0 0 0,0 0 0,-1 0 0,1 1 0,0-1 0,-1 1 0,1 0 0,6 5 0,5 5 22,0 0 1,0 0-1,25 28 1,-3-2-1,-34-35-174,46 46 704,-47-46-786,-1 1 0,1-1 0,-1 1 1,1 0-1,-1-1 0,0 1 0,-1 0 1,1 0-1,-1 1 0,0-1 0,0 0 1,0 0-1,1 7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233 157 10389,'0'0'7902,"-4"-10"-7560,3 4-318,-2-2 61,0 0 0,1-1-1,0 1 1,1-1 0,-1-14 0,2 20-75,0 0 1,0 0 0,1 0-1,-1 0 1,1 0-1,0 0 1,0 0-1,0 1 1,0-1 0,1 0-1,-1 1 1,1-1-1,-1 1 1,1-1-1,0 1 1,0-1 0,0 1-1,0 0 1,0 0-1,1 0 1,-1 1-1,0-1 1,5-2 0,-4 2-22,0 1 0,0-1 1,0 1-1,0-1 0,1 1 1,-1 0-1,0 0 0,1 0 1,-1 1-1,1-1 0,-1 1 1,1 0-1,-1 0 0,1 0 1,-1 0-1,1 1 0,-1-1 1,1 1-1,-1 0 0,5 2 1,-4-1 5,-1 0 0,0 0 0,0 0 0,0 1 0,0 0 0,-1-1 0,1 1 0,-1 0 0,0 0 0,1 0 0,-1 0 1,-1 1-1,1-1 0,0 1 0,-1-1 0,0 1 0,1-1 0,0 7 0,0-3 9,-1-1-1,1 1 1,-1 0 0,0 0-1,-1-1 1,0 1 0,0 0-1,0 0 1,-1 0-1,0-1 1,0 1 0,-1 0-1,0-1 1,0 1 0,0-1-1,-1 0 1,0 1 0,0-1-1,-1-1 1,1 1-1,-7 6 1,-10 8 0,-1-2-1,-1 0 1,-1-2-1,-1 0 0,0-2 1,0 0-1,-2-2 1,1-1-1,-35 11 1,59-22 1,-39 9-450,39-8 432,0-1 1,1 0 0,-1 1-1,0-1 1,0 0 0,0 0-1,0 0 1,0 0 0,0 0-1,0 0 1,0 0 0,0 0 0,0 0-1,0 0 1,0 0 0,0 0-1,0-1 1,0 1 0,1 0-1,-1-1 1,0 1 0,0-1-1,0 1 1,0-1 0,1 1-1,-1-1 1,0 0 0,1 1-1,-1-1 1,0 0 0,1 0-1,-1 1 1,0-3 0,0 1 9,1 0 0,-1 0 0,1 0 0,0 1 0,0-1 0,0 0 0,0 0 0,0 0 1,1 0-1,-1 0 0,0 0 0,1 0 0,-1 0 0,1 0 0,0 0 0,0 0 0,0 1 0,0-1 0,0 0 0,0 1 1,0-1-1,0 1 0,1-1 0,-1 1 0,1-1 0,-1 1 0,1 0 0,-1 0 0,1 0 0,0 0 0,-1 0 0,1 0 1,0 0-1,0 1 0,0-1 0,0 1 0,0-1 0,0 1 0,0 0 0,0-1 0,0 1 0,2 0 0,10-1-1,0 1-1,1 0 0,-1 1 0,0 0 1,1 1-1,-1 1 0,0 0 1,-1 1-1,1 1 0,14 6 0,13 10-271,71 46-1,-49-27-1209,-16-13-1067,-3-5-3047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12438,'0'0'880,"-51"105"-544,30-24 1633,1 7-144,2 5-1009,10-2-415,1-6-161,7-10-208,0-8 0,0-12-32,9-10-465,15-15-3824,9-16-898,6-14-527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7443,'0'0'1713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10293,'0'0'8374,"-17"25"-8307,13-20-65,-8 11 26,1 0 0,1 0 0,0 1 0,2 1 1,0 0-1,0 0 0,2 0 0,0 1 1,2 0-1,-4 25 0,-12 232 331,-5 62-224,23-323-75,0-1 0,0 1 0,-2-1 0,0 1 1,0-1-1,-12 24 0,13-33-193,0 0-1,0 0 1,-1-1-1,1 0 1,-1 1 0,0-1-1,0-1 1,-8 7 0,7-7-391,1-1 0,-1 1 0,0-1 0,0 0 0,0 0 0,0-1 0,0 1 1,0-1-1,-1 0 0,-7 0 0,-26-1-4903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3025,'0'0'10229,"140"-61"-8708,-81 43-545,0 3-688,9 1-224,-9 2-64,5 2 0,-9-2-3089,-3-3-1473,-6-7-1841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 3410,'0'0'10837,"0"49"-10869,-2 2 64,-7 3 16,-2-3 0,7-4-48,-1-7 0,5-11-2450,5-11-1679,19-14-1826</inkml:trace>
  <inkml:trace contextRef="#ctx0" brushRef="#br0" timeOffset="1">274 0 7171,'0'0'8724,"-11"73"-8708,-9-16 16,-1 4-16,3-1 32,14-9-48,4-12-4098,8-15-1744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8580,'0'0'3746,"-43"125"-2098,25-64-111,3 2-576,-3 4-65,9 2-432,3 2-304,4-6 32,2-8-160,0-11-16,0-15-16,17-11-4130,5-14-1536,4-6-2770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7668,'0'0'7152,"20"-4"-6634,0-1-481,1 2 0,22-2 1,-40 5-38,0 0 1,0 1 0,1-1 0,-1 1-1,0 0 1,0 0 0,0 0 0,0 0-1,0 0 1,0 1 0,0-1-1,0 1 1,-1 0 0,1 0 0,0 0-1,-1 0 1,0 0 0,5 5 0,-3-1-3,-1-1 0,1 1 0,-1 0 0,0 0 0,0 0 0,3 11 0,-3-9-6,-1 0 1,-1 0-1,1 0 1,-1 0-1,-1 0 1,0 0 0,0 0-1,0 0 1,-1 0-1,0 0 1,0 0-1,-1 0 1,0 0-1,-1 0 1,0-1 0,0 1-1,-1-1 1,1 0-1,-2 0 1,1 0-1,-1 0 1,0-1-1,0 0 1,-1 0-1,1 0 1,-1-1 0,-1 1-1,-7 4 1,14-10-9,0 0-1,0 0 1,0 1 0,0-1 0,0 0 0,-1 0 0,1 0 0,0 1 0,0-1 0,0 0 0,0 0 0,0 0 0,-1 0-1,1 1 1,0-1 0,0 0 0,0 0 0,-1 0 0,1 0 0,0 0 0,0 0 0,0 0 0,-1 0 0,1 1 0,0-1 0,0 0-1,-1 0 1,1 0 0,0 0 0,0 0 0,-1 0 0,1 0 0,0 0 0,0-1 0,-1 1 0,1 0 0,0 0 0,0 0-1,0 0 1,-1 0 0,1 0 0,0 0 0,0 0 0,0-1 0,-1 1 0,1 0 0,0 0 0,0 0 0,0 0 0,0-1-1,0 1 1,-1 0 0,1 0 0,0 0 0,0-1 0,0 1 0,0 0 0,0 0 0,0 0 0,0-1 0,0 1 0,0 0-1,4-16-714,7 1 460,0 0 0,1 1 0,1 0 0,17-13 0,1-4 62,-10 9 259,24-23 748,-2-2 0,42-60 0,-96 124 882,1 2 0,-13 30 0,12-20-1610,1 1 0,2 0 0,1 1 1,1 0-1,2 0 0,-2 44 0,6-73-139,0-1 1,0 1 0,0 0-1,0-1 1,1 1 0,-1 0-1,0-1 1,1 1-1,-1-1 1,1 1 0,0-1-1,-1 1 1,1-1 0,0 1-1,0-1 1,0 0 0,0 1-1,0-1 1,0 0-1,0 0 1,0 0 0,1 0-1,-1 0 1,2 1 0,2 0-666,-1 0 1,1-1 0,-1 1 0,1-1 0,0 0 0,-1-1 0,8 1 0,33 0-5670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38 336 7459,'0'0'3639,"-2"15"-3476,0-2-131,1 0 0,1 23 0,0-35-29,0 0 1,1 0-1,-1 0 0,0 0 1,1-1-1,-1 1 0,0 0 0,1 0 1,-1-1-1,1 1 0,-1 0 0,1 0 1,0-1-1,-1 1 0,1-1 0,0 1 1,0-1-1,-1 1 0,1-1 0,0 1 1,0-1-1,-1 1 0,1-1 0,0 0 1,0 0-1,0 1 0,0-1 1,0 0-1,0 0 0,1 0 0,28-3 30,-26 3-33,6-2-31,-1-1 1,0 0 0,1 0 0,-1-1 0,-1 0 0,1 0-1,9-7 1,-16 10 135,1 0 0,-1-1 0,1 1-1,-1-1 1,0 0 0,0 0 0,0 0 0,0 0-1,0 0 1,0 0 0,-1 0 0,1-1 0,-1 1-1,1-1 1,-1 1 0,0-1 0,0 1 0,0-1-1,0 0 1,-1 1 0,1-1 0,-1 0 0,0 0-1,1 0 1,-1 1 0,0-1 0,-1 0 0,1 0-1,-1-2 1,0 3 27,-1 0 0,1 0 0,0 0 1,-1 0-1,1 0 0,-1 1 0,0-1 0,0 1 0,1-1 0,-1 1 0,0 0 0,0 0 0,0 0 0,-1 0 0,1 0 1,0 0-1,0 1 0,-4-2 0,-47-8 8,43 9-26,-18-1-246,-16-2-219,20-5-5796,16-2-1098</inkml:trace>
  <inkml:trace contextRef="#ctx0" brushRef="#br0" timeOffset="1">529 1 9108,'0'0'2177,"65"148"-576,-62-95-369,-3 4-463,-3 2-497,-34 2-160,-11-1-32,-16 1-80,-19-2-464,-7-4-4034,-11-2-1169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6019,'0'0'4605,"0"22"-4373,0 72-39,-25 769 4157,3-644-3873,-19 347 60,43-525-504,1 1 1,2-1 0,2 0-1,17 61 1,-15-82-674,-9-19 519,0-1 0,0 0 0,0 1 1,0-1-1,1 0 0,-1 1 0,0-1 1,0 0-1,1 1 0,-1-1 0,0 0 1,1 0-1,-1 1 0,0-1 1,1 0-1,-1 0 0,0 0 0,1 1 1,-1-1-1,0 0 0,1 0 0,-1 0 1,1 0-1,-1 0 0,0 0 0,1 0 1,-1 0-1,1 0 0,-1 0 1,0 0-1,1 0 0,-1 0 0,1 0 1,-1 0-1,0 0 0,1 0 0,-1 0 1,0-1-1,1 1 0,-1 0 0,0 0 1,1 0-1,-1-1 0,0 1 1,1 0-1,-1-1 0,0 1 0,0 0 1,1 0-1,-1-1 0,13-22-4107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4626,'0'0'1211,"28"-6"-960,29-5 35,0 2 1,89-2-1,457 9 550,369-4-343,-891 4-476,396 3 186,-383 5 407,1 4 1,183 43-1,-240-41 387,-28-8-1002,0-1 1,0 0 0,0 0-1,0-1 1,1-1 0,12 1-1,18-3-3711,11-2-3477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84 320,'0'0'8551,"26"-4"-8381,320-16 148,1433 4-185,-1769 16 569,-1 0 0,1-1-1,0 0 1,-1 0 0,0-1-1,1 0 1,9-5 0,-19 7-703,-1 0 0,1 1 0,0-1 0,0 0 0,0 0 0,-1 0 0,1 0 0,0 0 0,0 0 0,-1 0 0,1 0 0,0 0 1,0-1-1,-1 1 0,1 0 0,0 0 0,0 0 0,0 0 0,-1 0 0,1 0 0,0 0 0,0-1 0,0 1 0,-1 0 0,1 0 0,0 0 1,0 0-1,0-1 0,0 1 0,-1 0 0,1 0 0,0 0 0,0-1 0,0 1 0,0 0 0,0 0 0,0 0 0,0-1 0,0 1 0,0 0 1,0 0-1,0-1 0,0 1 0,0 0 0,0 0 0,0-1 0,0 1 0,0 0 0,0 0 0,0-1 0,0 1 0,0 0 0,0 0 0,0 0 1,0-1-1,1 1 0,-1 0 0,0 0 0,0 0 0,0-1 0,0 1 0,0 0 0,1 0 0,-1 0 0,0 0 0,0 0 0,0-1 0,1 1 1,-31-7-3133,-12-5-2693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8964,'0'0'3567,"22"16"-3407,68 58-29,-85-69-122,-1 0 1,1 1-1,-1-1 0,0 1 0,-1 0 1,1 0-1,-1 0 0,-1 1 1,1-1-1,-1 1 0,0 0 1,2 9-1,-3-1-7,0 1-1,0-1 1,-3 26 0,1-30-2,0 0 3,-1 0 0,0-1 1,-1 1-1,0-1 0,0 1 1,-1-1-1,0 0 0,-9 14 0,-4 3 29,-33 38-1,48-62-30,-4 4-19,5-6-2,0 0 1,0 0 0,0 0-1,0 0 1,0 0 0,0 1-1,1-1 1,-1 0 0,0 0-1,1 1 1,-1-1 0,1 1-1,-1-1 1,1 0-1,-1 3 1,7-4-1107,6-3 908,-1-1 0,1 0 0,-1 0 0,0-1 0,0-1 0,-1 0 0,13-9 0,71-59-324,-50 36 476,50-57 0,-74 72 655,0-2 0,-2 0 0,-1-1-1,15-31 1,-31 55-380,10-23 1329,-8 8 2296,-23 32-2628,3 2-1124,0 1-1,1 1 1,1 0-1,1 1 1,1 1 0,0 0-1,2 1 1,0 0-1,2 1 1,0 0 0,2 0-1,1 1 1,0 0-1,2 0 1,1 0 0,-1 35-1,4-54-86,0-1 1,1 0-1,-1 1 0,1-1 0,0 0 0,0 0 0,0 0 0,1 0 1,0 0-1,0 0 0,0 0 0,0 0 0,0 0 0,1-1 0,-1 1 1,6 4-1,-3-4-123,1 1 0,-1-2 0,1 1 0,0-1 0,0 1 0,0-2 0,0 1 0,0-1 0,13 3 0,8 0-928,0-2 1,0-1-1,0-1 0,33-3 1,-52 2 676,5-1-138,-1 0 1,1-1-1,0-1 0,-1 0 0,1 0 1,-1-1-1,0-1 0,0 0 0,13-9 0,-17 10 541,0-1 0,0-1-1,-1 0 1,0 0 0,-1 0-1,1-1 1,-1 0-1,0 0 1,-1 0 0,0-1-1,0 0 1,0 0 0,8-19 6091,-16 45-4834,-9 32-509,-26 92 2060,35-125-2822,1 0-1,0 0 1,1 0 0,1 0 0,0 1-1,5 24 1,-5-39-239,1 0 1,0 0-1,0 0 0,0 0 0,1 0 1,-1-1-1,1 1 0,-1 0 0,1-1 1,0 1-1,0-1 0,0 0 0,0 0 0,1 1 1,-1-1-1,0-1 0,1 1 0,0 0 1,-1-1-1,1 1 0,0-1 0,0 0 1,4 2-1,38 7-5179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4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5683,'0'0'5466,"32"-11"-4393,17-4-833,0 1 0,1 3 0,1 1 0,56-2 0,278-4 649,181-11-750,-3-30-84,-413 33 16,-39 4 280,200-8 1,-307 29-309,0-1-1,1 1 1,-1-1 0,0 1-1,0 1 1,0-1-1,0 0 1,0 1 0,0 0-1,0 0 1,0 0 0,0 0-1,-1 1 1,1 0 0,-1-1-1,0 1 1,0 0 0,0 1-1,0-1 1,0 0-1,-1 1 1,3 4 0,4 8-9,-1 0-1,-1 1 1,-1 0 0,6 18 0,2 20 102,-2 1 1,-2 0-1,3 88 0,-14 172 853,-57 161-230,1-33-459,47-239-48,-11 159 531,14-98 436,7-217-1018,0-48-338,-3-10-4313,-13-9-1889,-9-7-1027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5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6899,'0'0'174,"30"3"2,-13-1-126,266 18 887,959-42 371,6-61-1071,-290 16 1310,-802 59 2908,-154 10-4417,0 0-324,0 1 0,0-1 0,0 0 1,1 0-1,0 0 0,-1 0 0,1 0 1,0 0-1,4 2 0,24 6-4049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5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3249,'0'0'4344,"56"16"-2719,-26-11-1324,1 0 1,1-2 0,-1-2 0,33-2 0,-9 0-59,563-24 1206,-137 1-889,-90 22-832,-298 5-2975,-16-4-434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7:5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7395,'0'0'2490,"7"3"-1973,2 1-330,0 0 0,1 0 0,0-1 0,0-1 0,0 0 0,14 2 0,70 0 765,-71-3-782,809-34 819,-452-23-471,-220 15 3719,-158 41-4147,-1 0-143,2 9-2404,3 3-1636,2-1-736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7235,'0'0'10659,"0"-6"-9979,0-29 670,1 43-1211,0 1 0,0-1 1,1 0-1,3 12 0,5 16 224,-2 20-24,-3 0 1,-1 73-1,-7-77-2367,-8 55-1,6-72-2418,4-13-1078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8452,'0'0'7110,"13"-21"-5728,-2 2-1166,2-3-66,0 1 0,1 0 0,2 1 0,28-29 0,-8 15 78,50-54-82,-78 79-20,-1-1 0,0 0 0,0 0 0,-1-1 0,0 1 0,-1-1 0,7-22 0,-9-7 650,-3 39-816,1 18-222,1 0 232,1 0-1,1 0 0,0-1 0,1 0 0,11 25 0,-8-26 5,-2 2 1,0-1-1,-1 1 0,-1-1 0,-1 1 1,2 19-1,-4-17-16,-2 135-60,1-153 93,0 0 1,0 0 0,-1 0-1,1 0 1,0 0 0,-1 0-1,1 0 1,-1 0 0,1 0-1,-1 0 1,1-1 0,-1 1-1,0 0 1,1 0-1,-1 0 1,0-1 0,0 1-1,1-1 1,-1 1 0,0 0-1,0-1 1,-1 1 0,-28 7 17,-31-10 152,60 2-161,-2 0-102,1 0-1,0-1 0,0 1 0,-1-1 0,1 1 0,0-1 1,0 0-1,0 0 0,0 0 0,0 0 0,0 0 0,0-1 1,0 1-1,1 0 0,-1-1 0,0 1 0,1-1 0,-3-3 1,2 2-664,0-1 1,1 1 0,-1 0-1,1-1 1,0 1-1,0-1 1,0 1 0,0-1-1,1 0 1,-1-6 0,1-21-7010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5667,'0'0'5992,"12"-19"-5000,-2 4-775,5-9 135,1 1 0,0 0 0,29-28 0,-24 31-61,-1-2 0,-2 0 0,32-49 0,-43 58 60,0 0 0,-1-1 0,-1 1-1,-1-1 1,0 0 0,0 0 0,-1 0 0,-1-1 0,-1 1 0,1-18-1,-2 32-483,-6 19-782,-7 18-1079,-1 0-2525,-12 51 0,21-58 1766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58 352 512,'0'0'5008,"-11"15"-4245,-36 49 21,69-91 6170,12-11-4826,54-64-1877,-69 78 51,-1-1 0,25-48 0,-37 60-92,-1 0 0,0 0 1,-1 0-1,0 0 0,-1-1 0,0 0 1,-1 1-1,0-22 0,-2 34-277,-2 15 46,1 12 53,0 0 0,2 0-1,1 0 1,1 0 0,1 0 0,1-1-1,2 0 1,0 0 0,19 42 0,34 46-127,18 44-1000,-76-152 1044,0 0 0,0 1 1,-1-1-1,0 0 0,0 1 1,0-1-1,-1 0 0,1 1 0,-2 9 1,1-14 35,-1 0 0,1 0-1,0 0 1,-1 0 0,1-1 0,-1 1 0,1 0 0,-1 0 0,0 0-1,1-1 1,-1 1 0,0 0 0,1 0 0,-1-1 0,0 1 0,0-1-1,0 1 1,0-1 0,0 1 0,1-1 0,-1 1 0,0-1 0,0 0-1,0 0 1,0 1 0,0-1 0,-2 0 0,-31 3 167,28-3-142,-15 1-126,6 0 225,-1-1 0,0 0 0,-23-4-1,35 3-341,0 0-1,0 0 1,0 0-1,0-1 0,0 0 1,0 0-1,-5-3 0,7 4-165,0-1-1,0 0 0,0 0 0,0 0 1,0 0-1,0 0 0,1 0 0,-1 0 0,1 0 1,0-1-1,-1 1 0,0-5 0,-3-24-4479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49 142 2609,'0'0'12115,"12"-18"-9722,-7 14-2340,1 0 1,-1 0-1,1 1 0,12-6 0,-12 7-32,0-1 0,0 0 0,0-1 0,10-7 0,-16 11-16,0 0 0,0 0 0,0 0 0,0 0-1,0 0 1,0 0 0,1-1 0,-1 1 0,0 0 0,0 0 0,0 0 0,0 0-1,0 0 1,0 0 0,0-1 0,0 1 0,0 0 0,0 0 0,0 0 0,0 0-1,0-1 1,0 1 0,0 0 0,0 0 0,0 0 0,0 0 0,0 0 0,0-1-1,0 1 1,0 0 0,0 0 0,0 0 0,0 0 0,0 0 0,0-1 0,0 1 0,0 0-1,0 0 1,0 0 0,0 0 0,-1 0 0,1 0 0,0-1 0,0 1 0,0 0-1,0 0 1,0 0 0,0 0 0,-1 0 0,1 0 0,0 0 0,0 0 0,0 0-1,0 0 1,0 0 0,-1 0 0,1 0 0,0 0 0,0 0 0,0 0 0,-11 0 1,9 1-6,1 1 0,0-1 0,-1 1 0,1 0 0,0 0 0,0-1 0,0 1 0,0 0 0,0 0 0,0 0 0,1 0 0,-1 0 0,1 0 0,-1 0 0,1 0 0,0 1 0,0-1 0,0 3 0,3 41 96,-2-44-93,0 0-1,1 0 1,-1 0 0,0-1-1,1 1 1,-1 0 0,1-1-1,0 1 1,-1-1-1,1 1 1,0-1 0,0 0-1,0 0 1,0 0-1,0 0 1,0 0 0,1 0-1,-1 0 1,0-1 0,0 1-1,0-1 1,1 0-1,-1 1 1,0-1 0,1 0-1,-1 0 1,3-1-1,1 1 26,0 0-1,1-1 1,-1 0-1,0 0 0,-1 0 1,1 0-1,0-1 0,0 0 1,7-4-1,-10 4-17,1-1 0,-1 0 0,0 0 0,0 0 0,0-1 0,-1 1 0,1-1 0,-1 1 0,0-1 0,0 0 0,0 0 0,0 0 0,-1 0 0,1 0 0,-1 0 0,0 0 0,-1-1 0,1 1 0,-1 0 0,1-1 0,-1 1 0,-1-6 0,1 7 2,-1 0-1,1-1 1,-1 1-1,1 0 1,-1-1-1,0 1 1,-1 0 0,1 0-1,0 0 1,-1 0-1,0 0 1,0 0-1,0 0 1,0 1 0,0-1-1,0 1 1,-1-1-1,1 1 1,-1 0-1,1 0 1,-1 0 0,0 0-1,0 0 1,0 1-1,0-1 1,0 1-1,0 0 1,-5-1 0,2 1 5,0 0 1,0 0-1,0 1 1,1 0-1,-1 0 1,0 0-1,0 1 1,0 0 0,0 0-1,1 0 1,-1 1-1,1 0 1,-1 0-1,1 0 1,-8 5-1,6-3 63,0 2 0,1-1 0,0 1-1,-1 0 1,2 0 0,-1 0 0,1 1-1,0 0 1,-7 13 0,3-2 72,1 0-1,1 0 1,0 1 0,2 0 0,0 0-1,1 1 1,1 0 0,-1 29-1,3-30-152,1 1 0,1-1-1,1 0 1,5 25-1,-6-38-168,1-1 0,0 1-1,0-1 1,0 0 0,1 0 0,-1 0-1,1 0 1,1 0 0,-1 0 0,1-1-1,0 0 1,0 1 0,0-1 0,0-1-1,1 1 1,-1-1 0,1 0 0,0 0-1,6 3 1,-5-3-774,1-1-1,0 1 1,0-1-1,12 2 1,30-2-4514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8580,'0'0'10410,"-8"16"-9628,0-2-591,-1 2 14,0-1-1,2 1 1,0 1 0,1-1 0,0 1 0,-5 29-1,9-33-185,1 0 0,1 0-1,0-1 1,1 1-1,0 0 1,5 18-1,-5-27-157,0 0-1,1-1 1,-1 1-1,1 0 1,0-1 0,0 1-1,0-1 1,1 0-1,-1 1 1,1-1-1,0 0 1,0-1-1,0 1 1,0 0 0,0-1-1,0 0 1,1 1-1,-1-1 1,1-1-1,0 1 1,-1-1 0,1 1-1,0-1 1,4 1-1,0 0-846,1-1 0,-1 0-1,0 0 1,0-1-1,1 0 1,-1-1 0,0 1-1,15-5 1,-15 3 328,0 0 0,0-1 0,-1-1 0,1 1 0,-1-1 0,1-1 1,12-9-1,-12 7 546,0-1 1,0 0 0,-1 0 0,0-1-1,-1 1 1,0-2 0,0 1 0,-1-1 0,0 1-1,-1-1 1,0-1 0,0 1 0,3-21-1,-7 31 116,5-27 1683,-6 18 386,-5 17 1876,2-2-3799,-22 52 2197,24-54-2209,1 1 0,0-1 0,0 0 0,0 1 0,0-1 0,1 1-1,0-1 1,0 1 0,0-1 0,0 1 0,1-1 0,1 7 0,-1-9-115,0 0 0,1-1 0,-1 1 0,1 0 0,-1-1-1,1 1 1,0-1 0,0 0 0,-1 1 0,1-1 0,0 0 0,0 0-1,0 0 1,0-1 0,0 1 0,1 0 0,-1-1 0,0 1 0,0-1 0,0 0-1,0 0 1,1 0 0,-1 0 0,4 0 0,1 0 37,0-1-1,0 1 1,0-1 0,0 0 0,0-1-1,12-3 1,-12 1-18,0 0 1,0 0-1,-1 0 1,0-1-1,1 0 0,-2 0 1,8-9-1,-10 11 105,0-1-1,0 1 1,0-1-1,-1 0 1,1 0-1,-1 0 1,0 0-1,0 0 1,-1 0 0,1 0-1,-1-1 1,0 1-1,0-1 1,0-4-1,-1 8-129,0-1-1,-1 0 1,1 1 0,0-1-1,-1 1 1,1-1-1,-1 1 1,1-1 0,-1 1-1,0 0 1,1-1 0,-1 1-1,0 0 1,0-1-1,0 1 1,0 0 0,0 0-1,0 0 1,0 0-1,-2-1 1,-1-1 112,0 1 0,0 0 0,-1 0-1,1 0 1,0 0 0,-9-2 0,-32-2-1099,9 4-4294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2881,'0'0'17528,"153"-81"-17496,-85 71-32,-2 4-32,-5 2-2513,-13 2-4514,-8 0 320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6147,'0'0'3762,"11"19"-1161,34 65-32,-42-76-2321,0-1-1,0 1 1,0 0 0,-1 0 0,0 0 0,-1 1-1,0-1 1,0 0 0,-1 0 0,0 1 0,-1 11-1,-1 7-3,2-17-202,-1-1 0,0 1 0,0-1 0,-1 0-1,0 1 1,-1-1 0,-7 17 0,2-5-30,19-45-243,2 1 0,0 1 0,1 0-1,2 1 1,31-34 0,-43 50 209,1 0 0,0 0 0,0 0 0,0 1-1,0 0 1,1 0 0,0 0 0,0 1 0,0 0 0,0 0 0,0 0 0,1 1 0,-1 0 0,1 0 0,0 0 0,0 1-1,-1 0 1,1 1 0,0 0 0,0 0 0,0 0 0,0 1 0,-1-1 0,1 2 0,0-1 0,-1 1 0,1 0 0,-1 0-1,1 1 1,-1 0 0,0 0 0,0 1 0,0-1 0,-1 1 0,7 5 0,31 34 123,-30-29-450,28 23 0,-35-33-250,-1 0 0,1-1 0,0 0 0,-1 0 0,2 0 0,-1-1 0,0 1 0,0-2 0,11 3 0,31 0-3881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406 387 7315,'0'0'8135,"-27"-4"-7314,12 2-716,5-1-24,-1 1-1,1 1 0,0-1 0,-1 2 0,1 0 0,-1 0 0,1 1 1,-1 0-1,1 0 0,-1 1 0,1 1 0,0 0 0,0 0 0,0 1 1,1 0-1,-17 11 0,24-14-58,-24 17 370,1 1 1,-36 35-1,55-49-360,1 1 0,-1 0 0,1 1-1,0-1 1,1 1 0,0 0 0,0 0-1,0 1 1,1-1 0,0 1 0,1-1-1,-1 1 1,1 0 0,1 0-1,-1 13 1,2-19-41,0-1-1,0 0 1,0 0-1,0 1 0,1-1 1,-1 0-1,0 0 1,1 1-1,-1-1 0,1 0 1,0 0-1,-1 0 1,1 0-1,0 0 1,0 0-1,-1 0 0,1 0 1,0 0-1,0 0 1,0 0-1,0 0 1,0-1-1,1 1 0,0 0 1,2 1-2,1 0 0,-1 0 0,0-1 0,1 0 1,0 0-1,-1 0 0,6 0 0,8 0 43,0-2 1,33-3-1,-32 0-244,0-1 0,0 0-1,0-1 1,-1-2 0,0 1 0,-1-2 0,0-1 0,0 0 0,27-22-1,-22 14 0,-1-1-1,-1 0 0,0-2 0,-2 0 1,0-1-1,17-30 0,-27 37 300,0-1 0,-1 0 0,0-1 0,-2 0-1,0 0 1,0 0 0,2-31 0,-3-7 1256,-3-63 0,-1 61 711,-1 68-1989,-1-1 0,0 1 0,0 0 0,-1-1 0,0 0 0,-1 0 0,-6 13 0,-9 25 176,1 10-143,3 1 0,2 1 0,3 0 0,3 1 0,0 77 0,7-130-342,0 1 0,1-1 0,0 0 0,1 1 1,0-1-1,0 0 0,0 0 0,7 14 0,-6-17-317,0 0-1,1 0 1,-1 0 0,1 0-1,0-1 1,0 0 0,1 1-1,-1-2 1,1 1 0,0 0-1,0-1 1,0 0 0,7 2-1,45 16-6403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63 14503,'0'0'1398,"-15"24"-529,-48 81 473,59-97-1248,-1-1 1,1 1-1,1 0 0,-1 1 0,1-1 0,1 1 0,0-1 1,0 1-1,1 0 0,0 0 0,0 0 0,1 0 0,0 0 1,0-1-1,1 1 0,2 9 0,-2-14-97,1-1 0,-1 1 0,0-1-1,1 1 1,0-1 0,0 0 0,0 0 0,0 0 0,0 0 0,1 0-1,-1 0 1,1-1 0,0 1 0,-1-1 0,1 0 0,1 0-1,-1 0 1,0 0 0,0 0 0,1 0 0,-1-1 0,1 0 0,-1 0-1,7 1 1,3 1 26,1 0 0,1-1 0,-1-1 0,0 0 0,16-2 0,-25 0-26,0 1-1,-1-1 1,1 0 0,-1-1 0,0 1-1,1-1 1,-1 0 0,0 0 0,0 0 0,0-1-1,0 1 1,0-1 0,-1 0 0,1 0 0,-1 0-1,0-1 1,1 1 0,-2-1 0,1 0 0,0 1-1,-1-1 1,0-1 0,0 1 0,0 0 0,0 0-1,1-8 1,2-6 17,0 0 0,-2 0 0,0 0 0,-1 0 0,-1-27 0,0 13-32,0 23-10,0-1 1,-1 1-1,0-1 1,-1 1-1,0-1 1,0 1-1,-1-1 1,0 1-1,-7-17 1,-2 12-1543,10 14 1467,1 0 0,0 0-1,-1 0 1,1 0-1,0 0 1,0 0 0,-1 0-1,1 0 1,0 0-1,-1 0 1,1 0 0,0 0-1,-1 0 1,1 0-1,0 1 1,0-1 0,-1 0-1,1 0 1,0 0-1,0 0 1,-1 0 0,1 1-1,0-1 1,0 0-1,-1 0 1,1 0 0,0 1-1,0-1 1,0 0-1,-1 1 1,0 1-445,0 1 0,0 0 0,0 0 0,0-1 0,0 1 1,1 0-1,-1 0 0,1 4 0,-1-5 382,-1 28-2012,1 0-1,4 53 1,-2-75 2241,0 0-1,0 0 0,1 0 1,0 0-1,1-1 1,0 1-1,0-1 0,0 1 1,1-1-1,0 0 1,0-1-1,1 1 0,0-1 1,0 0-1,1 0 1,5 5-1,-7-8 226,0 0 0,1-1 0,-1 0 1,0 1-1,1-1 0,-1-1 0,1 1 0,-1-1 1,1 0-1,0 0 0,0 0 0,-1-1 0,1 1 0,0-1 1,0 0-1,0-1 0,-1 1 0,1-1 0,0 0 1,0 0-1,7-3 0,-2 0 145,-1 0 0,1-1 1,-1 0-1,0-1 0,0 0 0,-1 0 1,1-1-1,13-14 0,-13 11-191,-1 0 1,1-1-1,-2 0 0,1-1 0,-2 1 1,0-1-1,0-1 0,-1 1 0,0-1 0,-1 0 1,-1 0-1,0 0 0,0-1 0,-2 1 0,0 0 1,0-1-1,-1 0 0,-3-22 0,3 34-214,-1 0-1,1 0 1,0 0-1,-1-1 0,0 1 1,1 0-1,-1 0 1,0 0-1,0 0 0,0 1 1,0-1-1,0 0 1,-1 0-1,1 1 1,0-1-1,-4-2 0,4 3-15,0 0-1,0 1 1,-1-1-1,1 1 1,0-1-1,-1 1 0,1-1 1,-1 1-1,1 0 1,0-1-1,-1 1 0,1 0 1,-1 0-1,1 0 1,0 0-1,-1 1 1,1-1-1,-1 0 0,-1 1 1,0 0-11,1 0 1,-1 1-1,1-1 1,-1 0-1,1 1 1,-1 0-1,1-1 1,0 1 0,0 0-1,0 0 1,0 1-1,0-1 1,1 0-1,-1 0 1,0 1-1,1-1 1,0 1-1,0 0 1,0-1-1,0 1 1,0 0-1,0 0 1,0 4-1,0-4-7,1-1 0,0 1 0,0-1 0,0 1 0,0-1 0,0 1 0,0-1 0,1 1 0,-1-1 0,1 0 0,-1 1 0,1-1 0,0 1 0,0-1 0,3 4 0,-3-4 0,1-1 1,0 1-1,0-1 1,0 1-1,0-1 1,1 0-1,-1 0 1,0 0 0,0 0-1,1-1 1,-1 1-1,1 0 1,-1-1-1,1 0 1,-1 1-1,4-1 1,31 2-389,0-1 1,-1-2-1,51-8 0,-64 5 174,1-1 1,-1-1-1,-1-1 0,1-1 0,-1-1 0,26-15 1,-37 17 838,4-3 1036,-15 10-1637,0 0 1,0 0 0,0 1-1,0-1 1,0 0 0,0 0-1,0 0 1,0 0-1,0 0 1,0 0 0,0 0-1,0 0 1,0 1 0,0-1-1,1 0 1,-1 0 0,0 0-1,0 0 1,0 0 0,0 0-1,0 0 1,0 0 0,0 0-1,0 0 1,0 0 0,0 1-1,0-1 1,1 0 0,-1 0-1,0 0 1,0 0 0,0 0-1,0 0 1,0 0 0,0 0-1,0 0 1,0 0-1,1 0 1,-1 0 0,0 0-1,0 0 1,0 0 0,0 0-1,0 0 1,0 0 0,0 0-1,1 0 1,-1 0 0,0 0-1,0 0 1,-44 74 139,-9 18 232,47-80-360,1 0 0,0 1 0,1 0 0,1 0 0,0 0 0,-1 14 0,3-24-130,1 0-1,0 1 1,-1-1 0,1 1 0,1-1 0,-1 0 0,0 1-1,1-1 1,0 0 0,-1 0 0,1 1 0,1-1 0,-1 0 0,3 5-1,-2-6-184,0 0-1,0 0 1,0 0 0,1 0-1,-1-1 1,1 1-1,-1-1 1,1 1-1,0-1 1,-1 0-1,1 0 1,0 0 0,0 0-1,0-1 1,0 1-1,5-1 1,50 4-4123,17-4-74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180 442 6211,'2'-17'2097,"3"-103"2049,-5 119-4049,0 0 0,0 0 0,0 1 1,0-1-1,0 0 0,0 0 0,0 0 1,0 0-1,-1 0 0,1 1 0,0-1 1,-1 0-1,1 0 0,0 1 0,-1-1 1,1 0-1,-1 0 0,1 1 0,-1-1 1,1 1-1,-1-1 0,0 0 0,1 1 1,-1-1-1,0 1 0,1-1 0,-2 0 1,0 1-3,0-1 1,0 1-1,0 0 1,0 0-1,0 0 0,0 0 1,0 0-1,0 0 1,0 0-1,0 1 1,-3 0-1,-2 1 26,0 0 0,1 1 0,0 0-1,-1 0 1,1 1 0,-9 6 0,7-3-16,0 1 0,1 0 0,-1 0 0,2 0 0,-1 1 0,1 0 0,1 0 0,0 1 0,0-1 0,-5 14 0,5-7-61,1 1-1,1-1 1,0 1-1,1 0 1,0 31 0,2-47-59,0 0 1,0 0 0,0 1-1,0-1 1,0 0 0,0 0-1,1 0 1,-1 0 0,1 0-1,-1 1 1,0-1 0,1 0-1,0 0 1,-1 0 0,1 0-1,0 0 1,-1 0 0,1-1-1,0 1 1,0 0 0,0 0-1,0 0 1,2 0 0,-1 1-23,1-1 1,-1-1 0,1 1-1,0 0 1,-1-1 0,1 1 0,0-1-1,-1 0 1,1 0 0,4 0-1,-1 0-86,1-1 1,0 0-1,-1-1 0,1 0 0,-1 0 0,1 0 0,-1-1 1,9-4-1,-1-4-244,0 0 0,-1 0 0,0-1 0,-1-1 0,12-16 0,51-79-90,-52 73 541,-13 20 180,-1 0 0,0 0-1,-1-1 1,0-1 0,-2 1-1,0-1 1,0 0 0,-2 0 0,0-1-1,-1 1 1,-1-1 0,0-23-1,-2-35 2411,0 76-2625,0-1-1,0 0 1,0 1 0,0-1 0,0 0 0,-1 1 0,1-1 0,0 1 0,0-1 0,0 0 0,0 1 0,-1-1-1,1 1 1,0-1 0,-1 1 0,1-1 0,0 0 0,-1 1 0,1-1 0,-1 1 0,1 0 0,-1-1 0,1 1-1,-1-1 1,1 1 0,-1 0 0,1-1 0,-1 1 0,1 0 0,-1 0 0,0-1 0,1 1 0,-1 0 0,1 0-1,-1 0 1,0 0 0,1 0 0,-1 0 0,0 0 0,1 0 0,-1 0 0,1 0 0,-1 0 0,0 0 0,1 0-1,-1 1 1,1-1 0,-1 0 0,0 0 0,1 1 0,-1-1 0,1 0 0,-1 1 0,1-1 0,-1 1 0,1-1 0,-1 1-1,1-1 1,-1 1 0,-6 7 48,0 1 0,0 0-1,1 0 1,1 0 0,0 0 0,-6 15-1,1 0 418,-11 43 0,12-17-408,2 0 0,3 0 1,1 1-1,6 53 0,-2-19-896,-1 4-5709,0-68-1496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10453,'0'0'3673,"21"6"-2368,13 6-821,-8-3 67,53 11-1,-71-18-543,0 0 0,0-1 1,0-1-1,0 1 1,0-1-1,11-2 0,-16 2-97,-1 0 1,1-1-1,-1 0 0,1 1 1,-1-1-1,0 0 0,1 0 0,-1 0 1,0-1-1,0 1 0,0 0 0,0-1 1,0 0-1,0 1 0,0-1 0,-1 0 1,1 0-1,0 0 0,-1 0 0,0 0 1,1 0-1,-1 0 0,2-5 0,2-7 54,-1 0-1,0-1 0,0 0 0,-2 0 0,0 0 1,0 0-1,-2 0 0,0 0 0,-2-18 0,2 33 59,-1-1 1,1 0-1,-1 0 0,1 0 0,-1 0 0,1 0 0,-1 1 0,1-1 0,-1 0 0,0 0 0,0 1 0,1-1 1,-1 1-1,0-1 0,0 0 0,0 1 0,0 0 0,1-1 0,-1 1 0,0-1 0,0 1 0,0 0 0,0 0 1,0 0-1,0-1 0,0 1 0,0 0 0,0 0 0,-2 1 0,-1-1 23,1 0-1,-1 0 1,0 1-1,1-1 1,-1 1-1,1 0 1,-6 2-1,0 2 33,1 1-1,0-1 0,0 1 0,1 1 0,0 0 1,0 0-1,0 0 0,1 0 0,-10 16 0,4-4 189,1 0-1,1 0 1,-11 31-1,15-34-35,2 0 1,0 0-1,0 1 1,2-1-1,-2 31 1,4-42-186,0 1 1,0-1-1,0 0 1,1 1-1,0-1 1,0 0-1,0 0 1,1 0-1,-1 0 1,1 0-1,1 0 1,-1 0-1,0 0 1,1-1-1,0 1 1,0-1-1,1 0 1,-1 0-1,1 0 1,0 0-1,8 5 1,-4-4-4,1-1 1,0 0-1,0 0 1,1-1-1,-1 0 1,1-1-1,-1 0 1,1 0-1,0-1 1,0-1-1,0 1 1,-1-2-1,20-2 1,-17 1-50,0 0 1,0-2 0,0 1 0,0-2 0,-1 1-1,0-2 1,0 1 0,0-2 0,0 1-1,15-14 1,-11 5-39,0 0-1,-1-1 1,0 0 0,-1-1-1,-1-1 1,-1 0-1,0 0 1,14-36 0,-12 19 67,-2 0 0,-1-1 0,-2 0 0,5-45 0,-10 11 478,-13 74 179,9-2-676,0 0 1,0 0 0,0 1 0,1-1 0,-1 0-1,0 0 1,1 1 0,0-1 0,-1 0 0,1 1-1,0-1 1,0 0 0,0 1 0,1-1 0,-1 0-1,0 1 1,1-1 0,0 0 0,-1 0 0,1 1-1,0-1 1,0 0 0,0 0 0,1 0 0,-1 0-1,0 0 1,1 0 0,-1-1 0,1 1 0,0 0-1,-1-1 1,1 1 0,0-1 0,0 0 0,0 1-1,0-1 1,0 0 0,0 0 0,1-1 0,2 2-1,14 4-118,0-1 0,0-1-1,1 0 1,31 1 0,82-6-3232,-58 0 893,-65 3 2390,-9 2 58,-11 6 78,8-8-49,-18 19 642,1 0-1,0 1 1,2 1-1,-25 42 1,34-49-475,0 0 1,1 0-1,1 0 1,0 1 0,1 0-1,1 1 1,1-1-1,-3 35 1,6-40-139,0 0 0,0 0 0,1 0 0,3 17-1,-2-24-75,-1-1 0,1 1-1,0-1 1,0 0-1,1 0 1,-1 0 0,1 0-1,0 0 1,0 0-1,0-1 1,0 0 0,1 1-1,7 4 1,25 13-2874,-30-18 1401,0-1 1,-1-1 0,1 1 0,0-1-1,6 1 1,9-2-6032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631 378 12310,'0'0'2278,"-14"-20"-1240,-6-5-446,-27-30 0,43 52-529,0-1-1,0 1 1,-1 0 0,1 0-1,-1 1 1,1-1-1,-1 1 1,0 0-1,0 0 1,0 0-1,0 1 1,0 0 0,0 0-1,0 0 1,-1 1-1,1-1 1,0 1-1,-9 2 1,-4-2 16,2 0-58,-1 2 1,1 0 0,0 0 0,-1 2 0,1 0 0,1 1 0,-1 0-1,1 2 1,0-1 0,0 2 0,1 0 0,-22 16 0,14-7-13,1 1 0,1 0 0,0 2 0,2 0-1,0 1 1,-27 43 0,39-56-26,1 1 0,0 0 0,0 0 0,1 1 0,0-1 0,1 1 0,0 0 0,0 0 0,1 0 0,1 0 0,-1 1 0,1 11 0,2-21 7,-1 1 1,0-1-1,1 1 0,-1-1 1,1 1-1,-1-1 0,1 1 0,0-1 1,0 0-1,-1 1 0,1-1 1,0 0-1,0 0 0,1 1 1,-1-1-1,0 0 0,0 0 0,0 0 1,1-1-1,-1 1 0,0 0 1,1 0-1,-1-1 0,1 1 1,-1 0-1,1-1 0,-1 0 0,1 1 1,-1-1-1,1 0 0,-1 0 1,4 0-1,7 1 36,0-1-1,0 0 1,14-2 0,-22 1-22,18-2 58,-1-2 0,-1 0 1,1-1-1,-1-1 0,0-1 1,-1-1-1,1 0 1,23-17-1,-16 7-69,0 0 1,-1-2-1,-1-1 0,39-44 1,-47 44 78,-1 0 1,-1-1-1,-1-1 1,0-1-1,-2 0 0,14-44 1,-14 33 400,-3-2 0,-1 0 1,-2 0-1,2-44 0,-13 114 140,-15 46 0,-8 32-524,7 11-14,-5 142 0,22-101-3706,6-112-1724,-1-48 4764,-1 0-1,1 0 1,0 0-1,0 0 1,-1 0-1,2-1 1,-1 1-1,0 0 0,0 0 1,3 2-1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78 163 6547,'0'0'4637,"18"3"-4344,58 6-181,-72-9-95,0 1 1,1-1-1,-1 0 0,0 0 0,0-1 0,0 1 1,7-3-1,-10 3-12,0-1 1,1 1 0,-1-1-1,1 1 1,-1-1-1,0 0 1,0 0-1,1 0 1,-1 0-1,0 0 1,0 0 0,0 0-1,0 0 1,1-3-1,0 1 17,-1-1 0,0 0 0,0 0 0,0 0 0,0 0 0,-1 0 0,1 0 0,-1 0 0,0 0 0,-1-6 0,1-3 102,0 10-96,-1 0-1,1 0 1,-1 0 0,0 1-1,1-1 1,-1 0-1,0 0 1,-1 1-1,1-1 1,0 1-1,-1-1 1,1 1 0,-1 0-1,0-1 1,0 1-1,0 0 1,0 0-1,0 0 1,0 1 0,-1-1-1,1 0 1,-1 1-1,1 0 1,-1-1-1,1 1 1,-5-1 0,4 1-17,-1 0 1,0 0 0,1 0-1,-1 0 1,0 0 0,0 1-1,0 0 1,1 0 0,-1 0-1,0 0 1,0 1 0,0-1-1,1 1 1,-1 0 0,0 0 0,1 1-1,-1-1 1,1 1 0,-1-1-1,-3 4 1,-2 2 32,1 1 0,1 0-1,-1 0 1,1 1 0,1 0 0,0 0-1,0 0 1,0 1 0,-6 19 0,5-12 190,1 0 1,1 0 0,0 1 0,2 0-1,-3 24 1,5-32-110,1-1 0,-1 1-1,2-1 1,-1 1 0,1-1 0,1 1-1,5 17 1,-6-23-108,1 0 0,1 0 0,-1 0 0,1-1 1,-1 1-1,1-1 0,0 1 0,0-1 0,0 0 0,1 0 0,-1-1 0,1 1 0,0-1 0,-1 1 0,1-1 0,0 0 0,0-1 0,1 1 0,4 1 0,6 1-18,0-1-1,0 0 1,0-1-1,1 0 1,-1-1-1,1-1 0,-1-1 1,1 0-1,-1-1 1,0 0-1,0-1 1,0-1-1,0-1 0,17-7 1,-6 0-202,0 0-1,0-2 1,-2-2 0,0 0 0,0-1 0,34-34-1,-49 42 212,-1 0 0,0 0 0,-1-1 0,0 0 0,0-1 0,-1 0 0,0 0-1,-1 0 1,-1 0 0,0-1 0,0 0 0,-1 0 0,0 0 0,-1 0 0,-1 0-1,0 0 1,0-1 0,-2 1 0,-1-15 0,2 25 0,0 0 1,0 1 0,0-1-1,-1 0 1,1 0-1,-1 1 1,1-1-1,-1 0 1,0 1-1,0-1 1,1 1-1,-1-1 1,0 1 0,0-1-1,0 1 1,-1 0-1,1-1 1,0 1-1,-1 0 1,1 0-1,0 0 1,-1 0 0,1 0-1,-1 0 1,1 1-1,-1-1 1,0 0-1,1 1 1,-1-1-1,0 1 1,0 0-1,1-1 1,-1 1 0,0 0-1,0 0 1,1 0-1,-1 0 1,0 0-1,1 1 1,-1-1-1,0 0 1,0 1-1,1 0 1,-1-1 0,1 1-1,-1 0 1,0 0-1,-1 1 1,-1 1 5,0 0-1,1 0 1,-1 1 0,1-1 0,0 1 0,0 0 0,1 0-1,-1 0 1,1 0 0,0 0 0,0 0 0,0 1-1,0-1 1,1 1 0,0 0 0,0-1 0,0 1 0,0 0-1,1-1 1,0 1 0,0 8 0,1-11-20,0 0 0,0 1 0,0-1-1,0 1 1,1-1 0,-1 0 0,1 0 0,-1 0 0,1 0 0,0 0 0,0 0 0,0 0-1,0-1 1,0 1 0,0-1 0,0 1 0,0-1 0,1 0 0,-1 0 0,1 0 0,-1 0-1,1 0 1,-1-1 0,6 2 0,8 1-70,0 0 0,28 1-1,19-1-582,74-6 0,-135 4 670,0-1 0,1 0 0,-1-1 0,0 1 0,1 0 0,-1-1 0,0 1 0,0-1 0,1 1 1,-1-1-1,0 0 0,0 0 0,0 0 0,0-1 0,0 1 0,0 0 0,0-1 0,-1 1 0,1-1 0,0 1 0,-1-1 0,1 0 0,1-3 0,-2 4 568,-4 11-270,-15 37-235,8-26 7,2 1 0,0-1 1,2 2-1,0-1 0,2 0 1,-3 26-1,6-35-64,1 0 0,0-1 0,4 23 0,-3-31-17,0 0 1,0-1-1,0 1 0,1 0 1,0-1-1,-1 1 1,1-1-1,0 1 0,1-1 1,-1 0-1,1 0 1,-1 0-1,1 0 0,0-1 1,0 1-1,3 2 1,4 0-5,-1 0 1,1 0-1,0-1 1,0 0-1,0-1 1,0 0-1,1-1 1,-1 0-1,21 1 1,1-1 23,0-2 1,33-5-1,-51 3-10,0 0 0,0-1 0,0-1 0,0 0 0,-1-1-1,0-1 1,0 0 0,0 0 0,0-2 0,-1 1 0,0-1-1,-1-1 1,0 0 0,0-1 0,-1 0 0,0-1 0,8-11-1,-11 11 241,0 0 0,0 0 1,-1 0-1,0-1 0,-1 0 0,-1 0 0,0 0 0,0-1 0,-1 0 0,-1 1 0,2-25 0,-4-6 2047,-2 51-2275,0 0 0,-1-1 0,0 1 1,0-1-1,-1 0 0,0 0 0,-7 9 0,-7 15 12,8-13-71,0 0 1,1 1-1,2 0 1,0 1-1,0-1 1,2 2-1,1-1 1,-3 22-1,7-41-137,0 0-1,0 1 1,-1-1-1,1 1 0,0-1 1,0 1-1,1-1 1,-1 1-1,0-1 1,0 0-1,1 1 0,-1-1 1,0 1-1,1-1 1,0 0-1,-1 1 0,1-1 1,0 0-1,-1 0 1,1 1-1,0-1 0,0 0 1,0 0-1,0 0 1,0 0-1,0 0 0,1 0 1,-1-1-1,0 1 1,0 0-1,1-1 0,-1 1 1,0 0-1,1-1 1,-1 0-1,1 1 1,-1-1-1,0 0 0,1 0 1,-1 0-1,1 0 1,1 0-1,44 2-6391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8868,'0'0'7358,"10"18"-6339,-6-11-900,3 5 29,0 0 1,-1 1-1,-1 0 0,0 0 0,0 1 0,-2-1 0,1 1 1,-2 0-1,2 16 0,-4-10-23,0 0-54,1 0 1,1 0 0,8 35 0,-10-51-62,1 0-1,1 0 1,-1 0-1,0 0 1,1-1-1,0 1 1,0-1-1,0 1 1,0-1-1,0 0 1,1 0-1,0 0 1,-1 0-1,1 0 1,0 0-1,1-1 1,-1 1-1,0-1 1,1 0-1,-1 0 0,1 0 1,-1-1-1,1 1 1,0-1-1,4 1 1,1-1 17,0 0 0,0 0 0,-1-1-1,1 0 1,0-1 0,0 0 0,-1 0 0,1-1 0,-1 0 0,1-1 0,-1 1 0,0-2-1,0 1 1,0-1 0,0 0 0,-1-1 0,0 0 0,1 0 0,-2-1 0,12-11 0,2-5 1,-1-1 0,-1-1 1,-2 0-1,26-50 1,-41 72-21,1 0 1,-1 0-1,1-1 1,-1 1-1,1 0 1,0 1-1,-1-1 1,1 0-1,0 0 1,0 1-1,3-3 1,-2 3-353,0 0 0,-1 0 1,1 0-1,0 1 0,-1-1 1,1 0-1,0 1 0,0 0 1,0 0-1,-1 0 0,1 0 1,0 0-1,0 0 1,3 2-1,6 1-1219,-1 1-1,0 0 1,-1 1-1,1 0 1,10 8 0,28 14-3208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0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268 473 7011,'0'0'9535,"-15"-17"-8881,-3-2-507,-33-27-1,49 44-134,-1 0-1,0 0 1,1 1 0,-1-1-1,0 1 1,0 0-1,0 0 1,0 0-1,0 0 1,0 1 0,0-1-1,-1 1 1,1 0-1,0-1 1,0 2-1,0-1 1,0 0 0,0 1-1,-1-1 1,1 1-1,0 0 1,0 0-1,-3 2 1,-2 1 25,0 0-1,0 1 1,0 0 0,1 1 0,-10 9 0,17-15-37,-7 6 52,1 1-1,0-1 0,0 1 0,-9 15 1,13-19-39,1-1 0,-1 1 0,1 0 0,0 0 1,0 0-1,0 0 0,0 0 0,0 0 0,1 0 0,-1 0 1,1 0-1,0 0 0,0 0 0,0 0 0,0 0 1,0 0-1,1 0 0,0 3 0,0-4-14,0-1 1,0 1-1,0-1 0,0 0 1,0 1-1,1-1 0,-1 0 0,0 0 1,1 0-1,-1 0 0,1 0 1,-1 0-1,1 0 0,-1-1 1,1 1-1,0 0 0,-1-1 0,1 1 1,0-1-1,-1 0 0,1 0 1,3 1-1,47-1-83,-35 0 8,-2-1-269,1 0 0,-1-1-1,0-1 1,0 0 0,0-1 0,-1-1-1,1 0 1,24-13 0,-17 6 126,-1-1 0,0-1 0,-1-1 0,32-30 0,-49 44 2032,-5 11-856,-12 26-590,-6 17-20,17-41-251,1 1 0,0 0 1,0 0-1,2 0 0,0 19 0,0-31-90,1 1-1,-1-1 1,0 0 0,0 0 0,1 0 0,-1 0 0,1 1 0,-1-1 0,1 0 0,0 0 0,-1 0 0,1 0 0,0 0-1,0 0 1,-1-1 0,1 1 0,0 0 0,0 0 0,0-1 0,0 1 0,2 1 0,1-1 2,-1 1 1,1-1 0,-1 0 0,1 0-1,0 0 1,0-1 0,4 1-1,6-1 36,0 0 0,26-4-1,-29 2-54,0-1-1,0-1 0,0 1 0,0-2 0,-1 0 0,1 0 0,-1-1 0,-1 0 0,1 0 0,9-10 0,14-13-84,38-43-1,-60 60 93,5-5 18,-1-1-1,-1 0 0,23-39 1,-31 45 6,0-1 1,0 0 0,-2 0-1,1 0 1,-2-1 0,0 1-1,3-26 1,-1-65 613,-5 89-293,-1-1 1,0 1-1,-1 0 0,-6-24 0,2 28 1112,0 16-964,-2 19-514,7-21 93,-8 42 62,-4 62 0,-8 44 296,-1-81-3359,17-59 1254,-1 0 0,0 0 1,-13 18-1,5-12-7973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8500,'0'0'7134,"-2"15"-5846,1-7-1161,0-3-59,0 0 1,0 0 0,1 0-1,0 1 1,0-1 0,0 0-1,2 7 1,-1-9-56,0-1 0,0 1-1,0-1 1,0 1 0,0-1 0,1 0 0,-1 1 0,1-1-1,0 0 1,-1 0 0,1 0 0,0 0 0,0-1 0,0 1-1,1-1 1,-1 1 0,0-1 0,0 1 0,1-1 0,-1 0-1,4 1 1,19 6-227,1 0 0,-1-1-1,1-2 1,34 3 0,-17-5-2890,81-5 1,-110 0 2944,0-1 0,0 0 0,0-1 0,-1 0 0,1-1 0,-1-1 0,0 0 0,-1 0 0,1-1 0,13-11 0,-12 7 1019,0-1 0,0 0 0,-1 0 0,14-19 0,-27 31-734,0-1-1,0 1 1,0 0 0,1-1 0,-1 1 0,0 0-1,0-1 1,0 1 0,1 0 0,-1 0 0,0-1 0,1 1-1,-1 0 1,0 0 0,0-1 0,1 1 0,-1 0 0,0 0-1,1 0 1,-1-1 0,1 1 0,-1 0 0,0 0 0,1 0-1,-1 0 1,0 0 0,1 0 0,-1 0 0,1 0 0,-1 0-1,0 0 1,1 0 0,-1 0 0,0 0 0,1 0-1,-1 0 1,1 0 0,-1 1 0,1-1 0,5 19 1392,-3 39-1823,-3-47 993,1 48-133,-3 1 1,-15 91 0,14-134-1530,0 0-1,2 0 1,0 0 0,2 33-1,-1-50 766,0 1 0,0-1 0,0 0-1,0 1 1,0-1 0,0 0 0,0 1 0,0-1-1,0 0 1,1 1 0,-1-1 0,0 0-1,0 1 1,0-1 0,0 0 0,1 0 0,-1 1-1,0-1 1,0 0 0,1 0 0,-1 1-1,0-1 1,0 0 0,1 0 0,-1 0-1,0 0 1,0 1 0,1-1 0,-1 0 0,0 0-1,1 0 1,0 0 0,18 1-6904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5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7700,'0'0'9460,"18"-4"-9089,-5 0-353,1 2 0,0-1 0,21 0 0,-33 4-21,1-1 0,-1 1 0,1-1-1,-1 1 1,1 0 0,-1 0 0,0 0 0,0 0 0,1 0 0,-1 1 0,0-1 0,0 1 0,0-1 0,0 1 0,-1 0 0,1 0-1,0 0 1,-1 0 0,1 0 0,-1 0 0,0 0 0,0 0 0,0 1 0,0-1 0,0 0 0,1 4 0,1 5-39,-1-1 0,0 1-1,0 0 1,0 15 0,-1-14 42,-1-1 0,-1 1 0,0 0 0,0 0-1,-1-1 1,0 1 0,-1 0 0,-1-1 0,1 0-1,-2 0 1,0 0 0,0-1 0,-1 1 0,-8 11 0,-19 29 186,53-63 62,7-11-182,0-2 0,-2 0-1,31-41 1,59-92 85,-109 148-80,9-11 217,-1-1-1,13-27 1,-27 47 928,-2 7-1120,-38 80 40,-15 34 186,49-101-287,0 0-1,1 1 0,1-1 1,0 1-1,0 19 1,3-27-36,1 0-1,0 0 1,0 0 0,3 14 0,-2-21-47,0-1-1,0 1 0,1-1 1,-1 1-1,1-1 0,-1 0 1,1 1-1,0-1 0,0 0 1,1 0-1,-1-1 1,1 1-1,-1 0 0,1-1 1,0 0-1,5 4 0,34 14-3595,4-9-3471,6-8-1623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6851,'0'0'9791,"7"13"-8390,-5-9-1287,7 13 218,0 1 0,-1 1 1,9 30-1,-15-41-274,1 1-1,0 0 0,0-1 1,0 0-1,1 0 0,1 0 1,-1 0-1,7 8 0,-8-13-36,0 0 0,1 0-1,-1 0 1,1 0 0,-1 0-1,1-1 1,0 1 0,0-1 0,0 0-1,1 0 1,-1-1 0,0 1-1,1-1 1,-1 0 0,1 0-1,-1-1 1,8 1 0,-4 0-6,1-1 0,-1 0 1,1 0-1,-1-1 1,0 0-1,1 0 0,-1-1 1,0 0-1,0 0 1,0-1-1,0 0 0,-1-1 1,1 0-1,-1 0 1,0 0-1,0-1 0,0 0 1,0-1-1,-1 1 1,0-1-1,8-10 0,1-2 12,0 0-1,19-33 1,-17 10-2689,-13 30-1692,7 3-2092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56 145 9524,'0'0'4965,"21"3"-3127,-13-2-1663,44 6 987,59 0-1,-103-8-1140,1 0 0,-1-1 1,0 0-1,0 0 0,-1-1 1,1 0-1,0 0 0,-1 0 1,0-1-1,0 0 0,0-1 1,7-5-1,-10 6-16,0 1 0,0-1 0,0 0-1,-1 0 1,1 0 0,-1 0 0,0-1 0,4-8-1,-6 10-5,0 1-1,0-1 0,0 0 1,0 0-1,-1 1 0,1-1 1,-1 0-1,0 0 0,0 1 1,0-1-1,0 0 0,0 0 1,-1 0-1,1 1 0,-1-1 1,0 0-1,-1-3 0,1 4-1,-1 1-1,1-1 0,0 1 1,-1-1-1,1 1 0,-1-1 0,1 1 1,-1 0-1,0 0 0,1 0 1,-1 0-1,0 0 0,0 0 0,0 0 1,0 1-1,0-1 0,0 1 1,0-1-1,0 1 0,0 0 0,0 0 1,-2 0-1,-47 3-76,37 0 78,1 0-1,0 2 1,-1 0 0,2 0 0,-1 1-1,1 1 1,-1 0 0,2 0 0,-21 17-1,14-8 100,1 1-1,0 0 0,0 1 1,-24 38-1,35-47-13,1 0 1,0 0-1,1 1 0,0-1 0,0 1 1,1 0-1,1 0 0,-1 1 1,2-1-1,-1 1 0,1-1 1,1 11-1,0-18-69,0 0 0,0-1 0,1 1 0,-1 0 0,1-1-1,-1 1 1,1 0 0,0-1 0,0 1 0,0-1 0,0 0 0,1 1 0,-1-1 0,1 0 0,-1 1 0,1-1-1,0 0 1,2 2 0,0-1 7,0 0 0,0 0 0,1-1 0,-1 1-1,1-1 1,0 0 0,0 0 0,0-1 0,5 2 0,12 1-31,1-1 1,-1-1 0,35-2 0,-40 0-85,45-2-1609,0-7-3358,-4-8-2958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1 540 8100,'0'0'2150,"23"-8"-867,-3 2-1093,0 1-124,-1-1 0,0-2 0,0 1-1,-1-2 1,0-1 0,22-15 0,-27 15-72,0 0 0,0-1-1,-1-1 1,0 0 0,-1-1-1,10-14 1,-15 17 131,-1 1 0,0-1 0,0 0 0,0 0 0,-2-1 0,1 1 0,-1-1 0,-1 0 0,0 0 0,1-13 1,-3-174 3270,-5 171-2831,-1 18-75,5 9-472,1 0 0,-1 0 0,1 0 1,0 0-1,-1 1 0,1-1 0,0 0 0,-1 0 1,1 0-1,0 0 0,-1 1 0,1-1 1,0 0-1,0 0 0,-1 1 0,1-1 0,0 0 1,0 0-1,-1 1 0,1-1 0,0 0 1,0 1-1,0-1 0,-1 0 0,1 1 0,0-1 1,0 0-1,0 1 0,0-1 0,0 1 1,0-1-1,-13 41 231,1 1 0,2 0 0,-4 45 0,6-36 19,-51 534 1486,48-434-1632,9-124-101,-3 30 8,2 1-1,8 95 1,-5-151-42,0 0 1,0 0-1,0 0 0,1 0 1,-1 0-1,0-1 1,1 1-1,-1 0 1,1 0-1,0 0 0,-1-1 1,1 1-1,0 0 1,0-1-1,0 1 1,0-1-1,1 1 1,-1-1-1,0 0 0,1 1 1,-1-1-1,1 0 1,-1 0-1,1 0 1,-1 0-1,1 0 1,0 0-1,-1 0 0,1-1 1,0 1-1,0-1 1,-1 1-1,1-1 1,0 0-1,0 1 0,0-1 1,0 0-1,0 0 1,0-1-1,-1 1 1,1 0-1,0-1 1,2 0-1,2-1-157,0 0 1,-1 0-1,1-1 0,-1 1 1,1-1-1,-1-1 0,0 1 0,-1-1 1,1 0-1,0 0 0,-1 0 1,4-6-1,0-1-443,-1 0-1,0-1 1,-1 0 0,0 0 0,-1-1-1,-1 0 1,0 0 0,0 0-1,2-19 1,-2-12-993,-1-69 0,-3 97 1656,0-1-44,-1-1-1,-1 1 1,0-1-1,-2 1 0,0 0 1,-12-32-1,6 26 764,-2 0 0,0 1 0,-2 0-1,-17-22 1,26 38-564,-8-13 2395,13 19-2550,0-1 0,0 1 0,0 0 1,0-1-1,0 1 0,0-1 0,0 1 1,0-1-1,0 1 0,1 0 0,-1-1 1,0 1-1,0 0 0,0-1 0,0 1 1,1-1-1,-1 1 0,0 0 0,0-1 1,1 1-1,-1 0 0,0 0 0,1-1 1,-1 1-1,0 0 0,1 0 0,-1-1 1,0 1-1,1 0 0,-1 0 0,0 0 1,1-1-1,-1 1 0,1 0 0,-1 0 1,0 0-1,1 0 0,-1 0 0,1 0 1,-1 0-1,0 0 0,1 0 0,-1 0 1,1 0-1,-1 0 0,0 0 0,1 1 1,-1-1-1,1 0 0,99 2 283,93-3-2401,-156-1 1267,0-1-1,0-3 1,39-10-1,-74 16 809,46-18-185,-46 17 249,0 1 0,-1-1 0,1 0 0,-1 0 0,1 0 0,-1-1 0,0 1 0,1 0 1,-1 0-1,0-1 0,0 1 0,0-1 0,0 1 0,0-1 0,0 1 0,0-1 0,-1 0 0,1 1 0,0-1 0,-1 0 0,0 0 0,1 1 0,-1-4 0,0 4-41,0 1 0,0-1 0,-1 1 0,1-1 0,0 0-1,0 1 1,-1-1 0,1 1 0,0-1 0,-1 1 0,1-1 0,-1 1 0,1-1 0,-1 1 0,1-1-1,-1 1 1,1 0 0,-1-1 0,1 1 0,-1 0 0,1-1 0,-1 1 0,0 0 0,1 0-1,-1 0 1,1 0 0,-1-1 0,0 1 0,1 0 0,-1 0 0,0 0 0,1 0 0,-1 0-1,1 0 1,-1 1 0,-1-1 0,0 0-23,0 0 0,-1 1 0,1-1 0,0 1 0,-1-1 0,1 1-1,0 0 1,0 0 0,0 0 0,-3 1 0,1 3 11,-1-1 1,1 1-1,0 0 0,1 0 0,-1 0 1,1 1-1,0-1 0,0 1 1,0-1-1,1 1 0,-2 9 0,1-5 4,1 0 0,0 0 0,0 0 0,1 1 0,1-1 0,0 14 0,1-22-25,-1 0 0,1 0-1,0-1 1,0 1-1,0 0 1,0 0-1,0 0 1,0-1 0,0 1-1,0 0 1,1-1-1,-1 1 1,1-1-1,-1 0 1,1 1-1,0-1 1,-1 0 0,1 0-1,0 0 1,0 0-1,0 0 1,0 0-1,0-1 1,0 1-1,0-1 1,0 1 0,0-1-1,0 0 1,0 0-1,0 0 1,0 0-1,2 0 1,2 0 27,0 0 0,0 0 0,0-1 0,0 0-1,0 0 1,0 0 0,0-1 0,-1 1 0,1-1 0,8-5 0,-6 2 4,-1-1-1,0 0 1,-1 0 0,0-1-1,0 0 1,0 0 0,0 0 0,-1 0-1,4-9 1,-6 10-23,0 0-1,0 0 1,-1 0-1,0 0 1,0 0 0,0 0-1,-1 0 1,0-1-1,0 1 1,-1 0 0,0-1-1,0 1 1,-1-12-1,0 17-43,1-1 1,-1 0-1,0 1 0,1-1 0,-1 0 0,0 1 0,0-1 0,0 1 0,0 0 0,0-1 0,0 1 1,-1 0-1,1 0 0,0-1 0,-1 1 0,1 0 0,-1 0 0,1 0 0,-1 1 0,1-1 1,-1 0-1,0 1 0,1-1 0,-1 1 0,0-1 0,1 1 0,-1 0 0,0 0 0,0 0 0,-3 0 0,4 0-116,1 0-1,-1 1 1,0-1-1,0 0 0,0 1 1,0-1-1,1 0 0,-1 1 1,0 0-1,1-1 0,-1 1 1,0-1-1,1 1 0,-1 0 1,1-1-1,-1 1 0,1 0 1,-1 0-1,1-1 0,-1 1 1,1 0-1,0 0 0,-1 0 1,1-1-1,0 1 0,0 0 1,0 0-1,0 0 0,-1 0 1,1 0-1,1 1 1,-2 36-1376,1-29 1119,0-1 313,0 0-1,0 0 0,1 0 0,0-1 1,1 1-1,-1 0 0,2-1 0,-1 1 0,1-1 1,6 13-1,-6-16 165,-1-1-1,1 0 1,0 0 0,0 0-1,0 0 1,0 0-1,1-1 1,-1 1 0,1-1-1,0 0 1,-1 0 0,1 0-1,0 0 1,0-1 0,0 0-1,0 0 1,0 0 0,0 0-1,1 0 1,-1-1 0,0 0-1,5 0 1,3-1 332,-1 0 1,0-1 0,0-1-1,0 1 1,-1-2 0,1 0-1,-1 0 1,1 0-1,-1-2 1,-1 1 0,12-9-1,7-6 119,-1-1 1,32-34-1,-54 51-431,0 0-1,-1-1 0,1 0 1,-1 0-1,0 0 1,0 0-1,-1-1 1,0 0-1,0 1 1,0-1-1,-1 0 0,0 0 1,0-1-1,0 1 1,-1 0-1,0-1 1,0 1-1,0-1 1,-1 1-1,0 0 0,0-1 1,-3-10-1,3 15-59,0 1 0,0-1 0,-1 1-1,1 0 1,-1-1 0,0 1 0,1-1 0,-1 1-1,0 0 1,0 0 0,1-1 0,-1 1-1,0 0 1,0 0 0,-1 0 0,1 0 0,0 0-1,0 0 1,0 0 0,-1 0 0,1 1-1,0-1 1,-1 0 0,1 1 0,-1-1 0,1 1-1,0 0 1,-1-1 0,1 1 0,-1 0-1,1 0 1,-1 0 0,1 0 0,-1 0 0,1 0-1,-1 0 1,1 1 0,-4 0 0,3 0-23,-1 0 0,0 0 0,0 0 0,0 1 1,0-1-1,1 1 0,-1 0 0,1-1 0,-1 1 1,1 0-1,0 1 0,0-1 0,0 0 0,0 1 1,0-1-1,0 1 0,-2 4 0,3-1 10,-1 1 0,0-1 0,1 0 0,0 1 0,0 9 0,1-14-14,0-1 1,0 1-1,0-1 0,0 1 0,0 0 1,0-1-1,0 1 0,1-1 0,-1 1 1,0-1-1,1 1 0,0-1 0,-1 1 1,1-1-1,0 1 0,-1-1 0,1 0 1,0 1-1,0-1 0,0 0 0,0 0 1,0 1-1,1-1 0,-1 0 0,3 1 1,9 1-198,0-2 1,0 0-1,1 0 1,-1-1-1,0 0 1,1-2-1,-1 1 1,0-2-1,14-3 1,1-2-586,-1 0 0,52-25 1,-70 29 775,0-1 1,0 0 0,-1-1 0,0 0 0,0 0 0,0 0 0,-1-1 0,0 0 0,0-1-1,-1 1 1,1-1 0,5-11 0,-35 63 1822,7-15-1423,1 1 0,1 0 0,2 1 0,1 0 0,-8 37 0,16-54-490,1 1 1,1 0-1,0 0 0,1 0 0,3 23 0,-3-36-126,1-1-1,-1 0 0,1 0 1,-1 0-1,1 0 0,-1 1 1,1-1-1,0 0 0,-1 0 1,1 0-1,0 0 0,0-1 1,0 1-1,0 0 0,0 0 1,0 0-1,0-1 0,0 1 1,0 0-1,0-1 0,0 1 0,0-1 1,0 0-1,1 1 0,-1-1 1,0 0-1,0 1 0,0-1 1,1 0-1,-1 0 0,0 0 1,0 0-1,1 0 0,-1-1 1,2 1-1,-2 0-40,35 0-6485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12054,'0'0'3188,"0"18"-1313,0 154 716,-1-145-2575,2 0 372,6-29-223,7-15-145,10-15-76,-11 11 10,1 2-1,1 0 0,1 0 0,1 2 1,27-24-1,-42 40 40,0-1-1,0 1 1,0 0 0,0-1-1,0 1 1,0 0 0,0 0-1,1 0 1,-1 0 0,0 1-1,1-1 1,-1 1 0,0-1-1,1 1 1,-1 0-1,1 0 1,-1 0 0,0 0-1,1 0 1,-1 1 0,1-1-1,-1 1 1,0-1 0,1 1-1,-1 0 1,0 0 0,0 0-1,0 0 1,1 1 0,-1-1-1,0 0 1,-1 1-1,1-1 1,0 1 0,0 0-1,-1 0 1,1 0 0,-1 0-1,1 0 1,-1 0 0,2 3-1,2 6-32,0 0 0,0 0 0,-1 0 0,0 1 0,-1 0 0,4 23 0,-4 3 60,-2 54 0,-2-47-157,1-47 92,1 1-1,-1-1 0,1 0 0,-1 1 1,1-1-1,0 0 0,-1 1 1,1-1-1,0 1 0,0-1 0,0 1 1,0-1-1,0 1 0,2-2 0,5-7-287,41-72-1550,13-22 1003,-51 89 758,-1 1-1,2 0 1,0 0 0,20-16-1,-26 25 110,0 1-1,0 0 0,1 1 1,-1-1-1,1 1 0,0 1 0,0-1 1,0 1-1,0 0 0,0 1 1,8-1-1,6 0 423,0 2-1,31 2 1,-49-2-336,0 0 0,0 0 0,0 1 0,0-1 1,0 1-1,0 0 0,0 0 0,0 0 0,0 0 0,0 0 0,-1 1 0,1-1 0,0 1 0,-1 0 0,1 0 0,-1 0 0,4 4 0,-4-3-6,0 1 0,0-1-1,0 1 1,-1 0 0,1 0-1,-1-1 1,0 1 0,0 0 0,0 0-1,-1 0 1,1 0 0,-1 0 0,0 5-1,0 24-89,0 16 195,0-16-4877,21-34-4321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22 415 3826,'0'0'11829,"-2"11"-10089,-2 15-1016,-3 7 193,-2 57 0,9-88-906,0 0-1,0-1 1,1 1 0,-1 0-1,0-1 1,1 1-1,-1-1 1,1 1 0,-1-1-1,1 1 1,0-1-1,0 1 1,0-1 0,0 1-1,0-1 1,0 0-1,0 0 1,0 1 0,0-1-1,1 0 1,-1 0-1,0 0 1,1 0 0,-1-1-1,1 1 1,-1 0 0,1-1-1,-1 1 1,1-1-1,0 1 1,-1-1 0,1 1-1,0-1 1,-1 0-1,3 0 1,5 0-6,-1 0 0,1 0 0,-1-1 0,1 0 0,-1 0-1,9-3 1,7-5-595,0-1 0,-1-1-1,42-26 1,-12 7-82,38-20-139,-91 49 810,0 1 0,1 0 0,-1 0 0,0 0 0,0 0-1,0 0 1,1 0 0,-1 0 0,0 0 0,0 0 0,1 0 0,-1 0 0,0 0 0,0 1 0,0-1 0,1 0 0,-1 0-1,0 0 1,0 0 0,0 0 0,1 0 0,-1 0 0,0 1 0,0-1 0,0 0 0,0 0 0,0 0 0,1 0 0,-1 1-1,0-1 1,0 0 0,0 0 0,0 0 0,0 0 0,0 1 0,0-1 0,0 0 0,0 0 0,0 1 0,1-1 0,-1 0 0,0 0-1,0 0 1,0 1 0,-1-1 0,1 0 0,1 12 15,-1-11-17,-2 21 265,0 0 1,-5 22-1,2-21 38,2-1-1,0 25 1,2-43-280,1 0-1,0 1 1,0-1-1,1 0 1,-1 0-1,1 0 1,0 1 0,0-1-1,0 0 1,1 0-1,-1 0 1,4 5-1,-2-6-8,-1-1 0,1 0-1,0 0 1,-1 0-1,1 0 1,0 0 0,0-1-1,0 1 1,1-1 0,-1 0-1,0 0 1,0 0-1,1 0 1,-1-1 0,0 1-1,7-1 1,18 2 228,41-1-1,-48-2-999,0-1 0,0-1 0,0-1 0,39-13-1,-49 13 413,1-1-1,-1 0 0,-1-1 1,1 1-1,-1-2 0,0 0 1,0 0-1,-1-1 0,0 0 1,0 0-1,-1-1 0,0 0 0,0-1 1,-1 0-1,-1 0 0,0-1 1,0 1-1,5-14 0,27-81 492,31-133-1,-63 207 698,-2 0 1,1-33-1,-3-20 6573,-18 86-6761,13 1-639,0 0 0,0 0 1,0 0-1,1 0 0,0 1 0,-1-1 1,1 1-1,0 0 0,1-1 0,-1 1 1,1 0-1,-1 0 0,1 0 0,-1 7 1,-6 65 150,7-65-129,-47 473 436,44-434-2137,3-18-2429,1-10-2613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10565,'0'0'7019,"-19"1"-6597,6 0-367,6-1-40,1 0 0,0 0 1,-1 1-1,1-1 0,0 2 1,0-1-1,0 1 0,-1-1 1,2 2-1,-1-1 1,0 1-1,0 0 0,1 0 1,-1 0-1,1 1 0,0 0 1,0 0-1,-5 6 0,0 2 41,2 0 0,-1 0 0,2 0 0,-1 1 0,2 1-1,0-1 1,1 1 0,0 0 0,1 0 0,0 1 0,1-1-1,1 1 1,-1 28 0,3-43-52,0 1 0,0-1 0,0 1 0,0 0 0,1-1-1,-1 1 1,0-1 0,0 1 0,0-1 0,1 1 0,-1-1 0,0 1 0,1-1 0,-1 0-1,0 1 1,1-1 0,-1 1 0,1-1 0,-1 0 0,1 1 0,-1-1 0,0 0-1,1 0 1,-1 1 0,1-1 0,-1 0 0,2 0 0,22 3 105,-18-3-99,0 0 1,0-1-1,0 0 0,0-1 1,11-3-1,-9 1-55,0-1-1,0-1 0,-1 1 1,1-2-1,-1 1 1,0-1-1,-1 0 0,0 0 1,0 0-1,8-13 0,-4 2 21,0 0 0,-1-1 0,13-35-1,-19 42 133,5-14-107,-5 20 450,-2 10 647,-6 81-882,2-50-35,1 52-1,2-84-178,0 0-1,1 0 1,-1 0 0,1 0-1,0 0 1,-1 0 0,1 0-1,1 0 1,-1 0 0,0-1-1,1 1 1,-1 0 0,1-1-1,0 1 1,0-1 0,0 0-1,0 0 1,0 0 0,0 0-1,1 0 1,-1 0 0,1 0-1,-1-1 1,1 1 0,0-1-1,-1 0 1,6 2 0,37 5-2569,2-7-5032,-42-1 6200,28 0-7082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199 341 9973,'0'0'4351,"-20"-1"-3036,1 0-1004,-1 0-1,-23 3 0,40-1-274,-1-1 0,0 2 0,1-1 0,-1 0 0,1 1 0,-1-1 1,1 1-1,0 0 0,0 0 0,0 1 0,0-1 0,0 0 0,0 1 0,1 0 0,-1 0 0,1-1 0,-4 7 0,1 1 66,-1 0 0,2 0 0,-7 19 0,8-19-90,0 1 1,1-1 0,1 1-1,0-1 1,0 1 0,1 0-1,1 10 1,-1-19-73,1-1-1,-1 1 0,1-1 1,-1 0-1,1 1 1,0-1-1,0 0 1,-1 1-1,1-1 1,0 0-1,0 0 1,0 0-1,0 0 0,0 0 1,1 0-1,-1 0 1,0 0-1,0 0 1,1-1-1,-1 1 1,0 0-1,1-1 0,-1 1 1,1-1-1,-1 0 1,0 1-1,1-1 1,-1 0-1,1 0 1,-1 0-1,4 0 1,1 0-434,0 0 0,0 0 0,0 0 0,0-1 1,0 0-1,0 0 0,7-3 0,-9 2 313,-1 1-1,0-1 1,1 0-1,-1 0 1,0 0-1,0 0 1,0-1 0,0 1-1,0-1 1,-1 1-1,1-1 1,-1 0-1,0 0 1,0-1-1,0 1 1,0 0 0,0-1-1,1-4 1,0-2 655,-1 0 0,0 1 0,-1-1 0,1 0 0,-2-20 1876,0 31-2332,0 0-1,0 0 1,0 0 0,0 0 0,1 0 0,-1 0 0,0 0 0,0 0 0,1 0 0,-1 0 0,1 0-1,-1-1 1,1 1 0,-1 0 0,1 0 0,-1 0 0,1-1 0,0 1 0,-1 0 0,1-1 0,0 1-1,0 0 1,1 0 0,5 1-7,0 0 0,1-1 0,-1 0-1,1-1 1,-1 1 0,1-1 0,-1-1 0,1 1-1,-1-1 1,0-1 0,1 1 0,12-6 0,-10 3-44,0-1 1,0 0 0,0-1-1,-1 0 1,0 0 0,-1-1 0,1 0-1,8-10 1,-4 2 235,-1 0 0,-1-1-1,0 0 1,-1 0 0,0-1 0,-1-1 0,-1 0 0,-1 0 0,8-33-1,-8 11 1043,3-53-1,-8 51 2444,-5 88-3494,-2-1-1,-14 57 1,2-7 425,-50 601 981,64-654-1591,3-30-47,-4 45-785,5 97 0,-1-152 649,0 1 0,0-1 0,1 0 0,-1 0-1,0 0 1,1 1 0,0-1 0,0 0 0,-1 0-1,1 0 1,0 0 0,1 0 0,-1 0 0,0-1-1,0 1 1,3 2 0,-2-3-267,1 1 0,0-1 0,-1 1 0,1-1 0,0 0 0,0 0-1,0 0 1,0 0 0,0-1 0,0 1 0,4-1 0,57 2-8456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13462,'0'0'6203,"0"27"-6014,0-22-173,1 33 111,-2-1 0,-2 1-1,-13 65 1,-29 57 9,-17 81-69,60-232-66,0 3 2,0 1-1,1-1 1,0 15 0,1-25-1,0 1 1,0-1-1,1 0 0,-1 1 1,0-1-1,1 0 1,-1 0-1,1 1 0,0-1 1,0 0-1,0 0 1,0 0-1,0 0 0,1 0 1,-1 0-1,0 0 1,1-1-1,0 1 0,-1 0 1,1-1-1,0 1 1,0-1-1,2 2 0,5 0 32,0 1 0,0-1 0,0-1 0,1 1 0,-1-2-1,18 2 1,65-3 412,-50-1-347,1 0-654,0-2 0,0-2 0,60-14-1,46-28-11000,-94 26 5407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8100,'0'0'6288,"-22"2"-5152,11-1-1003,0-1 7,0 1 0,-1 1 0,1 0 1,0 0-1,0 1 0,0 1 0,1 0 1,-1 0-1,1 1 0,0 0 0,0 1 1,-18 13-1,5 1 232,1 1 1,-22 28-1,38-42-348,1-1 0,0 1 0,1 0 0,0 0-1,0 1 1,0-1 0,1 1 0,0 0 0,1 0 0,0 0 0,0 0 0,0 0-1,0 10 1,3-17-22,-1 1 0,0-1 0,1 1 0,-1-1 0,1 1 0,-1-1 0,1 1 0,0-1 0,-1 0 0,1 1 0,0-1 0,0 0 0,0 0 0,0 1 0,0-1 0,0 0 0,0 0 0,1 0 0,-1 0 0,0-1 0,1 1 0,-1 0 0,0 0 0,1-1 0,-1 1 0,1-1 0,-1 1 0,1-1 0,-1 0 0,1 0 0,-1 1 0,1-1 0,2 0 0,10 0 12,-1 1 0,28-4 0,-28 2-36,2 0-48,-1-1-1,0-1 1,0-1-1,-1 0 1,1 0-1,-1-1 0,0-1 1,0 0-1,0-1 1,-1-1-1,17-12 1,-13 6 105,0 1 0,-1-2 0,-1 0 0,0-1 0,-1-1 0,-1 0 1,13-23-1,-40 82 698,8-30-743,0 0-1,0 0 0,2 0 1,-1 1-1,1 0 0,1 0 1,1 0-1,0 0 0,0 1 1,0 20-1,3-32-130,0 0 0,0 0 0,1 0 0,-1 0 0,0 0-1,1 0 1,0-1 0,-1 1 0,1 0 0,0 0 0,0-1 0,0 1 0,0-1 0,0 1 0,0-1 0,1 1-1,-1-1 1,2 2 0,1-1-224,-1 1 0,1-1 1,-1 0-1,1 0 0,0-1 0,0 1 0,0-1 0,5 1 0,9 1-993,1 0 0,-1-2-1,21 0 1,-25-1 865,63 0-2812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21 6595,'0'0'5402,"-28"-5"-4118,9 1-989,5 1-105,0 0 1,0 1 0,-24-1-1,30 3-74,1 0 0,0 1 0,0 0 1,0 1-1,1-1 0,-1 1 0,0 0 0,0 1 0,1 0 0,0 0 0,-1 0 0,-7 7 0,14-10-107,-17 12 517,0 1 0,-20 21-1,34-32-488,0 1 1,1 0-1,-1 0 0,1 0 0,-1 0 0,1 1 0,0-1 1,0 1-1,0-1 0,1 1 0,-1-1 0,1 1 0,0 0 1,0 0-1,1 0 0,-1 0 0,1 0 0,-1-1 0,1 1 1,1 6-1,-1-9-34,1 1-1,0-1 1,0 1 0,0 0 0,0-1 0,0 0 0,0 1-1,0-1 1,0 0 0,0 1 0,1-1 0,-1 0-1,0 0 1,1 0 0,-1 0 0,1 0 0,-1 0 0,1-1-1,0 1 1,-1 0 0,1-1 0,0 1 0,-1-1 0,4 1-1,47 1 4,-41-2-40,1 0-4,0-1 0,-1 1 0,0-2 0,1 0 0,-1 0 0,0-1-1,0-1 1,0 0 0,0 0 0,-1-1 0,1 0 0,-1-1 0,0 0 0,-1 0-1,0-1 1,0-1 0,0 0 0,-1 0 0,0 0 0,-1-1 0,0 0 0,0-1-1,9-17 1,-15 46 532,-7 77 264,-28 155 0,32-243-708,-4 27 328,-1 0 0,-2-1-1,-24 59 1,28-82-265,0 1 0,-1-1 0,0-1 0,-1 1 0,0-1 0,-1 0 0,0-1 0,0 0 0,-1 0 1,0-1-1,0 0 0,-1 0 0,-1-1 0,-13 7 0,23-13-100,0-1-1,0 1 1,0 0 0,-1-1 0,1 0 0,0 1 0,0-1 0,0 0 0,-1 0-1,1 1 1,0-1 0,0 0 0,-1 0 0,1-1 0,-1 1 0,1 0-21,1 0 0,-1-1 0,1 1 0,-1 0-1,1 0 1,-1-1 0,1 1 0,0-1 0,-1 1 0,1 0 0,0-1 0,-1 1 0,1-1 0,0 1 0,0 0 0,-1-1 0,1 1 0,0-1 0,0 1 0,0-1 0,0 1 0,-1-1 0,1 1 0,0-1 0,0 0 0,1-3-235,-1-1 0,0 1 0,1-1 0,0 1-1,0 0 1,0-1 0,4-6 0,29-54-4684,10-16-3683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50 4802,'0'0'4826,"6"-2"-3420,17-4 78,-45 4 2631,19 1-3991,-1 0 0,1 0 0,0 1 0,-1-1 0,1 1 0,-1 0 0,1 0 0,-1 0 0,1 1 0,-1-1 0,1 1 0,0 0 0,-1 0 0,1 0 0,-6 2 0,4 2-107,0 1 0,1-1 0,-1 1 0,1 0 1,0 0-1,0 1 0,-4 10 0,-17 50 88,23-60-92,1 0-1,0 0 1,0-1 0,0 1-1,1 10 1,0-11-11,1-5-1,-1 0 1,0-1 0,0 1-1,1 0 1,-1 0-1,1-1 1,-1 1 0,0 0-1,1 0 1,0-1 0,-1 1-1,1-1 1,-1 1 0,1-1-1,0 1 1,-1-1-1,1 1 1,0-1 0,-1 1-1,1-1 1,0 0 0,0 1-1,0-1 1,-1 0 0,1 0-1,0 0 1,0 1-1,0-1 1,-1 0 0,3 0-1,32 0 111,-27 0-74,23 0 22,0-1 0,1-1 0,43-10-1,-65 10-60,0-1-1,0 0 0,0-1 0,0 0 1,-1 0-1,0-1 0,0 0 0,0-1 1,0 0-1,-1 0 0,0-1 0,0 0 1,-1 0-1,10-13 0,-15 18 16,0-1 1,-1 1-1,1 0 0,-1 0 0,1-1 0,-1 1 0,0-1 0,0 1 1,0-1-1,-1 0 0,1 1 0,0-1 0,-1 0 0,0 1 1,0-1-1,0 0 0,0 1 0,0-1 0,0 0 0,-1 0 0,1 1 1,-1-1-1,0 0 0,-1-3 0,0 2 9,-1 1 0,1 0 0,-1 0 0,1 0 0,-1 1 0,0-1 0,0 1 0,0-1 0,0 1 0,0 0 0,-1 0 0,1 1 0,-1-1 0,1 1 0,-1-1 0,-4 0 0,-15-3-14,0 2 1,1 0-1,-1 1 1,-30 2-1,34 0-56,16 1-174,-6-2 194,7-4-3132,2-5-3396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9428,'0'0'1220,"23"-4"639,6-2-1187,14-3 894,55-18 0,-70 18-1276,-1-2-1,0 0 0,-1-2 0,0-1 1,-1-1-1,35-28 0,-50 35-271,0-1 0,-1 0-1,0 0 1,0-1-1,-1 0 1,0 0 0,-1-1-1,-1 0 1,1 0 0,-2-1-1,1 1 1,-2-1 0,0-1-1,0 1 1,-1 0 0,0-1-1,0-15 1,-2 19 13,0 0 1,-1 0-1,-1 1 0,1-1 1,-1 0-1,-4-14 1,4 21-15,0 0 0,0 0-1,0-1 1,0 1 0,-1 0 0,1 0 0,-1 1 0,1-1 0,-1 0 0,0 0 0,0 1 0,0-1 0,0 1 0,0 0 0,0-1-1,0 1 1,0 0 0,0 0 0,-1 0 0,1 1 0,0-1 0,-1 0 0,1 1 0,0 0 0,-1-1 0,1 1 0,-6 1 0,1-2-15,1 1 1,-1 0-1,0 0 1,0 1 0,0 0-1,0 0 1,0 1-1,-7 2 1,12-3-4,0 0-1,0 0 1,0 1-1,0-1 1,0 1 0,1-1-1,-1 1 1,0 0 0,1-1-1,-1 1 1,1 0 0,0 0-1,0 0 1,0 0 0,0 0-1,0 0 1,0 1-1,0-1 1,1 0 0,-1 0-1,1 0 1,-1 1 0,1-1-1,0 0 1,0 1 0,0-1-1,0 0 1,1 3 0,-1-4 1,1 1 0,-1-1 1,1 1-1,0-1 1,-1 1-1,1-1 1,0 0-1,0 1 0,0-1 1,0 0-1,0 0 1,0 0-1,0 0 1,0 1-1,0-2 1,0 1-1,1 0 0,-1 0 1,0 0-1,1-1 1,-1 1-1,1 0 1,-1-1-1,1 1 1,-1-1-1,3 1 0,46 7-110,-46-8 94,20 3-527,0-2 0,0-1 0,0 0 1,1-2-1,-2-1 0,1-1 0,0-1 0,-1-1 1,0-1-1,29-12 0,-41 14 739,4-2-318,0 0 0,-1-1 0,16-11 0,-27 17 335,0-1 1,0 1-1,-1 0 1,1-1-1,-1 0 0,1 0 1,-1 0-1,0 0 0,0 0 1,0 0-1,0 0 0,-1 0 1,1-1-1,-1 1 0,0-1 1,0 1-1,0-1 1,-1 1-1,1-7 0,-1 10-144,-1-1 0,1 1 0,-1 0 0,1-1 0,-1 1 0,1 0 1,-1-1-1,1 1 0,-1 0 0,1 0 0,-1-1 0,0 1 0,1 0 0,-1 0 0,0 0 0,1 0 0,-1 0 0,1 0 0,-1 0 0,0 0 0,1 0 0,-1 0 0,0 0 0,1 0 0,-2 1 0,-19 3 126,12 1-106,-1 1 0,1 0 1,0 0-1,0 1 0,0 0 0,1 1 0,1 0 0,-1 0 0,1 1 0,-9 14 0,8-11-35,1-1 1,1 1 0,0 1 0,0-1 0,1 1 0,1 0-1,0 0 1,-3 20 0,6-22-43,0-1 0,0 1 0,1 0 0,1-1 0,0 1 0,3 15 0,-3-22-119,0 0 1,0-1 0,1 1 0,0-1 0,-1 1 0,1-1 0,0 1 0,1-1 0,-1 0-1,1 0 1,-1 0 0,1 0 0,0-1 0,0 1 0,0-1 0,0 1 0,1-1 0,-1 0-1,0-1 1,6 3 0,0-1-973,0 0 0,0-1 0,16 3 0,31-2-4708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6947,'0'0'3327,"-21"2"-1865,6 0-1035,6-2-162,0 1 0,-1 0-1,1 0 1,0 1 0,0 0 0,0 1 0,0 0 0,1 1 0,-1-1 0,1 2 0,0-1-1,0 1 1,-11 9 0,7-3 173,0 0-1,2 1 0,-12 16 0,18-23-373,1 0 0,0 0-1,0 0 1,1 1 0,0-1-1,0 1 1,0 0 0,0-1-1,1 1 1,0 0 0,-1 10-1,2-14-63,1-1 0,-1 1 0,0 0-1,1 0 1,-1-1 0,1 1-1,0 0 1,-1-1 0,1 1 0,0 0-1,0-1 1,0 0 0,0 1 0,0-1-1,0 1 1,1-1 0,-1 0-1,0 0 1,1 0 0,-1 0 0,1 0-1,-1 0 1,1 0 0,0 0 0,-1-1-1,1 1 1,0 0 0,-1-1-1,1 0 1,0 1 0,2-1 0,9 2-265,-1 0 0,1-1 0,17-2 1,-17 1-272,-3 0 180,-1-1 0,1 0 1,-1-1-1,0 0 0,1 0 0,-1-1 0,0-1 1,0 1-1,-1-1 0,1-1 0,-1 0 0,0 0 0,0 0 1,7-7-1,-4 2 411,0-1 0,-1 0 0,0 0 0,0-1 0,-2 0 0,1-1 0,-2 0 0,8-16 0,-13 26 256,-1 0-1,0-1 1,0 0 0,0 1 0,0-1 0,0 1-1,0-7 1,-1 7 1119,-2 4-1350,1 0 0,-1 0 1,1 0-1,-1 0 0,1 1 0,0-1 0,0 0 0,0 1 0,-1-1 0,1 1 0,-1 2 0,-3 2 8,-10 13 57,1 0 1,1 0-1,-16 30 1,24-40-318,1 1 0,0 1 0,0-1 0,1 0 0,0 1 1,1 0-1,0 0 0,1-1 0,-1 20 0,2-29-18,0-1 0,0 1 0,0 0 0,0-1 0,0 1 0,0 0 0,0-1 0,0 1 0,1 0 0,-1-1 0,0 1 1,0 0-1,1-1 0,-1 1 0,0-1 0,1 1 0,-1-1 0,0 1 0,1-1 0,-1 1 0,1-1 0,-1 1 0,1 0 0,24 1-5319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8660,'0'0'3815,"-3"24"-2094,-12 77-457,12-85-1055,-1 0 0,-1 0 0,0 0 0,-9 15 0,-4 16 128,18-47-327,0 0 0,0 1 0,0-1 0,0 0 0,0 0 0,0 1 0,0-1 0,0 0 0,0 0 0,0 1 0,0-1 0,0 0 0,0 0 0,0 1 0,0-1 0,0 0 0,0 0 0,0 1 0,0-1 0,0 0 0,1 0-1,-1 1 1,0-1 0,0 0 0,0 0 0,0 0 0,1 1 0,-1-1 0,0 0 0,0 0 0,0 0 0,1 0 0,-1 0 0,0 1 0,0-1 0,1 0 0,-1 0 0,0 0 0,0 0 0,1 0 0,-1 0 0,0 0 0,0 0 0,1 0 0,-1 0-1,0 0 1,1 0 0,-1 0 0,16-2 124,-14 1-86,15-3 18,-1-2-1,0 0 1,1-1 0,26-16 0,-29 14-36,1 1 1,0 1 0,0 0 0,1 1 0,0 1-1,20-4 1,3 5-3039,74 4 1,-50 1-1081,-18-1-3689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 7571,'0'0'2508,"-24"-4"-744,-5 0-672,-46-2 1,70 7-993,-1-1-1,0 1 1,1 1 0,-1-1 0,0 1-1,1 0 1,0 0 0,-1 0 0,1 1 0,0 0-1,0 0 1,1 0 0,-1 1 0,1-1-1,-1 1 1,1 0 0,0 0 0,1 1 0,-1-1-1,1 1 1,0 0 0,0 0 0,0 0-1,1 0 1,-1 1 0,1-1 0,1 1 0,-1-1-1,-1 12 1,3-15-95,-1 0 0,1 1 0,0-1 0,0 0 1,0 1-1,1-1 0,-1 0 0,0 0 0,1 0 0,0 1 0,-1-1 0,1 0 0,0 0 0,0 0 0,0 0 0,0 0 1,1 0-1,-1 0 0,1-1 0,-1 1 0,1 0 0,-1-1 0,1 1 0,0-1 0,0 1 0,0-1 0,-1 0 0,1 0 1,1 0-1,-1 0 0,0 0 0,2 0 0,7 2-588,0-1 0,1-1 0,-1 0 0,0 0 0,15-2 0,-10 1-961,2 0 400,0-1 1,0-1-1,0-1 0,29-9 1,-38 10 1047,-1-1-1,1 0 1,-1-1 0,0 0 0,1 0 0,-2-1-1,1 0 1,-1-1 0,1 1 0,11-14-1,-4-14 3341,-12 26-501,-7 24-1734,-86 280 2291,-10-3-1419,63-193-1134,34-92-529,0 0-12,0-1-1,0 0 1,-1-1 0,-5 11-1,8-17-191,0 1-1,0-1 0,0 0 1,0 1-1,-1-1 0,1 0 1,0 0-1,0 0 0,-1 0 1,1 0-1,-1 0 0,1 0 1,-1-1-1,1 1 0,-1 0 0,1-1 1,-1 1-1,1-1 0,-1 0 1,0 1-1,1-1 0,-1 0 1,0 0-1,1 0 0,-1 0 1,0-1-1,-2 1 0,3-1-6,-1 0-1,1 0 1,0 0 0,-1 1-1,1-2 1,0 1 0,-1 0-1,1 0 1,0 0-1,0 0 1,0-1 0,0 1-1,0-1 1,0 1 0,0-1-1,1 1 1,-1-1 0,1 1-1,-1-1 1,1 1-1,-1-1 1,1 0 0,0 1-1,0-1 1,-1 0 0,2-2-1,1-51-1060,-2 52 886,2-10-1189,0 0-1,1 0 1,6-19 0,30-53-7842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33 219 6675,'0'0'336,"25"3"-72,6 1-195,11 2 38,70-1 0,-101-5-503,1-1 0,0 0 0,0-1-1,0-1 1,-1 0 0,1 0 0,-1-1 0,0 0 0,0-1 0,-1 0-1,21-14 1,-26 15 283,0 0 0,0 0 0,-1 0 0,0-1 1,1 1-1,-2-1 0,1 0 0,0 0 0,-1-1 0,0 1 0,0-1 0,-1 0 0,3-7 0,-4 8 474,0-1 0,0 1 0,0-1 0,-1 0 0,0 1 0,0-1 0,0 0 0,-1 1 0,0-1 0,-2-6 0,3 10-285,-1 0-1,0 0 0,0 0 0,0 0 1,0 0-1,-1 0 0,1 0 0,0 0 1,-1 0-1,1 1 0,-1-1 0,0 1 1,1-1-1,-1 1 0,0-1 0,0 1 1,0 0-1,0 0 0,0 0 0,0 0 0,-1 0 1,1 1-1,-3-1 0,-6-2 259,0 2-1,0 0 0,-18 0 1,20 1 21,-3 1-72,0 0 0,-1 1 0,1 0 0,0 1-1,0 1 1,1 0 0,-1 0 0,1 2 0,0-1-1,0 1 1,0 1 0,1-1 0,0 2 0,1 0-1,-1 0 1,-12 15 0,5-5 38,2 0 0,0 1 0,2 1 1,0 0-1,1 1 0,1 0 0,-15 40 0,22-49-243,1 0 1,-1 0-1,2 0 0,0 0 1,0 1-1,1-1 0,1 1 0,0-1 1,1 0-1,4 23 0,-3-27-135,0-1 0,1 1 0,0-1 0,0 1-1,1-1 1,0 0 0,1-1 0,-1 1 0,1-1-1,0 1 1,1-1 0,-1-1 0,1 1 0,1-1 0,-1 0-1,1-1 1,7 5 0,-4-3-958,1-1 0,-1-1 0,1 0-1,0 0 1,0-1 0,0 0 0,23 2 0,19-3-4841</inkml:trace>
  <inkml:trace contextRef="#ctx0" brushRef="#br0" timeOffset="1">329 537 4226,'0'0'496,"-112"-41"-5154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1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8804,'0'0'9492,"-59"103"-8771,44-54-449,-3 4 64,3 2-224,6-5-112,9-7-576,0-11-4354,18-17-2626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9316,'0'0'5219,"0"129"-4147,-8-84-832,-12 2 48,-2 3-288,-2-3-464,6-10-4242,14-11-929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12 393 8036,'0'0'6656,"0"19"-6184,-1 60-221,1-76-242,-1 0-1,1-1 1,0 1 0,-1 0-1,1 0 1,-1 0 0,0-1-1,0 1 1,-2 3 0,0-4 90,5-7 203,19-20-497,0 1-1,2 0 1,45-35-1,-53 46 127,0 0-241,1 0-1,29-17 1,-39 27 217,-1 0 0,1 0-1,0 1 1,0 0 0,0 0 0,0 0 0,1 1 0,-1 0 0,1 0-1,-1 0 1,0 1 0,10 0 0,-12 1 94,-1 0 1,1 1-1,-1-1 0,0 0 1,1 1-1,-1 0 1,0 0-1,0 0 0,0 0 1,-1 0-1,1 1 0,0-1 1,-1 1-1,1 0 0,-1-1 1,0 1-1,0 0 1,0 1-1,-1-1 0,1 0 1,-1 0-1,1 1 0,-1-1 1,1 6-1,3 11 30,0 1 0,3 41 1,-6-49-29,-2-9-129,0 1 0,1-1 0,0 0 0,0 0 0,0 0 0,0 0 0,0 0 0,1 0 0,0 0 0,3 5 0,-4-8 36,1 1 1,0-1-1,-1 1 0,1-1 1,0 0-1,0 1 1,0-1-1,0 0 1,0-1-1,0 1 1,1 0-1,-1 0 0,0-1 1,0 0-1,1 1 1,-1-1-1,0 0 1,0 0-1,1 0 1,-1 0-1,3-1 0,7 0-202,0-2-1,-1 1 1,1-1-1,0-1 1,-1 0-1,14-7 1,68-39-363,-76 39 767,-1 2 149,-1-1 1,-1 0 0,0-2-1,0 1 1,-1-2-1,0 0 1,-1 0 0,-1-1-1,0 0 1,-1-1-1,-1-1 1,0 1-1,-1-1 1,-1-1 0,0 0-1,-1 0 1,-1 0-1,-1 0 1,0-1 0,2-28-1,-2-54 3565,-4 75-1092,-19 48-2200,7-4-374,0 1 0,2 0 0,0 1 0,2-1-1,-9 31 1,-22 117 697,18-69-781,21-96-115,-34 124-288,14-77-2978,9-30-2986,0-10-1734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30 736,'0'0'16488,"125"-8"-16488,-55 2-832,-4-1-4163,-9-1 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107 195 720,'0'0'6195,"20"7"-6000,5 2-323,37 7 0,-59-16 65,0 0 0,1 0-1,-1 0 1,0 0 0,0 0 0,0 0 0,0-1 0,0 0 0,0 1-1,0-1 1,0 0 0,0-1 0,0 1 0,-1 0 0,1-1 0,0 0-1,4-3 1,-2 0-109,1-1 1,-2 1-1,1-1 0,7-12 0,-9 14 156,0-2 211,0 0-1,0 0 1,-1 0 0,0 0-1,0 0 1,0-1-1,-1 1 1,0-1-1,0 1 1,-1-1 0,0 1-1,0-1 1,0 1-1,-1-1 1,-2-11 0,2 15-121,1 1 1,-1 0 0,0-1-1,0 1 1,0-1 0,0 1-1,0 0 1,0 0 0,-1-1 0,1 1-1,-1 0 1,0 0 0,1 1-1,-1-1 1,0 0 0,0 1-1,0-1 1,0 1 0,0-1 0,-1 1-1,1 0 1,0 0 0,-1 0-1,1 0 1,0 0 0,-1 1 0,1-1-1,-1 1 1,1-1 0,-1 1-1,0 0 1,1 0 0,-1 0-1,1 1 1,-1-1 0,1 0 0,-1 1-1,1 0 1,-1 0 0,1-1-1,0 1 1,-3 2 0,-2 0 0,1 0 1,0 1-1,0 0 1,0 0-1,0 0 1,1 1 0,0 0-1,-7 7 1,-35 48 815,37-46-667,-9 13 151,-46 67 563,60-84-812,0 0 0,0 0 1,0 0-1,2 0 1,-1 1-1,1-1 1,-3 21-1,6-29-112,0-1-1,0 1 1,0-1-1,1 1 1,-1-1 0,0 0-1,1 1 1,-1-1-1,1 1 1,-1-1 0,1 0-1,-1 1 1,1-1-1,0 0 1,0 0 0,0 0-1,0 0 1,0 0-1,0 0 1,0 0 0,0 0-1,0 0 1,0 0-1,0 0 1,1-1 0,-1 1-1,0 0 1,1-1-1,-1 1 1,0-1 0,1 1-1,-1-1 1,1 0-1,-1 0 1,3 0 0,8 2 8,1-1 0,-1-1 0,18-1 1,-7 0 44,11-1-277,-2-1 1,1-1 0,0-2 0,-1-1 0,0-1 0,0-2-1,-1-2 1,-1 0 0,58-34 0,-78 40 128,0-1 0,-1 1 0,1-2 0,-2 0 0,1 0 0,-1 0 1,-1-1-1,1 0 0,-2-1 0,1 1 0,5-13 0,-6 9 110,-1 0 1,0-1-1,-1 0 0,-1 0 1,0 0-1,-1 0 0,-1 0 1,0-22-1,-1 35-6,0 0 0,0 0 0,0 0 0,0 0 0,0 0 0,0 0 0,0 0 0,0 0 0,0 0 0,-1 0 0,1 0 0,0 0 0,-1 0 0,1 0 0,-1 0 0,1 1 0,-1-1 0,1 0 0,-1 0 0,-1-1 0,2 2-13,-1 0 0,0-1 0,1 1 0,-1 0 0,0 0 0,0 0 0,1 0 0,-1 0 0,0 0-1,1 0 1,-1 0 0,0 0 0,1 0 0,-1 0 0,0 1 0,0-1 0,1 0 0,-1 0-1,0 1 1,1-1 0,-2 1 0,0 1 14,-1-1-1,0 1 1,0 1-1,1-1 1,-1 0-1,1 1 1,0-1-1,-1 1 1,-2 5-1,3-5-10,1 0 0,0 1 0,0-1 0,0 1 0,0-1 0,0 1-1,1-1 1,-1 1 0,1 0 0,0-1 0,1 6 0,-1-8-30,0 1 0,0-1 0,1 1 1,-1-1-1,1 0 0,-1 0 0,1 1 0,-1-1 1,1 0-1,0 0 0,0 0 0,-1 1 1,1-1-1,0 0 0,0 0 0,0 0 1,0-1-1,0 1 0,1 0 0,-1 0 1,0 0-1,0-1 0,0 1 0,1-1 1,-1 1-1,0-1 0,1 1 0,-1-1 0,0 0 1,3 1-1,17 0-398,0 0 1,0-1-1,1-1 0,-1-1 1,0-1-1,22-5 0,-32 5 508,-1 0 0,1 0 0,-1-1 0,0-1-1,0 0 1,0 0 0,0-1 0,-1 0 0,0 0-1,0-1 1,-1 0 0,0-1 0,12-9 3913,-25 34-3178,-9 21-412,0-13-116,4-9-98,1 0-1,1 0 1,0 0-1,2 1 1,-1 0-1,2 1 1,-6 31-1,11-47-306,0 0 0,0 0-1,0 0 1,0 0 0,0 0 0,0 0-1,0 0 1,1 0 0,-1 1-1,1-1 1,-1 0 0,1-1-1,0 1 1,0 0 0,0 0-1,0 0 1,0 0 0,0-1-1,0 1 1,1 0 0,1 1-1,0-1-327,0 0-1,1-1 0,-1 1 0,1-1 0,-1 1 0,1-1 0,-1 0 0,1-1 1,0 1-1,-1 0 0,5-1 0,49 2-5419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14407,'0'0'4642,"147"164"-4114,-114-76-416,-11 5 160,-11 0-128,-11-2 48,-7-5-192,-39-1-80,-22-4 80,-19-4-64,-21-4-1072,-8-8-1890,4-14-3153,16-19-2432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185 122 12150,'0'0'1219,"-11"18"243,1-3-1060,-16 27 1190,-22 50-1,32-57-1391,1 2-1,2 0 0,2 0 0,1 2 0,2-1 1,1 1-1,2 0 0,1 44 0,6-72-6492,3-23 4621,3-26 1447,1-37 116,-2 9 219,3 1 0,2 0 0,39-117 0,-45 165-12,1 1 0,1 0 1,0 1-1,1-1 1,1 2-1,0-1 0,20-19 1,-27 30-30,1 1 0,0-1 1,0 1-1,0 0 0,0 0 0,0 1 1,1-1-1,-1 1 0,1 0 1,-1 0-1,1 1 0,0-1 0,0 1 1,0 0-1,0 0 0,0 1 1,0-1-1,0 1 0,0 0 0,0 1 1,0-1-1,0 1 0,0 0 0,0 0 1,0 1-1,0-1 0,-1 1 1,1 0-1,0 0 0,-1 1 0,5 2 1,-1 1-12,1 0 1,-1 0 0,-1 0-1,1 1 1,-1 0-1,0 1 1,0-1 0,-1 1-1,0 1 1,6 12 0,-10-18-44,0 1 1,-1-1-1,1 1 1,-1 0 0,0 0-1,0 0 1,0 0-1,0 0 1,-1 0 0,0 0-1,0 0 1,0 0-1,0 0 1,-1 0-1,1 0 1,-1-1 0,0 1-1,0 0 1,0 0-1,-1 0 1,1-1 0,-1 1-1,0-1 1,0 1-1,0-1 1,-1 0-1,1 1 1,-1-1 0,-4 3-1,-12 9 20,0 0 0,-2-2-1,0 0 1,0-2 0,-1 0-1,-35 12 1,44-20 520,8-3-1710,38-27-12921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119 174 8356,'0'0'2129,"-19"19"-846,-58 57 64,57-49-729,20-26-598,0-1 0,-1 1 0,1 0 0,0-1 0,0 1-1,-1-1 1,1 1 0,0 0 0,0-1 0,0 1 0,0 0 0,0-1 0,0 1 0,0 0 0,0-1 0,0 1 0,0 0 0,0-1 0,0 1 0,1 1 0,0-1 2,0 0 0,0-1 0,1 1 0,-1 0 0,0 0 0,1-1 0,-1 1 0,0-1-1,1 1 1,-1-1 0,0 0 0,1 1 0,-1-1 0,1 0 0,-1 0 0,3 0 0,-1 0-10,18 2 59,1-2-1,-1 0 0,0-1 0,31-6 1,-43 5-65,1-1 0,-1 1 0,0-1 1,0-1-1,0 0 0,0 0 0,-1 0 0,1-1 1,-1-1-1,0 1 0,-1-1 0,10-10 1,-15 15-1,-1-1 1,1 0 0,-1 0 0,0 1 0,1-1 0,-1 0 0,0 0 0,0 0 0,0 0 0,-1 0 0,1 0 0,0 0 0,-1-1 0,1 1 0,-1 0-1,0 0 1,0 0 0,0-1 0,0 1 0,0 0 0,0 0 0,0-1 0,-1 1 0,1 0 0,-1 0 0,0 0 0,1 0 0,-1 0 0,-2-3 0,-3-4-18,0 1 1,-1 0 0,0 0 0,0 0-1,-11-8 1,11 9-147,-1 0 1,1 0-1,-10-14 0,14 17-278,1 0-1,0-1 0,0 1 1,0-1-1,1 0 1,-2-7-1,0-34-5289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12326,'0'0'5362,"51"103"-3569,-49-40-545,-2 8-431,-13 10-465,-27 4-240,-8-1-48,4-7-64,13-11-144,20-17-1713,11-22-3201,27-17-2225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246 321 10677,'0'0'3423,"-27"12"-1801,-90 45-11,107-52-1444,0 1 0,1 0 0,-1 1-1,1 0 1,-14 14 0,20-16-128,0-1 0,0 0 0,0 0 0,0 1 0,1 0 0,-1-1 0,1 1 0,0 0 0,1 0 0,-2 8 0,2-12-33,1 0-1,-1 1 1,1-1-1,0 1 1,0-1-1,0 1 1,0-1 0,0 1-1,0-1 1,0 1-1,0-1 1,1 1-1,-1-1 1,1 1-1,-1-1 1,1 0-1,-1 1 1,1-1-1,0 0 1,0 0-1,-1 1 1,1-1-1,0 0 1,0 0 0,0 0-1,1 0 1,-1 0-1,0 0 1,0 0-1,0 0 1,1-1-1,-1 1 1,0 0-1,1-1 1,-1 1-1,3 0 1,5 1-72,-1-1 0,1 0 0,0 0 0,-1-1 1,11 0-1,-7 0-144,4-1-275,1 0-1,-1 0 1,0-2 0,0 0 0,0 0-1,-1-2 1,1 0 0,-1-1-1,18-9 1,-27 12 564,0 0 1,0-1-1,0 0 0,0 0 1,-1-1-1,0 0 1,0 1-1,0-2 0,0 1 1,-1-1-1,0 1 0,0-1 1,-1 0-1,1-1 1,-1 1-1,-1 0 0,1-1 1,-1 0-1,0 1 1,0-1-1,-1 0 0,0 0 1,0-11-1,-10 29 908,-1 3-865,0 1-1,1 0 1,0 1 0,1 0-1,1 0 1,0 1-1,2 0 1,0 0 0,1 0-1,0 1 1,-1 26 0,5-42-112,0 1 0,0 0 1,0-1-1,1 1 0,-1-1 1,1 1-1,0-1 0,-1 1 1,1-1-1,0 0 1,0 1-1,1-1 0,-1 0 1,0 0-1,1 0 0,0 1 1,-1-2-1,1 1 0,0 0 1,0 0-1,0-1 1,0 1-1,0-1 0,0 1 1,0-1-1,5 2 0,4 1 11,0-1-1,0 0 0,0-1 1,21 2-1,-20-3-7,18 3-175,1-1-1,-1-2 1,1-1-1,38-6 1,-58 5 56,0-2 0,0 1 0,0-1 0,0-1 0,-1 0 0,1-1 0,-1 0 1,0 0-1,-1-1 0,1 0 0,-1-1 0,0 0 0,-1-1 0,15-15 0,-10 6 198,-2 0 0,1-1 0,-2 0 0,-1-1 0,0 0-1,-1-1 1,-1 0 0,4-21 0,4-27 1120,6-73 0,-17 107-829,-1 13-4,2-19 1287,1-51 0,-19 118-823,-6 19-804,3 0-1,1 0 1,-17 96 0,28-116-469,-14 68-429,15-86-1038,0 0 1,0 0 0,0 0 0,-8 12-1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54 8820,'0'0'5192,"-4"18"-3407,-1 0-1387,2 1 0,-3 21 1,6-38-367,0 0 1,1 0-1,-1 0 1,0 0-1,0 0 1,1 0-1,0 0 1,-1 0-1,1 0 1,0 0-1,0 0 1,0 0 0,0 0-1,0 0 1,0 0-1,1-1 1,-1 1-1,0-1 1,1 1-1,2 1 1,0 0 23,1 0 0,-1 0-1,1-1 1,0 0 0,8 3 0,-7-3-10,11 3-136,-1 0 0,1-1-1,0-1 1,30 2-1,72-6-4400,-104 1 3584,6-1 397,0-1 1,0-1 0,0-1-1,-1-1 1,1-1 0,-1 0-1,0-2 1,31-16 0,-40 18 735,-1-1 0,1 0 1,-1-1-1,-1 0 0,0 0 1,16-19-1,-20 20 250,0 0-1,0 0 1,-1-1 0,0 0-1,0 0 1,-1 0 0,0 0 0,0 0-1,-1-1 1,2-13 0,-11 32 4428,-33 64-3958,14-6-99,-35 141 0,58-194-1074,0-1 0,1 1-1,0 21 1,2-34 136,3 15-3099,-3-16 2821,1 0-1,-1-1 1,1 1 0,-1-1-1,1 1 1,0-1 0,-1 1-1,1-1 1,0 1 0,0-1-1,-1 1 1,1-1-1,0 0 1,0 0 0,0 1-1,-1-1 1,1 0 0,0 0-1,0 0 1,1 0 0,30 1-9460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9348,'0'0'3885,"1"17"-2986,2 22-145,3 88 1939,-6-114-2558,0 0 0,-1 0-1,-1 0 1,0-1 0,-1 1-1,0-1 1,-8 21 0,4-22-103,0 0 0,-14 17 0,-10 16 101,45-44 75,2-6-168,0 0 0,0-1 0,-1-1 0,0 0 0,-1-2 0,15-11 1,-17 12-27,0 0 0,1 1 0,-1 0 1,1 1-1,1 0 0,-1 1 0,1 0 1,1 2-1,-1-1 0,16-1 1,-23 5-10,0 0-1,0 1 1,0 0 0,0 0 0,0 1 0,-1 0 0,1 0 0,0 1 0,0 0 0,-1 0-1,1 0 1,-1 1 0,0 0 0,0 0 0,0 1 0,0-1 0,6 6 0,-7-6-153,0 1 1,1-1-1,0 0 0,0-1 1,-1 0-1,2 1 1,-1-2-1,0 1 1,11 1-1,35-1-5937,-5-2-259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33 2881,'0'0'8815,"-26"-7"-7196,7 1-1166,11 2-291,0 1 1,0 0-1,-1 0 0,1 1 0,-1 1 0,0-1 1,0 1-1,1 0 0,-1 1 0,0 0 0,0 1 1,1 0-1,-1 0 0,0 1 0,1 0 0,-1 0 0,-11 6 1,6-2 158,-52 32 721,62-36-998,1 0-1,-1 1 0,1 0 1,0-1-1,0 1 0,0 1 1,0-1-1,0 0 1,1 1-1,-1-1 0,1 1 1,0-1-1,0 1 1,-1 5-1,3-8-38,0 0 1,0 0-1,0-1 0,0 1 1,0 0-1,0 0 1,0 0-1,0-1 0,0 1 1,1 0-1,-1-1 1,0 1-1,1 0 0,-1 0 1,0-1-1,1 1 0,-1 0 1,1-1-1,-1 1 1,1-1-1,-1 1 0,1-1 1,0 1-1,-1-1 1,1 1-1,0-1 0,-1 0 1,1 1-1,0-1 0,-1 0 1,1 1-1,0-1 1,0 0-1,-1 0 0,1 0 1,1 0-1,33 4 107,-30-4-100,22 2-753,1-2-1,-1-1 1,0-2 0,29-5 0,-45 5 769,-1 1-1,1-1 0,-1-1 1,0 0-1,0-1 1,0 0-1,-1 0 1,0-1-1,0 0 0,0-1 1,-1 1-1,1-2 1,7-9-1,-15 26 3165,-5 14-3404,-72 174 822,36-100-158,15-27-231,2 1 0,3 0-1,-14 112 1,29-145-6,3-18-165,0 1-1,-1-1 1,-1 0-1,-1 0 1,-1-1-1,0 1 1,-15 27-1,20-44-74,-1-1 0,0 1 0,0-1 0,0 1-1,0-1 1,-1 1 0,1-1 0,0 0 0,-1 0 0,0 0 0,1-1 0,-1 1 0,0-1-1,0 1 1,0-1 0,0 0 0,0 0 0,0 0 0,0-1 0,0 1 0,-1-1-1,1 1 1,0-1 0,0 0 0,0-1 0,-1 1 0,-3-1 0,-1-1-500,1 1-1,0-2 1,-1 1 0,-8-5 0,-25-16-5537,5 0-328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7315,'0'0'3180,"-23"6"-2019,6-3-924,9-2-148,0 0 0,0 1 0,1 0-1,-1 1 1,0-1 0,1 1 0,0 1-1,0-1 1,0 1 0,0 0 0,0 1-1,1 0 1,0 0 0,0 0 0,0 1-1,0 0 1,1 0 0,-6 9 0,-3 12 90,1 1 0,1 0 0,2 0 0,1 1 1,1 1-1,1-1 0,2 1 0,1 0 0,1 0 0,2 1 1,4 56-1,-2-83-172,-1-1 0,1 0 0,-1 0 1,1 0-1,0 0 0,0-1 0,0 1 0,0 0 1,1 0-1,-1 0 0,1-1 0,0 1 0,-1-1 1,1 1-1,0-1 0,1 0 0,-1 0 0,0 0 1,3 2-1,0-1 8,-1-1 1,0 0 0,1-1-1,-1 1 1,1-1-1,-1 0 1,1 0 0,0 0-1,-1 0 1,1-1-1,7 0 1,-1-1 19,0 0 0,0 0 1,0-1-1,0-1 0,0 0 0,-1-1 0,1 1 0,-1-2 1,18-10-1,-16 7-20,0-1 0,0 0 0,0-1 1,-2-1-1,1 0 0,-1 0 0,-1-1 1,0 0-1,-1 0 0,0-1 0,0 0 0,-2-1 1,0 1-1,0-2 0,-1 1 0,-1 0 0,-1-1 1,0 0-1,2-27 0,-4 32 23,0-5-3,0 0 0,-2 0 1,1 1-1,-5-23 0,5 34-5,-1 0 1,1 0-1,-1 1 0,0-1 1,0 1-1,0-1 0,0 0 1,-1 1-1,1 0 0,-1-1 1,1 1-1,-1 0 1,0 0-1,0 0 0,0 0 1,0 0-1,0 0 0,0 1 1,0-1-1,-1 0 1,1 1-1,-1 0 0,1 0 1,-1 0-1,1 0 0,-1 0 1,0 0-1,1 1 0,-1-1 1,-5 1-1,4 0-23,1 0 1,-1 1-1,1 0 0,-1-1 0,1 1 1,-1 1-1,1-1 0,0 0 0,0 1 0,-1 0 1,1 0-1,0 0 0,0 0 0,1 0 1,-1 0-1,0 1 0,1-1 0,-1 1 0,1 0 1,-3 5-1,-5 7 4,1 0-1,-14 31 1,21-42-11,-5 14 8,-1 0-1,2 1 0,1-1 1,0 1-1,1 0 1,1 0-1,1 0 1,0 25-1,3-42-22,-1 1-1,0-1 1,1 0-1,-1 0 1,1 0 0,0 1-1,0-1 1,0 0-1,0 0 1,0 0 0,0 0-1,1 0 1,-1-1-1,1 1 1,-1 0 0,1-1-1,-1 1 1,1-1-1,0 1 1,0-1 0,0 0-1,0 0 1,0 0-1,0 0 1,0 0 0,0 0-1,1 0 1,-1-1-1,0 1 1,0-1 0,4 1-1,9 1-431,0-1 0,0 0 1,26-3-1,-28 1-42,0 0 142,0 0 1,0-2-1,0 1 1,-1-2-1,1 0 0,-1 0 1,0-1-1,0-1 1,0 0-1,-1 0 1,0-1-1,0-1 1,0 0-1,9-10 1,-9 7 514,0 0 1,0-1 0,-2 0 0,1-1 0,-2 0 0,0 0-1,0-1 1,-1 0 0,-1-1 0,-1 1 0,7-24 0,-8 25 641,-2 14-72,-1 24-454,0 66-267,1-31 50,-2 1-1,-10 65 1,11-125-53,-1-1 1,1 0 0,-1 0-1,0 0 1,1 0 0,-1 0-1,1 0 1,-1 0 0,0 0-1,1 0 1,-1 0 0,1 0-1,-1 0 1,0 0 0,1 0-1,-1 0 1,1 0 0,-1-1-1,0 1 1,1 0 0,-1 0-1,0 0 1,1-1 0,-1 1-1,0 0 1,1 0 0,-1-1-1,0 1 1,1 0 0,-1-1-1,0 1 1,0 0 0,1-1-1,-1 1 1,0-1 0,22-20 171,38-46-1,-43 46-178,0 1 1,1 1-1,34-27 0,-49 43-11,1 1 0,-1-1 0,1 1 0,0 0 0,0 0 0,0 0 0,0 1 0,1-1 0,-1 1 0,0 0 0,0 0 0,1 1 0,-1-1-1,1 1 1,-1 0 0,1 0 0,-1 0 0,0 1 0,1 0 0,-1-1 0,0 2 0,5 0 0,-2 2-68,0 0 0,0 0 1,-1 0-1,1 0 0,-1 1 0,0 0 0,0 1 0,-1-1 0,1 1 1,-1 0-1,5 9 0,-5-8-365,0 1-887,1 0 0,0 0 0,0 0 0,14 11 0,15 4-5663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325 106 11301,'0'0'4925,"-1"-6"-4749,0-18-178,1 18-135,-10 24-132,6-15 295,-1 1 1,0-1-1,0 0 0,0 0 0,0-1 1,-1 0-1,1 0 0,-1 0 0,0 0 1,1-1-1,-1 0 0,0 0 0,0-1 1,1 1-1,-1-1 0,0-1 0,0 1 1,-9-3-1,14 2-12,-1 0 0,1 0 0,0 0 0,-1 0 0,1-1 0,0 1 0,0-1 0,0 1 0,0-1-1,0 1 1,1-1 0,-1 1 0,0-1 0,1 0 0,-1 1 0,1-1 0,-1 0 0,1 0 0,0 1 0,0-1 0,0 0 0,0-2 0,0 1-8,-1-1 0,1 0 0,0 0 0,1 1 0,-1-1 0,1 0 0,-1 1 0,1-1 0,0 0 0,2-3 0,0 4-10,-1 0 0,1 0 0,0 1 0,0-1-1,0 1 1,1 0 0,-1 0 0,0 0 0,1 0 0,-1 0 0,1 1 0,0 0 0,-1 0 0,1 0 0,0 0 0,0 0 0,0 1 0,0 0 0,4 0 0,-3-1-14,1 1 1,-1 0 0,1 1 0,-1-1-1,1 1 1,-1 0 0,1 1 0,-1-1-1,0 1 1,1 0 0,-1 0-1,0 1 1,5 3 0,-5-2 13,-1 1 1,1-1-1,-1 1 0,0 1 1,-1-1-1,1 0 0,-1 1 1,0 0-1,0-1 0,-1 1 1,0 1-1,0-1 0,0 0 1,-1 0-1,0 1 0,0-1 1,0 0-1,-1 1 0,0-1 1,0 1-1,-1-1 0,0 1 1,0-1-1,0 0 0,-1 1 1,0-1-1,0 0 0,-1 0 1,0 0-1,0-1 0,-3 6 1,-9 6 27,0 0 0,-1-2 0,-1 0 0,0-1 0,-1 0 0,-29 15 0,47-29-15,0 0 1,-1 0 0,1 0-1,0 0 1,0 0 0,0 0 0,-1 0-1,1 0 1,0 0 0,0 0-1,0 0 1,0 0 0,-1 0 0,1-1-1,0 1 1,0 0 0,0 0-1,0 0 1,-1 0 0,1 0 0,0 0-1,0-1 1,0 1 0,0 0-1,0 0 1,0 0 0,0-1 0,-1 1-1,1 0 1,0 0 0,0 0-1,0-1 1,0 1 0,0 0 0,0 0-1,0 0 1,0-1 0,0 1-1,0 0 1,0 0 0,0 0 0,0-1-1,0 1 1,0 0 0,1 0-1,-1 0 1,0-1 0,0 1-13,0-1 0,0 0 1,0 1-1,0-1 0,0 0 0,1 1 1,-1-1-1,0 1 0,0-1 0,1 1 1,-1-1-1,0 0 0,1 1 0,-1-1 1,0 1-1,1 0 0,-1-1 0,1 1 1,-1-1-1,1 1 0,-1-1 0,2 1 0,1-1-14,0 0-1,0 0 0,1 1 1,-1-1-1,0 1 0,0 0 0,1 0 1,-1 0-1,0 0 0,1 1 0,-1-1 1,0 1-1,0 0 0,0 0 1,0 0-1,0 0 0,0 0 0,0 1 1,0 0-1,0-1 0,0 1 0,-1 0 1,1 0-1,-1 1 0,4 2 1,5 8-13,1 0 1,-2 0 0,15 23 0,-23-32 20,7 9-1,-2 1 0,1-1 0,-2 2 0,8 20 0,-13-31 10,0-1 0,0 0 1,0 1-1,0-1 0,0 1 1,-1-1-1,0 1 0,1-1 0,-1 1 1,-1-1-1,1 1 0,0-1 0,-1 1 1,0-1-1,0 0 0,0 1 0,0-1 1,0 0-1,-1 0 0,1 1 1,-1-1-1,0 0 0,0 0 0,0-1 1,-5 6-1,-3-1 21,0-1-1,0 0 1,-1-1 0,1 0 0,-1-1-1,0 0 1,-17 3 0,-83 12 218,95-17-218,-2 1-11,-1-1 0,0 0 0,1-2 0,-1 0-1,-29-5 1,47 5-57,0 0-1,0 0 0,-1-1 1,1 1-1,0 0 0,0-1 0,0 1 1,0-1-1,0 0 0,0 1 1,0-1-1,0 0 0,0 1 0,0-1 1,1 0-1,-1 0 0,0 0 1,0 0-1,1 0 0,-1 0 0,0 0 1,0-2-1,-1-25-3902,3-9-2523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1937,'0'0'18654,"-1"17"-17971,-10 66 461,-21 87 1,10-41-934,4-11-4504,13-107 2136,5-11 1814,-1 1-1,1-1 1,-1 1-1,1-1 1,-1 1-1,1-1 1,-1 1 0,1-1-1,-1 1 1,0-1-1,1 0 1,-1 0-1,1 1 1,-1-1-1,0 0 1,0 0-1,1 1 1,-1-1 0,0 0-1,1 0 1,-1 0-1,0 0 1,1 0-1,-1 0 1,0 0-1,0-1 1,1 1-1,-1 0 1,0 0-1,1 0 1,-2-1 0,-11-7-5591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6579,'0'0'4306,"-73"105"-2689,54-66-609,1 5-416,-2-3-415,7-4-97,11-3-80,2-6-80,18-11-2113,30-9-1473,13-8-304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2017,'7'-18'4018,"27"-60"-1953,-32 74-1874,0 1 0,0-1 0,0 1 0,1 0 0,-1 0 0,1 0 0,0 0 0,0 0 1,0 1-1,1-1 0,-1 1 0,0 0 0,1 0 0,0 0 0,-1 0 0,1 0 0,0 1 0,0 0 1,0 0-1,0 0 0,0 0 0,0 1 0,0 0 0,0-1 0,5 2 0,-2-1-68,1 1 0,-1 0 1,1 1-1,-1-1 0,0 1 0,0 1 0,0 0 0,0 0 0,0 0 0,11 8 1,-11-6-105,0 1-1,0 0 1,-1 1 0,0-1 0,0 1 0,-1 1 0,0-1 0,0 1 0,0-1 0,3 12 0,-6-15-14,0 1-1,0 0 1,-1 0 0,1 1-1,-1-1 1,0 0 0,-1 0-1,0 0 1,0 1 0,0-1-1,0 0 1,-1 1-1,1-1 1,-1 0 0,-1 0-1,1 0 1,-1 0 0,0 0-1,-3 6 1,-1-3 36,0 0 0,-1 0-1,0-1 1,0 1 0,-1-1 0,0-1 0,0 0-1,0 0 1,-12 6 0,6-4-49,0-1 0,0-1 0,-1 0 0,1 0 0,-24 4 0,28-9-371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66 9684,'0'0'4944,"-20"15"-3874,-65 54-238,78-62-768,0 1-1,0 0 0,0 1 1,1-1-1,0 1 0,1 0 0,0 1 1,0-1-1,1 1 0,0 0 1,1 0-1,0 1 0,1-1 1,-2 11-1,3-15-52,1 0 0,-1-1-1,1 1 1,-1-1 0,2 1 0,-1 0 0,1-1-1,-1 1 1,4 8 0,-3-11-8,0-1 0,0 0 0,1 1 0,-1-1 1,1 0-1,-1 0 0,1 0 0,0 0 0,0 0 0,0 0 0,0-1 0,0 1 0,0 0 0,1-1 0,-1 0 1,0 0-1,1 1 0,-1-1 0,1-1 0,-1 1 0,5 1 0,4 0 1,-1 0 0,1 0 1,-1-1-1,1-1 0,-1 0 0,1 0 0,0-1 0,-1 0 0,1-1 1,-1 0-1,0-1 0,1 0 0,12-6 0,-16 6 3,-1-1 0,0 1-1,0-1 1,0-1 0,0 1 0,-1-1-1,0 0 1,0 0 0,0-1 0,-1 1 0,1-1-1,-2 0 1,1 0 0,0 0 0,-1-1-1,0 1 1,-1-1 0,1 0 0,-1 0-1,2-13 1,-3 9 97,1 1 0,-1-1-1,-1 1 1,0-1 0,-1 1-1,1-1 1,-2 1 0,0-1-1,0 1 1,-6-15 0,6 20-89,0 1 1,0 0-1,-1-1 1,0 1-1,0 0 1,0 0-1,0 0 1,0 1-1,-1-1 1,0 1-1,0 0 1,0 0-1,0 0 1,0 0-1,0 1 1,-1-1-1,1 1 1,-1 0-1,0 1 1,0-1-1,1 1 1,-1 0-1,-9-1 1,14 2-29,-45-1 258,26 7-1744,18-5 1249,1-1 1,-1 1-1,1-1 0,-1 1 1,1-1-1,-1 1 0,1-1 0,0 1 1,-1 0-1,1-1 0,0 1 0,-1-1 1,1 1-1,0 0 0,0-1 0,0 1 1,-1 0-1,1-1 0,0 1 0,0 0 1,0-1-1,0 1 0,0 0 0,1 0 1</inkml:trace>
  <inkml:trace contextRef="#ctx0" brushRef="#br0" timeOffset="1">661 1 11493,'0'0'7059,"-2"104"-5458,-13-58-672,-3 5-465,-4 0-384,2-3 48,7-9-128,11-9-816,2-10-3234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8756,'0'0'4848,"1"20"-3288,0 147 577,13-168-1739,1-5-402,0-1 0,-1 0-1,0-1 1,0 0 0,-1-2 0,17-13 0,-1 0-594,7-4 52,-9 7-154,33-21 0,-52 36 617,0 1 1,1 0-1,-1 1 1,1-1-1,-1 2 0,1-1 1,0 1-1,0 0 0,11 0 1,-17 2 75,-1 0 1,1 1-1,0-1 1,-1 0-1,1 1 1,-1 0-1,1 0 0,-1 0 1,1 0-1,-1 0 1,1 0-1,-1 0 1,0 1-1,0-1 0,1 1 1,-1 0-1,0 0 1,-1 0-1,1 0 1,0 0-1,0 0 1,-1 0-1,3 5 0,2 5 56,0 0-1,-1 1 0,5 22 1,1-1 267,-6-23-241,-1-1 0,1 0 0,1 0 0,0 0 0,0 0 0,1-1 0,0 0 0,11 10 0,-13-14-52,1 0-1,0-1 1,0 0 0,0 0-1,1 0 1,-1-1 0,1 0-1,0 0 1,0 0 0,0-1-1,0 0 1,0-1 0,14 2 0,-7-2-24,-1-1 1,1 0-1,0-1 1,0 0-1,-1-1 1,1-1 0,0 0-1,-1-1 1,0 0-1,0-1 1,0-1 0,-1 0-1,0 0 1,0-1-1,0-1 1,-1 0 0,0-1-1,-1 0 1,18-20-1,-17 16 36,0-1 0,-1-1 0,-1 1 0,-1-2 0,0 1 0,-1-1 0,0 0 0,-1-1 0,-1 0 0,5-31 0,-3-7 1338,-3 0 0,-3-58 0,-1 84-354,0 27 51,0 5-318,-23 80-372,-4 15 294,1 134 999,16-116-2326,-6-1-3846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11045,'0'0'10709,"188"-28"-10709,-93 14-304,-3-2-3522,-11-1-4562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61 173 12438,'0'0'3369,"-2"17"-2654,-11 238 2994,11-154-4008,-19 136 0,20-231-164,1-1-498,-1-1 0,0 1 1,0-1-1,0 0 1,0 1-1,-5 7 1,-4-92-10442,12-40 12628,-1 71 82,1-8-304,1-1 0,4 1 0,1 0 0,4 1 0,27-85 0,-33 126-807,0 0 0,1 0 1,0 0-1,13-17 0,-16 27-91,-1 0 0,1 1 1,0 0-1,0-1 0,0 2 0,1-1 0,0 0 0,-1 1 0,1 0 0,0 0 0,1 0 0,-1 1 0,0 0 0,1 0 1,8-2-1,-7 3-14,0 0 1,0 0 0,0 0 0,1 1 0,-1 0 0,0 0-1,1 1 1,-1 0 0,0 1 0,0-1 0,0 1 0,0 0-1,0 1 1,0 0 0,-1 0 0,1 1 0,-1-1 0,0 1-1,0 1 1,5 4 0,-6-4-5,-1 0 1,0 0-1,0 0 0,0 0 1,0 1-1,-1 0 0,0 0 0,-1 0 1,1 0-1,-1 0 0,0 0 1,0 1-1,-1-1 0,0 0 1,0 1-1,-1 0 0,0-1 1,0 1-1,0-1 0,-1 1 1,0-1-1,-3 11 0,2-9 25,-1 0 1,0-1-1,-1 0 0,1 1 0,-1-1 1,-1 0-1,0-1 0,0 1 0,0-1 1,0 0-1,-10 7 0,-10 8 103,-41 26 1,44-32-149,4-3-106,9-6-374,-1 0 0,2 0 0,-13 12 0,21-18 292,0 0 1,0 0 0,0 0 0,-1 1-1,1-1 1,0 0 0,0 0 0,0 0-1,0 0 1,-1 1-716,1-1 716,0 0 0,0 0 0,0 1-1,-1-1 1,1 0 0,0 0 0,0 0-1,0 1 1,0-1 0,0 0 0,0 0-1,0 0 1,0 0 0,0 1 0,0-1 0,0 0-1,0 0 1,0 0 0,0 0 0,1 1-1,-1-1 1,0 0 0,0 0 0,0 0-1,0 0 1,0 1 0,0-1 0,0 0-1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110 131 7187,'0'0'1334,"-4"17"198,2-4-1268,-5 16 620,2 0 0,-3 49 0,8-76-862,0 0 1,0-1-1,0 1 1,0 0 0,1 0-1,-1 0 1,0-1 0,1 1-1,0 0 1,-1 0-1,1-1 1,0 1 0,0-1-1,0 1 1,0-1-1,0 1 1,0-1 0,0 1-1,1-1 1,-1 0 0,3 2-1,-1-1 4,0-1 1,0 1-1,0-1 0,0 0 0,0 0 1,0 0-1,0-1 0,1 1 0,-1-1 1,0 0-1,6 0 0,-3 0 7,0-1-1,0 0 0,0 0 0,0 0 1,0-1-1,0 1 0,0-2 1,0 1-1,-1 0 0,1-1 0,-1 0 1,0-1-1,5-3 0,-4 1 135,0-1 0,-1 0 0,0-1 0,0 1 0,-1-1 0,0 0 0,0 0 0,-1 0 1,0 0-1,0 0 0,-1-1 0,2-15 0,-3 18-34,0-1 0,-1 1 0,0 0 1,0 0-1,-1 0 0,1 0 1,-1 0-1,-1 0 0,1 0 0,-1 1 1,0-1-1,0 0 0,-1 1 0,1-1 1,-1 1-1,-1 0 0,1 0 1,-1 0-1,-4-5 0,0 3-96,-1-1-1,1 2 1,-1-1-1,-1 1 1,0 0-1,1 1 1,-2 0-1,1 1 1,-12-4-1,-38-4-1226,-1 8-3921,41 4-1124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9893,'0'0'11381,"44"148"-10677,-49-79-464,-17 10 80,3 4-320,3-6 0,10-8 0,6-16-2177,0-17-2689,6-16-3234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7988,'0'0'4516,"-4"18"-2952,-2 4-1184,2-12-247,2-1 0,-1 1-1,1 0 1,1 0 0,0 1 0,0 15 0,1-25-117,1 1-1,-1 0 1,1-1 0,0 1 0,-1-1 0,1 1 0,0-1 0,0 0-1,0 1 1,0-1 0,0 0 0,0 0 0,0 1 0,0-1 0,1 0-1,-1 0 1,0 0 0,1 0 0,-1-1 0,1 1 0,-1 0 0,1-1-1,-1 1 1,1-1 0,-1 1 0,1-1 0,0 0 0,-1 1-1,1-1 1,3 0 0,10 2-58,1-1-1,20-2 1,-22 1-85,10 0-189,0 0 0,-1-2 0,1-1-1,28-7 1,-44 8 349,1-1 0,-1 0 0,0 0 0,0-1 0,-1 0 0,1-1 0,-1 1 0,0-1 0,0-1 0,0 1 0,-1-1 0,0 0 0,0-1 0,9-12 0,-12 23 578,-2 14-563,0 22-232,-1 292 427,0-319-170,0 0 1,-1 0-1,-1 0 0,0 0 1,-1-1-1,0 1 1,-1-1-1,0 0 0,-1 0 1,-9 17-1,9-22 77,1 0 1,-2 0-1,1-1 1,-1 0-1,1 0 0,-2 0 1,1-1-1,-1 0 0,1 0 1,-1-1-1,-1 1 0,1-2 1,-1 1-1,1-1 0,-1 0 1,0-1-1,-11 3 1,6-2-25,0 0 0,-1-1 0,1-1 0,-1 0 0,1-1-1,-1 0 1,1-1 0,-21-5 0,32 5-164,-1 0 0,1 0 0,0-1 0,0 1 0,0-1 0,0 0 0,0 0 0,0 0 0,0 0 0,1 0 0,-1 0 0,1 0 0,-1 0 0,1 0 0,0-1 0,0 1-1,0-1 1,0 1 0,0-1 0,1 1 0,-1-1 0,1 0 0,-1-3 0,0-5-955,1 0 0,0 0 1,0 0-1,4-16 0,14-46-6173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6867,'0'0'1950,"12"20"-376,-6-11-1392,5 10 556,0-1-1,-1 2 0,0-1 0,-2 1 1,-1 1-1,0 0 0,5 28 1,-7 44 1289,-5-84-1956,0 0-1,-1-1 1,0 1 0,0-1 0,-1 1 0,0-1 0,-1 0 0,-6 14 0,8-20 30,3-8-23,0 1-1,0-1 1,0 1-1,0 0 1,1-1 0,0 1-1,0 1 1,0-1-1,1 0 1,7-7 0,2-5-25,1-2-17,4-7-48,1 1 0,1 1-1,30-29 1,-45 48-9,0 1 0,0-1-1,0 1 1,1 0-1,0 1 1,-1-1 0,1 1-1,0 0 1,1 1 0,-1 0-1,0 0 1,1 0 0,-1 0-1,1 1 1,0 0-1,-1 1 1,1-1 0,0 1-1,0 1 1,-1-1 0,12 3-1,-15-2 17,1 0 0,-1 1-1,0-1 1,0 1 0,0-1 0,0 1-1,-1 0 1,1 0 0,0 0-1,-1 1 1,1-1 0,-1 1 0,4 4-1,19 41 382,-23-41-832,1 0 0,0-1 0,1 1 1,0-1-1,0 1 0,0-1 0,9 9 0,3-7-4053,9-7-480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50 6083,'0'0'4477,"-11"19"-3149,-35 61-250,43-74-983,-1-1 0,2 1 0,-1 0 0,0 0 0,1 0 0,0 0 0,1 1 0,-1-1 0,1 0 0,1 1 0,-1-1 0,1 1 0,0-1 0,0 1 0,1-1 0,0 1 0,2 6 0,-2-10-74,1 0 0,-1 0 1,1-1-1,0 1 0,0-1 0,0 1 0,0-1 0,0 0 1,1 1-1,-1-1 0,1-1 0,0 1 0,-1 0 0,1-1 1,0 1-1,0-1 0,0 0 0,0 0 0,0 0 0,0 0 1,0 0-1,0-1 0,6 1 0,9 1 82,1-1 0,29-1-1,-38-1-75,1-1-1,-1 0 0,0 0 0,-1-1 1,1-1-1,0 1 0,-1-2 0,0 1 0,0-1 1,0-1-1,0 1 0,10-11 0,-14 13 30,-1-1-1,0 1 0,0-1 0,-1 0 1,1 0-1,-1-1 0,1 1 0,-1-1 0,-1 1 1,1-1-1,-1 0 0,0 0 0,0 0 1,0 0-1,-1-1 0,1 1 0,-1 0 0,-1-1 1,1 1-1,-1-1 0,0 1 0,0-1 1,0 1-1,-1 0 0,-1-7 0,-1 6-14,0 1 0,0-1-1,0 0 1,-1 1 0,0 0-1,0 0 1,0 0 0,-1 0 0,1 1-1,-1-1 1,0 1 0,0 0-1,-1 1 1,1 0 0,-8-4-1,-5-2-164,0 1 0,0 1 0,-34-9 0,13 11-1474,16 4-2719,10 1-1830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 8884,'0'0'8086,"-7"-1"-7643,6 1-438,-1-1 0,0 1 0,0 0 1,1-1-1,-1 1 0,0 0 0,0 0 0,1 1 0,-1-1 0,0 0 0,1 0 0,-1 1 0,0-1 0,1 1 0,-3 1 0,2-1 0,-1 1 0,1 0 0,0 1-1,-1-1 1,1 0 0,0 1 0,1-1 0,-1 1 0,0 0-1,1 0 1,-2 3 0,-21 47 289,2 2 1,2 1-1,3 0 0,3 1 0,2 1 1,2 0-1,3 1 0,3 0 0,6 116 1,0-154-258,1 0 0,1 0 0,1-1 0,12 33 0,-13-42-190,1 0 1,-1-1-1,2 0 0,0 0 1,0 0-1,1-1 0,0 0 1,0 0-1,1-1 0,9 8 1,-13-13-538,0-1 0,0 1-1,0-1 1,0 0 0,0-1 0,1 1 0,-1-1 0,1 0 0,-1 0 0,1 0 0,-1 0 0,1-1-1,-1 0 1,9 0 0,36 0-7847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9204,'0'0'2543,"6"21"-326,16 70-745,-20-84-1390,0 1-1,-1-1 0,0 0 0,0 0 1,-1 1-1,0-1 0,0 0 0,0 1 0,-1-1 1,0 0-1,-1 0 0,1 0 0,-2 0 1,1 0-1,-1 0 0,0 0 0,-3 6 1,3-9-56,12-20 230,1 0 0,0 1 0,1 0 0,24-25 0,-28 33-324,0 0 0,0 0 0,0 1 0,1 0 0,-1 0 0,2 1 0,-1 0 0,0 1-1,1 0 1,0 0 0,0 0 0,11-1 0,-16 4 43,0 1 0,0 0 0,0 1 0,0-1 0,1 1 0,-1 0 0,0 0 0,-1 0 0,1 0 0,0 1 0,0 0 0,0-1 0,-1 1 0,1 1 0,-1-1-1,0 0 1,1 1 0,-1 0 0,0 0 0,-1 0 0,1 0 0,0 0 0,-1 0 0,0 1 0,0-1 0,0 1 0,2 5 0,2 3 9,-1 0 0,-1 0 0,0 0 0,0 0 0,-1 1-1,-1-1 1,2 23 0,-4 26-26,0-61 49,0 1 0,0-1 1,0 0-1,0 0 1,0 0-1,0 1 1,0-1-1,0 0 1,0 0-1,0 0 0,0 1 1,0-1-1,0 0 1,0 0-1,1 0 1,-1 0-1,0 1 1,0-1-1,0 0 1,0 0-1,0 0 0,0 0 1,1 1-1,-1-1 1,0 0-1,0 0 1,0 0-1,0 0 1,1 0-1,-1 0 0,0 0 1,0 0-1,0 0 1,0 1-1,1-1 1,-1 0-1,0 0 1,0 0-1,0 0 0,1 0 1,-1 0-1,0 0 1,12-5 216,9-9-48,105-106-432,-89 83 210,-26 26 26,1 0-1,0 1 1,20-13-1,-27 20-3,1 0 0,0 0 0,-1 0 0,1 1 0,0 0 0,0 0 0,1 0 0,-1 1 0,0 0 0,0 0 0,10 0 0,-14 2 19,0-1 0,0 1 0,0-1 1,-1 1-1,1 0 0,0 0 1,0 0-1,-1 0 0,1 0 1,-1 0-1,1 0 0,-1 1 1,1-1-1,-1 1 0,1-1 0,-1 1 1,0-1-1,0 1 0,0 0 1,0-1-1,0 1 0,0 0 1,-1 0-1,1 0 0,-1 0 1,1-1-1,-1 1 0,0 0 0,1 2 1,1 12-21,0-1 1,0 27-1,-2-28 39,0 3-16,0-7 11,0 0 0,1 1 1,0-1-1,3 12 1,-4-20-7,1 0 0,-1-1 1,1 1-1,-1 0 1,1 0-1,0-1 1,0 1-1,0 0 1,0-1-1,0 1 0,0-1 1,1 1-1,-1-1 1,0 1-1,1-1 1,-1 0-1,1 0 1,-1 0-1,1 0 1,0 0-1,-1 0 0,1 0 1,0-1-1,0 1 1,0 0-1,0-1 1,-1 0-1,3 1 1,12-1-40,0 0 0,-1-1 0,1-1 0,0 0 0,-1-1 0,0-1 0,0 0 1,0-1-1,0-1 0,22-12 0,-9 3-85,-1-2 1,0-1-1,-1-1 0,27-26 1,-42 35 175,-1 0 0,0 0 1,15-24-1,-14 7 2965,-14 42-2861,-2 1 0,-7 18 1,7-21-83,1-1 1,0 1 0,0 0 0,1 0 0,-2 22 0,5-27-127,0-1 69,-1 0 0,1 0 0,1 1-1,0-1 1,2 12 0,-2-17-137,-1 0 1,1-1-1,0 1 0,0 0 1,0 0-1,0 0 0,1 0 1,-1-1-1,0 1 0,1-1 1,-1 1-1,1-1 0,-1 1 1,1-1-1,0 0 0,0 0 0,0 0 1,-1 0-1,1 0 0,0 0 1,0-1-1,0 1 0,0 0 1,3-1-1,37 4-4277,10-4-998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284 468 4722,'0'0'6625,"-19"-3"-4718,9 1-1609,3 0-125,0 0-1,1 1 1,-1 0 0,0 0 0,0 1-1,0 0 1,0 0 0,0 1-1,0 0 1,0 0 0,0 0 0,0 1-1,0 0 1,1 0 0,-1 1 0,1 0-1,-11 6 1,2 2 340,0 1 0,0 1 0,-20 23 0,30-31-462,1 0-1,0 1 1,0-1-1,1 1 1,-1 0-1,1 0 1,1 0-1,-1 0 0,1 1 1,0-1-1,1 1 1,-1-1-1,1 1 1,0 7-1,1-13-55,1 0 0,-1 1-1,1-1 1,-1 1 0,1-1 0,-1 0-1,1 1 1,0-1 0,0 0-1,0 0 1,0 0 0,0 1 0,0-1-1,0 0 1,0 0 0,0-1 0,0 1-1,1 0 1,-1 0 0,0 0-1,1-1 1,-1 1 0,0-1 0,1 1-1,-1-1 1,1 0 0,-1 1-1,1-1 1,-1 0 0,1 0 0,-1 0-1,3 0 1,59-1-1934,-53 0 1203,-1 0 109,0 0 0,0-1-1,0 0 1,0 0 0,-1-1 0,1 0-1,-1-1 1,0 0 0,0 0 0,14-10 0,-18 11 618,0 0 1,0-1 0,0 1 0,0-1 0,-1 0 0,1 0 0,-1 0 0,0-1-1,0 1 1,-1-1 0,1 1 0,-1-1 0,0 0 0,0 0 0,-1 0 0,1 0-1,-1-1 1,0 1 0,0-8 0,-3-1 2452,-4 12-950,4 3-1390,0 0-1,0 0 1,1 1-1,-1-1 1,0 1-1,1-1 1,-1 1 0,1 0-1,-2 3 1,-29 53 426,30-53-484,0 0 0,1 0 0,0 0 0,0 1 0,0-1 0,0 1 0,1-1 0,0 9 0,0-13-37,1 1 0,-1-1 1,0 1-1,0-1 0,1 1 1,-1-1-1,1 0 0,0 1 1,-1-1-1,1 0 0,0 1 1,0-1-1,0 0 0,0 0 1,0 0-1,0 1 0,0-1 1,0 0-1,0 0 0,0-1 1,1 1-1,-1 0 0,0 0 1,1-1-1,-1 1 0,1-1 1,-1 1-1,0-1 0,1 1 1,-1-1-1,1 0 0,-1 0 1,3 0-1,12 1-57,1-2 1,-1 0-1,1 0 1,-1-2-1,0 0 0,0-1 1,0-1-1,21-8 1,13-10-1360,57-35 1,-71 37 1061,-12 7 315,0 0 0,-1-2-1,-1-1 1,36-34 0,-49 42 134,-1-1 1,1 0 0,-2-1 0,0 0 0,0 0 0,-1 0-1,0-1 1,-1 0 0,0 0 0,-1-1 0,-1 1 0,4-20-1,-3-16 1166,-1-1-1,-2 0 0,-7-52 0,0 77 0,-1 18-295,-5 14-327,0 12-583,1 0 0,1 0 0,0 1 0,2 0 0,-6 24 0,4-15-51,-41 150 261,45-152-275,2 1 1,1-1 0,1 1 0,3 44-1,-1-69-88,1-1-1,-1 1 1,1-1-1,0 1 1,0-1-1,0 1 0,0-1 1,0 0-1,1 0 1,0 1-1,0-1 1,-1 0-1,2 0 0,-1-1 1,0 1-1,1 0 1,-1-1-1,1 1 1,4 2-1,-3-2-520,1-1 0,-1 0 0,1 0 0,0 0 0,0 0 1,0-1-1,0 1 0,6-1 0,36 2-8290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11765,'0'0'4715,"-3"26"-3283,1-8-1155,-13 163 1383,12-114-1245,-24 132 0,23-185-350,4-16 155,7-26 10,1 13-234,1 0 0,0 1 1,1 0-1,0 0 1,1 1-1,1 0 0,24-21 1,-31 30-24,0 0-1,1 0 1,-1 1-1,1 0 1,0 0 0,0 0-1,0 1 1,1 0 0,-1 0-1,11-2 1,-13 4 0,-1 0 0,1 0 0,0 0 1,0 0-1,0 1 0,0 0 0,0 0 0,0 0 0,0 0 0,0 0 0,-1 1 0,1 0 1,-1 0-1,1 0 0,-1 0 0,0 0 0,0 1 0,6 4 0,-3 0 4,0-1 0,0 1-1,-1 0 1,0 0 0,0 1 0,0-1-1,-1 1 1,0 0 0,-1 0-1,0 1 1,0-1 0,-1 1 0,0-1-1,0 1 1,-1 0 0,0 0 0,-1 0-1,0-1 1,0 1 0,-1 0-1,-2 10 1,1-14 24,-1 0 0,1 0 0,-1-1 0,0 1 0,0-1 0,0 1 0,-1-1-1,0 0 1,0 0 0,0-1 0,0 1 0,0-1 0,-1 0 0,0 0 0,1 0 0,-1-1 0,0 0 0,0 0 0,-9 3 0,-7 2 31,-1-1 1,0-1 0,-32 3-1,-49-5 117,79-3-135,23 1-77,1-1 0,-1 0 0,0 0 0,1 0 0,-1 0 0,1 0 0,-1 0 1,0 0-1,1 0 0,-1 0 0,0 0 0,1 0 0,-1 0 0,1-1 0,-1 1 0,0 0 0,1 0 0,-1-1 0,1 1 0,-1 0 0,1-1 0,-1 1 0,1 0 0,-1-1 0,1 1 0,-1-1 0,1 1 0,-1-1 0,1 1 0,0-1 0,-1 1 0,1-1 0,0 0 0,-1 1 1,1-1-1,0 1 0,0-1 0,0 0 0,0 1 0,0-1 0,-1 1 0,1-1 0,0 0 0,1 0 0,-1-1-384,1-1 0,0 1 0,0 0 0,0 0 0,0 0 0,0 0-1,1 0 1,-1 0 0,1 1 0,-1-1 0,1 0 0,-1 1 0,4-3 0,37-23-6788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2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18 8004,'0'0'5343,"-25"0"-4550,6 0-630,4 0-41,1-1-1,-1 2 0,1 0 1,-1 1-1,1 0 0,-1 1 0,1 1 1,0 0-1,-24 11 0,18-4 208,0 1-1,-30 23 0,43-29-222,0-1 0,0 1 0,1 1 0,0 0 0,0-1 0,1 2-1,0-1 1,0 1 0,-7 14 0,12-21-96,-1 0 0,0 0 0,1 0-1,-1 0 1,1 1 0,-1-1 0,1 0 0,0 0 0,-1 1-1,1-1 1,0 0 0,0 0 0,0 1 0,0-1 0,0 0-1,0 0 1,0 1 0,0-1 0,1 0 0,-1 1 0,1-1-1,-1 0 1,0 0 0,1 0 0,0 0 0,-1 1 0,1-1-1,0 0 1,0 0 0,-1 0 0,1 0 0,0-1 0,0 1 0,0 0-1,0 0 1,0 0 0,0-1 0,0 1 0,1 0 0,-1-1-1,0 1 1,0-1 0,3 1 0,5 0 51,0 0 1,0 0-1,0-1 1,0 0-1,12-2 0,-1 0 10,5 0-25,0-2 0,0 0 0,0-2-1,-1 0 1,43-19 0,-34 11-42,-1-2 0,-1-2 0,46-33 0,-70 47 43,-1-1-1,0 0 1,-1 0-1,1 0 1,-1-1-1,0 0 1,-1 0 0,7-9-1,-50 78 206,21-35-83,-19 39 0,33-57-124,0 0 0,0 1 0,1-1 0,0 1 0,1 0 0,0 0 0,0 21 0,2-31-37,0 0 1,0 1 0,0-1-1,0 0 1,0 0 0,0 0-1,1 0 1,-1 0-1,1 1 1,-1-1 0,1 0-1,-1 0 1,1 0-1,-1 0 1,1 0 0,0 0-1,0 0 1,-1-1-1,1 1 1,0 0 0,0 0-1,0 0 1,0-1 0,0 1-1,0-1 1,0 1-1,0-1 1,0 1 0,1-1-1,-1 1 1,0-1-1,0 0 1,0 0 0,2 1-1,5-1 32,0 0-1,0 0 1,0 0-1,10-2 1,-5 0 24,5 0-50,0-1 0,0-2 0,0 1 0,-1-2 0,0 0 0,0-2 0,0 1 0,-1-2 0,0 0 0,0-1 0,15-14 1,-21 17-18,-1-2 0,0 1 0,0-1 0,-1 0 0,0-1 0,-1 0 0,0 0 0,0 0 0,-1-1 0,-1 0 0,0 0 0,0-1 0,-1 0 0,0 1 0,-1-1 0,-1 0 0,2-17 0,-3 6-116,-1 35-83,-1 24 34,1-22 154,0-1 0,1 1 0,1 0 0,0-1 0,0 1 0,1-1 0,9 22 0,-7-24-6,2 4 11,0 0 0,-1 1 0,-1 0 1,0 0-1,-2 0 0,1 0 0,0 23 1,-5-38 8,0-1 1,0 0 0,0 0-1,0 0 1,0 0 0,0 0-1,0 0 1,0 0 0,0-1 0,0 1-1,0 0 1,0-1 0,0 1-1,-2-1 1,2-3-409,0 1 0,0 0 0,0-1 0,1 1 0,-1-1-1,1 1 1,0-1 0,0-5 0,0 4-617,0-27-6058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7700,'0'0'3017,"24"2"-1211,78 8-160,-95-9-1533,-1-1 1,1 0-1,-1 0 0,1 0 1,-1-1-1,0 0 0,1-1 0,-1 1 1,0-1-1,0 0 0,0-1 0,0 1 1,10-8-1,-8 4-87,0 0 0,-1-1 0,0 0 1,0 0-1,0-1 0,7-11 0,-12 15 7,0 0-1,1 0 1,-2 0 0,1 0 0,0 0-1,-1-1 1,0 1 0,0 0-1,0-1 1,0 1 0,-1-8 0,0 10 15,0 1 0,0-1 0,0 0 0,0 0 0,0 1 0,-1-1 0,1 0 0,0 1 0,-1-1 1,0 1-1,1-1 0,-1 1 0,0-1 0,0 1 0,0-1 0,0 1 0,0 0 0,0-1 0,0 1 0,0 0 0,-1 0 1,1 0-1,0 0 0,-1 0 0,1 0 0,-1 0 0,1 0 0,-1 1 0,1-1 0,-1 1 0,1-1 0,-4 0 1,-1 1 65,0-1 0,0 1 0,0 0 1,0 0-1,-1 0 0,1 1 1,0 0-1,0 1 0,0-1 1,0 1-1,0 0 0,1 0 0,-7 4 1,3-1 37,1 1 0,0-1 0,0 2 0,0-1 0,1 1 0,0 0 0,-11 14 0,10-10-86,1 0 0,0 0 0,0 1 0,1 0 0,1 0 0,0 0 0,1 1 0,0-1 0,1 1-1,0 0 1,1 0 0,0 22 0,2-32-81,0 0 0,1 0 0,-1-1 0,1 1 0,0 0 0,0 0 0,0 0 0,0-1 0,0 1 0,1 0 0,-1-1 0,1 1 0,0-1 0,0 0 0,0 1 0,0-1 0,0 0 0,0 0 0,1 0 0,-1-1 0,0 1 0,1-1 0,0 1 0,-1-1 0,1 0 0,0 0 0,0 0 0,-1 0 1,6 1-1,9 1-661,-1-1 0,1 0 0,34-1 0,-43-1 249,72-1-4020,10-4-1786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348 363 7299,'0'0'6873,"-22"-7"-5110,8 1-1403,4 2-180,1 0 0,-1 1 0,0 0 0,-16-3-1,21 6-79,1-1-1,0 1 1,-1 0-1,1 0 1,-1 1-1,1-1 1,-1 1-1,1 0 1,0 0-1,-1 1 1,1-1-1,0 1 1,0 0-1,0 0 1,0 1-1,-6 4 1,-8 8 199,1 1 1,1 1-1,0 0 1,-18 28-1,24-32-186,2 1 0,-1 0-1,2 0 1,0 1 0,1 0-1,0 1 1,-4 17-1,7 8-190,3-40 75,0 0 1,0 1 0,0-1-1,0 0 1,0 0 0,1 0-1,-1 1 1,1-1 0,-1 0-1,1 0 1,-1 0-1,1 0 1,-1 0 0,1 0-1,0 0 1,0 0 0,0 0-1,-1 0 1,1 0 0,0 0-1,0-1 1,0 1 0,0 0-1,0-1 1,0 1-1,1-1 1,-1 1 0,0-1-1,2 1 1,6 1-26,0-1 0,0 0 0,0 0 0,0-1 0,0 0 0,0-1-1,0 0 1,0-1 0,0 1 0,0-2 0,11-3 0,-6 0-171,-1 0 0,0-1-1,-1-1 1,0 1 0,0-2-1,16-14 1,6-12-159,-2-1 0,-1-1 1,33-54-1,-54 76 525,32-44-59,-13 21-34,36-68 1,-58 92 156,0 0 0,-1-1 0,-1 1 1,-1-1-1,0 0 0,-1 0 0,0-1 1,-1 1-1,0-17 0,-2 32-210,0 0-1,0 0 1,0-1-1,0 1 1,0 0-1,0-1 1,0 1 0,0 0-1,0 0 1,0-1-1,0 1 1,0 0-1,0 0 1,0-1-1,0 1 1,-1 0 0,1 0-1,0-1 1,0 1-1,0 0 1,0 0-1,-1-1 1,1 1 0,0 0-1,0 0 1,0 0-1,-1-1 1,1 1-1,0 0 1,0 0-1,0 0 1,-1 0 0,1 0-1,0 0 1,0-1-1,-1 1 1,1 0-1,0 0 1,-1 0-1,-12 6 219,-11 16-203,13-3-4,0 0 0,1 1 0,1 0 0,0 1 0,2-1 0,1 2 0,0-1 0,-3 30 0,-10 181 112,19-229-141,-3 178 292,3-104-2813,0-4-5251,0-53 1988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1121,'0'0'8051,"131"-31"-7795,-87 31-192,-2 6-64,-11 16-48,-18 3-80,-11 5-304,-2-1-1265,-7 1-1216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9220,'0'0'4933,"20"-7"-4743,-3 1-182,0 1 0,0 0 0,22-2 0,-35 7-9,-1 0 0,1 0 1,-1 1-1,0-1 0,1 1 1,-1 0-1,0 0 1,1 0-1,-1 1 0,0-1 1,0 1-1,0-1 0,0 1 1,0 0-1,-1 0 1,1 1-1,0-1 0,-1 0 1,0 1-1,1 0 0,-1-1 1,2 5-1,1 1 3,0 0-1,-1 0 0,0 1 0,-1-1 1,0 1-1,3 12 0,-3-12-4,-1 1-1,-1 0 1,1 0-1,-2 0 0,1 0 1,-1-1-1,-1 1 1,0 0-1,0 0 1,-1 0-1,0 0 1,-1-1-1,0 1 0,0-1 1,-1 0-1,0 0 1,-1 0-1,0-1 1,0 1-1,-8 8 1,6-9-7,3-2-20,0-1-1,-1 0 0,1 0 1,-1 0-1,-1-1 0,-9 7 0,10-11-785,6-9 419,2 2 204,0 1 0,0 0 1,0 0-1,0 0 1,1 1-1,0-1 0,9-9 1,42-36-420,-22 21 561,3-5 192,95-97 6,-112 110 1028,-1-1 0,17-29-1,-33 40 2657,-17 22-2769,3 2-873,0 2 0,1-1 0,1 1 0,0 1-1,0 0 1,2 0 0,0 1 0,1 0 0,0 0 0,-4 19 0,5-12-60,1 1 1,1 0 0,0 0-1,2 1 1,2-1 0,3 45 0,-3-63-170,1-1 1,0 1-1,1-1 1,-1 0 0,1 0-1,0 0 1,1 0 0,-1 0-1,1 0 1,0-1-1,0 1 1,0-1 0,1 0-1,-1 0 1,1 0-1,0 0 1,0-1 0,1 1-1,-1-1 1,1 0 0,-1 0-1,1-1 1,0 0-1,0 0 1,0 0 0,1 0-1,5 1 1,14 2-880,-1-1 0,1 0 0,1-2 0,34-2 0,-56 0 814,20 0-1258,0-1 1,0-1-1,0-2 0,36-9 1,-51 11 836,0-1 0,-1 0 0,1 0 0,-1-1 1,0 0-1,0-1 0,0 0 0,-1 0 1,0 0-1,0-1 0,0 0 0,-1-1 1,0 1-1,0-1 0,7-11 0,-10 14 631,-1-1 0,0 1 0,0-1 0,-1 1-1,1-1 1,0-6 0,-3-14 4049,0 25-3972,0-1-1,0 1 1,-1-1 0,1 1 0,0-1 0,0 1 0,0 0-1,0-1 1,0 1 0,0 0 0,-1 0 0,1 0 0,0 0-1,0 0 1,0 0 0,-1 0 0,1 1 0,0-1-1,0 0 1,0 1 0,-2 0 0,3-1 9,-8 2 105,1 1-1,0 0 1,0 1-1,1-1 1,-1 1 0,1 1-1,0-1 1,0 1-1,0 0 1,-7 8 0,5-4 6,1-1 0,0 1-1,0 0 1,1 0 0,0 1 0,-7 16 0,12-24-274,0 0 1,0 1-1,0-1 0,1 1 0,-1-1 0,1 0 0,0 1 0,0 0 1,-1-1-1,2 1 0,-1 2 0,0-4-20,0 0-1,1 0 1,-1 0-1,1-1 1,-1 1-1,0 0 1,1 0-1,-1 0 1,1 0-1,0-1 1,-1 1-1,1 0 1,0 0 0,-1-1-1,1 1 1,0-1-1,0 1 1,0-1-1,1 2 1,3-1 12,1 1 1,-1-1-1,1-1 0,-1 1 1,1-1-1,-1 0 0,11-1 1,-3 1 58,-4-1-43,0 0 0,0 0 0,-1-1 1,1 0-1,0 0 0,-1-1 0,1 0 0,-1-1 0,0 0 0,0 0 0,-1-1 0,1 0 0,-1 0 0,0-1 1,0 1-1,-1-2 0,1 1 0,6-10 0,-11 14 2,-1 1 1,0-1 0,0 0-1,0 1 1,0-1-1,0 0 1,0 0 0,-1 0-1,1 1 1,0-1-1,-1 0 1,1 0 0,-1 0-1,0 0 1,0 0-1,0 0 1,0 0-1,0 0 1,0 0 0,0 0-1,-1 0 1,1 0-1,-1 0 1,0 0 0,1 0-1,-1 1 1,0-1-1,0 0 1,0 0 0,0 1-1,0-1 1,0 0-1,-1 1 1,1 0-1,-1-1 1,-2-1 0,2 1-305,0 1 1,0 0 0,-1 0 0,1 0-1,0 0 1,-1 1 0,1-1-1,0 0 1,-1 1 0,1 0 0,-5-1-1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8852,'0'0'4498,"22"105"-2193,-17-66-656,-3 1-497,-2-3-559,0-3-401,0-5-160,0-9-32,0-8-1217,28-12-13702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11157,'0'0'6270,"22"2"-5795,7 0-318,33 6 0,-57-7-145,1 1-1,-1-1 0,0 1 0,1 1 1,-1-1-1,0 1 0,0 0 0,-1 0 1,1 0-1,-1 0 0,1 1 0,-1 0 1,0 0-1,0 0 0,-1 1 0,1-1 0,-1 1 1,0 0-1,0 0 0,4 10 0,-4-6-1,0 0-1,-1 0 0,0 1 0,0-1 0,-1 1 0,0-1 0,-1 1 0,0 0 0,0-1 0,-3 13 0,0-11-6,0 0-1,-1-1 1,-1 1-1,0-1 0,0 0 1,-1 0-1,0-1 1,0 1-1,-1-2 0,-15 16 1,-11 17 3,82-82-916,45-50 562,152-188-1,-232 256 939,-39 42 856,10-2-1177,-1 0 1,2 1-1,0 0 0,2 1 1,0 1-1,-15 32 0,22-39-211,0-1 0,0 1 0,1 0 0,1 1 0,0-1 0,0 0 0,2 1 0,0 0 0,0-1 0,1 1 0,1 0 0,4 20 0,-3-27-45,1 0 0,0 0 1,0 0-1,1-1 0,0 1 1,0-1-1,1 0 0,0 0 1,0 0-1,0-1 0,0 0 1,1 0-1,10 7 0,38 20-1217,-1-12-3800,-24-15-2028,-2-4-1519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12166,'0'0'3775,"26"-3"-3268,-1 0-466,-1 1 1,40 2 0,-60 1-39,0-1 0,-1 1 0,1 0 0,0 0 0,0 1 0,0-1 0,-1 1 0,1 0 1,-1 0-1,1 0 0,-1 0 0,0 1 0,0 0 0,0-1 0,0 1 0,0 0 0,-1 0 0,1 0 0,-1 1 0,0-1 0,0 1 0,2 4 0,0 1-8,-1 1 0,0-1 0,-1 1 0,1 0 0,-2 0 0,1 16 0,-1-17-4,-2-1 0,1 1 0,-1 0 0,0 0 1,-1-1-1,0 1 0,-1-1 0,0 1 1,0-1-1,0 0 0,-1 0 0,0 0 0,-1-1 1,0 1-1,-9 9 0,-7 6 19,0-1-1,-2-1 1,-28 19 0,27-21 60,78-50-2429,26-36 2192,140-153 1,-216 216 351,-1 1 102,0 0 0,0 0 0,0 0 0,0 0 0,-1-1 0,0 1 0,1-1 0,-1 0 0,-1 1 0,1-1 0,0 0 0,-1 0 0,0 0 0,1-6 0,-2 9 540,-11 9-419,-1 6-354,0 1 0,1 0 0,0 1-1,1 0 1,1 1 0,-13 33 0,17-37-42,0-1 1,2 1-1,-1 0 0,2 0 1,0 0-1,0 0 1,1 1-1,1-1 0,0 0 1,1 0-1,2 15 1,-1-24-69,0 1 0,0 0 0,0 0 0,0-1 0,1 1 0,0-1 0,0 0 0,0 0 0,0 0 0,1 0 0,-1-1 0,1 1 0,0-1 0,0 0 0,0 0 0,1 0 0,4 2 0,2 0-1213,0 0 1,0 0-1,0-1 1,1-1-1,-1 0 1,18 3-1,27-3-5648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8900,'0'0'10789,"0"84"-9973,0-46-239,0 3-497,0 3-16,0-5-64,0-5-32,0-7-3794,11-1-3617,28-4-33</inkml:trace>
  <inkml:trace contextRef="#ctx0" brushRef="#br0" timeOffset="1">207 415 2097,'0'0'12918,"24"126"-11413,-24-98-273,0-1-848,0-1-144,-7 0-240,5-3 0,2-3-800,0-4-4306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8980,'0'0'10949,"59"18"-10725,-57 15-80,-2 3-112,0 5-32,-15-1 64,-11-1-64,-1-2 0,3-5 0,7-6-544,8-14-2657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8276,'0'0'5488,"22"-12"-4288,69-38-712,-90 48-483,1 1 0,0 0 0,0 0 0,0 1-1,-1-1 1,1 0 0,0 1 0,0-1 0,0 1-1,0-1 1,0 1 0,0 0 0,0 0-1,0 0 1,0 0 0,0 0 0,0 1 0,0-1-1,0 1 1,0-1 0,0 1 0,0-1 0,0 1-1,0 0 1,0 0 0,-1 0 0,1 0-1,0 0 1,-1 1 0,1-1 0,-1 0 0,1 1-1,-1-1 1,0 1 0,1 0 0,-1-1 0,1 3-1,2 2 14,3 3-12,-2 0-1,1 1 0,-1 0 0,-1-1 1,0 2-1,0-1 0,-1 0 0,0 1 0,-1-1 1,0 1-1,0 0 0,-2 0 0,1 0 1,-1 0-1,-1-1 0,0 1 0,0 0 0,-1 0 1,-1-1-1,0 1 0,0-1 0,-9 19 1,3-12-8,-1-1 0,-1-1 0,0 0 0,-1 0 1,0-1-1,-1-1 0,-1 0 0,-25 19 1,49-57-915,9-1 515,2 0-1,41-41 1,60-43 298,-81 75 63,-29 24 106,9-6 171,-1-1 0,0 0-1,-2-2 1,0 0 0,-1-1 0,15-27 0,-29 44 112,3-14 2378,-15 18-644,1 3-2023,1 1 0,-1-1 0,0 1-1,1 1 1,0 0 0,0 0 0,0 0-1,1 0 1,-1 1 0,1 0 0,1 1-1,-9 11 1,4-5-20,1 1 0,1 0 0,0 0 0,1 1 0,0 0 0,-4 17 0,7-12-18,0 1 0,2 0 0,0 0 0,2 29 0,0-38-20,0-11-84,0 1-1,0 0 1,0-1 0,0 1 0,0-1 0,1 1-1,-1 0 1,0-1 0,1 1 0,0-1 0,-1 1 0,1-1-1,0 1 1,0-1 0,-1 0 0,1 1 0,0-1-1,0 0 1,1 0 0,0 2 0,1-2-337,-1 1 0,1-1 0,0 0 0,0 0 0,0 0 1,0 0-1,0 0 0,0 0 0,0-1 0,5 1 0,27 0-6357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6035,'0'0'11197,"12"10"-10728,-2-3-382,-6-5-73,-1 0 0,1 0-1,0 1 1,-1-1 0,0 1 0,0 0-1,0 0 1,0 0 0,0 0 0,0 1 0,-1-1-1,0 1 1,1 0 0,-1-1 0,-1 1-1,1 0 1,-1 0 0,1 0 0,-1 1-1,0-1 1,0 5 0,-1-2 1,0 0 0,0 1-1,0-1 1,-1 0 0,-1 0 0,1 1 0,-1-1 0,0-1-1,-1 1 1,1 0 0,-1 0 0,-1-1 0,1 0 0,-1 1-1,0-1 1,-1-1 0,1 1 0,-1-1 0,0 1 0,-1-1-1,1-1 1,-1 1 0,0-1 0,-8 4 0,-27 17 188,57-24 885,10-8-926,-1 0 0,26-11-1,26-8-195,-44 18-671,43-5 1,33 5-6131,-25 7 574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3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50 12678,'0'0'14262,"-7"-28"-13861,7 20-401,0 4 0,0 0-1137,-29-2-22426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5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273 140 6067,'0'0'3465,"-11"-18"-1917,-5-8-855,-33-55 3357,36 67-2598,4 15 186,-3 25 474,11-23-2087,-55 145 70,-43 138-324,94-254-1287,4-13-2418,16-18-8250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5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1 108 544,'0'0'13791,"9"17"-13498,21 35 12,2-2 0,56 68 0,-76-106-366,-1 0 0,2 0-1,-1-2 1,2 1 0,-1-2-1,30 16 1,-33-21-421,0 0 0,0 0-1,0-1 1,1 0 0,0-1 0,-1 0-1,1-1 1,0 0 0,0-1-1,0 0 1,17-3 0,-22 2 267,-1 0 0,1 0 0,-1-1 0,1 0 0,-1 0 0,0 0 0,0-1 0,0 1 0,0-1 0,0-1 0,-1 1 0,1-1 0,-1 1 0,4-6 0,-1 1 49,-1 0-1,0 0 1,-1-1-1,0 0 1,0 0 0,-1 0-1,4-13 1,2-11 376,-2 0 0,-2-1 0,4-50 0,-10 83-200,5-100 2474,-5 55 4279,-1 53-6645,0 1 0,-1 0-1,1 0 1,-2 0 0,1-1 0,-5 10 0,-5 16 60,-13 62 500,-25 183 0,46-167-2346,4-107 1196,0-1 0,0 1 0,0-1 1,1 1-1,-1-1 0,1 0 0,1 6 0,0-7 104,-1 0-1,0 0 1,1 0-1,-1-1 1,1 1 0,0-1-1,0 1 1,-1-1-1,1 1 1,3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5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5346,'0'0'1500,"-14"18"-292,-6 4-752,8-9-109,1 0 1,0 1-1,1 0 0,0 1 1,-11 25-1,17-32-137,0 1 0,1-1-1,1 1 1,-4 17 0,6-24-191,-1 0 0,1 0 1,0 0-1,0 0 0,0 0 0,0 0 1,0 0-1,0 0 0,0 0 0,1 0 1,-1 0-1,1 0 0,-1 0 0,1 0 1,0 0-1,0 0 0,0 0 1,0 0-1,0-1 0,0 1 0,0 0 1,1-1-1,-1 1 0,1-1 0,-1 1 1,4 1-1,2 0 8,1 0 0,0-1-1,0 0 1,0 0 0,1-1 0,-1 0 0,0-1-1,1 1 1,-1-2 0,0 1 0,0-1 0,1 0-1,-1-1 1,0 0 0,0 0 0,0-1 0,-1 0-1,1-1 1,-1 1 0,1-1 0,10-8 0,-14 7 2,0 0 1,0 0 0,0 0 0,0 0 0,-1-1 0,0 0 0,0 0 0,0 1 0,-1-2 0,0 1 0,2-11 0,-2 4 295,0 0-1,-1-1 1,0 1-1,-3-21 1,2 31-300,-1 1 0,0 0 1,1 0-1,-1 0 0,0 0 0,0 0 1,0 0-1,-1 0 0,1 1 0,0-1 1,-1 0-1,1 1 0,-1-1 1,0 1-1,1-1 0,-1 1 0,0 0 1,0-1-1,0 1 0,0 0 0,0 0 1,0 1-1,0-1 0,0 0 1,0 1-1,0-1 0,0 1 0,-1 0 1,1 0-1,-2-1 0,2 1-183,0 0 0,-1 0-1,1-1 1,0 1 0,0 0 0,0 1 0,0-1-1,0 0 1,0 0 0,0 1 0,-1 0-1,1-1 1,1 1 0,-1 0 0,0 0-1,0 0 1,0 0 0,0 0 0,0 0-1,1 1 1,-1-1 0,1 1 0,-1-1 0,1 1-1,-1-1 1,1 1 0,0 0 0,0 0-1,0 0 1,-1 2 0,0 15-4868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8:5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2 186 8964,'0'0'5808,"0"15"-5544,-2 79 304,2-92-547,1 0 0,-1 0 0,1 0 0,-1 0 0,1 0 0,0 0 0,0 0 0,-1 0 0,1 0 0,1 0 0,-1 0-1,0 0 1,0-1 0,1 1 0,-1 0 0,1-1 0,-1 1 0,1-1 0,0 0 0,0 0 0,-1 1 0,1-1 0,0 0 0,0-1-1,0 1 1,0 0 0,0 0 0,0-1 0,1 1 0,3-1 0,8 3 57,1-1 1,-1-1-1,22-1 1,-27 0-33,-4 0-26,0 0-1,0 0 1,0 0-1,0-1 1,0 0-1,0 0 1,-1 0 0,1-1-1,0 1 1,-1-1-1,1 0 1,-1-1 0,6-3-1,-7 3-2,0 1 0,0-2 0,-1 1-1,0 0 1,1 0 0,-1-1 0,0 1 0,0-1 0,-1 1 0,1-1-1,-1 0 1,0 0 0,0 0 0,0 0 0,0 0 0,-1 0-1,0 0 1,0 0 0,0-5 0,-15 21-519,11-2 488,0 0 1,1 0-1,0 0 0,0 0 0,1 0 0,0 1 1,1-1-1,0 1 0,1-1 0,1 15 0,-1-22 18,1-1-1,-1 1 1,1 0-1,0-1 0,0 1 1,0-1-1,0 0 1,0 1-1,0-1 0,1 0 1,-1 0-1,1 0 1,0 0-1,-1 0 1,1 0-1,0 0 0,0 0 1,0-1-1,0 1 1,1-1-1,-1 0 0,0 1 1,1-1-1,-1 0 1,0 0-1,1-1 1,0 1-1,-1 0 0,5 0 1,9 2 61,0-1 0,1-1 0,24 0 0,-32-1-38,0-1-1,-1 1 0,1-1 0,-1-1 0,1 0 0,-1 0 0,1 0 0,-1-1 0,0 0 0,0-1 0,0 0 0,-1 0 0,1-1 0,-1 0 0,0 0 0,-1-1 0,1 0 0,-1 0 0,0 0 0,0-1 0,-1 0 0,0 0 0,0 0 0,-1 0 0,0-1 0,0 0-1,-1 0 1,0 0 0,0 0 0,-1-1 0,3-13 0,-4 7 287,0 0-1,-1 0 1,0-1-1,-1 1 0,-1 0 1,0 0-1,-1 0 0,-1 0 1,0 1-1,-12-27 1,13 35-297,0 1 1,0 0 0,0-1-1,-1 1 1,1 0 0,-1 1 0,-1-1-1,1 1 1,-1 0 0,1 0 0,-1 0-1,0 0 1,-1 1 0,1 0-1,0 0 1,-1 1 0,0-1 0,0 1-1,0 0 1,0 1 0,0-1-1,0 1 1,0 1 0,0-1 0,0 1-1,0 0 1,-1 0 0,1 1 0,-9 1-1,11-1-41,1 0-1,0 1 1,-1-1-1,1 1 1,0-1 0,0 1-1,0 0 1,0 0-1,0 0 1,0 1-1,1-1 1,-1 1 0,1 0-1,0-1 1,-1 1-1,1 0 1,-2 6-1,-5 7-1646,1 0-1,-8 24 0,4-10-4766,-2-1-1316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8932,'0'0'7460,"-41"137"-6484,23-68-400,-2 2-416,1 0 0,1-4-80,3-8-48,6-10 16,-2-9-48,2-17-3249,0-17-2338,1-6-95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2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 1569,'0'0'3764,"0"-14"7495,0 33-11247,0 68 39,-15 126 0,9-169-1793,2-2-3730,3-10-2243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10037,'0'0'10436,"-48"79"-9683,46-46-353,0 1-96,-1 3-128,1 1-128,-2-5-16,4-3-64,0-6-288,0-7-2721,35-11-12374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6947,'0'0'2175,"30"8"-1914,-3 0-220,-4 0-25,0-2 1,1 0 0,-1-1-1,1-2 1,0-1 0,41 0-1,-50-3-16,0-1-1,1-1 0,-1 0 0,0 0 1,-1-2-1,1 0 0,-1 0 1,0-2-1,0 0 0,-1 0 0,1-1 1,15-14-1,-19 14 99,-1-1 1,0 0-1,0 0 1,-1-1-1,-1 0 1,0 0-1,0-1 1,-1 0-1,0 0 1,-1-1-1,0 1 1,-1-1-1,0 0 0,-1-1 1,2-16-1,0 7 2285,-5 22-2334,-3 40 387,-14 73-368,-56 187 0,38-170-89,30-111 7,1 0 0,1-1 0,-2 39 0,5-56 15,0-1 0,0 0 0,0 1 0,0-1 1,0 0-1,0 0 0,0 1 0,0-1 0,1 0 0,-1 0 0,0 1 0,0-1 0,0 0 1,0 0-1,0 1 0,1-1 0,-1 0 0,0 0 0,0 0 0,0 1 0,1-1 0,-1 0 0,0 0 1,0 0-1,1 0 0,-1 1 0,0-1 0,0 0 0,1 0 0,-1 0 0,0 0 0,0 0 0,1 0 1,-1 0-1,0 0 0,1 0 0,-1 0 0,0 0 0,0 0 0,1 0 0,-1 0 0,14-4 86,0-3-23,0-1-1,-1-1 1,0 0-1,0-1 1,-1-1-1,0 0 0,11-13 1,29-26-3,-43 43-59,0 0-1,0 0 1,1 1 0,0 0 0,0 1 0,0 0 0,1 0-1,-1 1 1,1 1 0,0 0 0,0 0 0,1 1 0,-1 0-1,0 1 1,22 1 0,-29 0-16,0 1 0,1 0 0,-1 0 0,0 1 0,0-1 0,0 1 0,0 0 0,-1 0 1,1 0-1,0 1 0,-1-1 0,0 1 0,1 0 0,-1 0 0,0 0 0,0 0 0,-1 0 0,1 1 0,2 4 0,29 28-4707,-11-21-497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6147,'0'0'2321,"24"-6"-1780,78-19-226,-79 19-270,0-1 0,35-17 0,-49 19-42,-1 0-1,1 0 1,-1-1-1,-1 0 1,1 0-1,-1-1 1,7-7-1,-10 8 92,0 1-1,-1-1 1,0 0-1,0 0 1,0 0 0,-1 0-1,0-1 1,0 1-1,-1-1 1,1 1-1,-1-1 1,-1 0 0,1 1-1,-1-1 1,-1 0-1,0-8 1,1 12 38,-1-1 0,1 1 1,-1 0-1,1 0 0,-1 0 0,0 0 0,0-1 0,0 1 1,-1 1-1,1-1 0,-1 0 0,0 0 0,1 0 1,-1 1-1,0-1 0,-1 1 0,1 0 0,0-1 1,-1 1-1,1 0 0,-1 0 0,0 1 0,0-1 1,1 1-1,-1-1 0,0 1 0,0 0 0,0 0 1,-1 0-1,1 0 0,0 1 0,0-1 0,-7 1 0,5 0-80,1 1 0,-1 0 0,0 1 0,1-1 0,-1 1 0,1 0-1,-1 0 1,1 0 0,0 1 0,0-1 0,0 1 0,0 0 0,1 0-1,-1 1 1,1-1 0,-4 5 0,-8 10 175,1 1-1,-13 22 1,21-30-97,-6 7 16,1 2 1,1-1-1,1 2 1,1-1-1,0 1 1,-7 37-1,13-50-136,1 1-1,0 0 1,0 0-1,1-1 0,0 1 1,0 0-1,1 0 1,1-1-1,-1 1 1,1 0-1,1-1 0,-1 0 1,1 1-1,1-1 1,0 0-1,0-1 1,0 1-1,1-1 0,10 12 1,-5-9-281,0 0 0,1-1 0,0-1 0,24 15 0,-17-13-1586,2 0 0,35 11 0,56 9-7446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13 443 14567,'0'0'2011,"21"-11"-1336,70-38-576,-83 44-139,0 0-1,-1 0 1,1-1 0,-1 0-1,0 0 1,0 0 0,-1-1-1,0 0 1,0 0 0,-1-1-1,0 0 1,0 0-1,-1 0 1,0 0 0,0-1-1,-1 1 1,3-13 0,-2-3 166,0 0-1,-2-1 1,-1 1 0,-4-44 0,0 2 617,1 52 479,-8 30-548,-66 213-474,43-121-109,25-81-39,-72 253 309,70-238-336,3 1 0,2 1 1,1-1-1,4 72 0,0-110-27,0 0-1,1 0 0,-1 0 1,1 0-1,0 0 1,1-1-1,-1 1 0,1 0 1,0 0-1,0-1 1,1 1-1,-1-1 0,1 0 1,0 0-1,0 0 1,0 0-1,0 0 0,1-1 1,0 0-1,0 1 1,0-1-1,0 0 0,0-1 1,0 1-1,1-1 1,-1 0-1,1 0 1,0 0-1,0-1 0,-1 0 1,1 0-1,0 0 1,0 0-1,0-1 0,6 0 1,-2 1-230,0-1 1,-1 0 0,1 0-1,-1-1 1,1 0-1,-1-1 1,1 0-1,-1 0 1,0-1 0,0 0-1,15-8 1,-18 7-18,0 1 0,0-1 0,0 0 0,-1 0 0,1-1 0,-1 1 0,0-1 0,0 0 0,-1 0 0,0 0 0,0 0 0,0-1 0,0 1 0,-1-1 0,0 0-1,0 0 1,2-10 0,-2 0 89,0 0-1,-1 0 0,-1 0 1,0 0-1,-1 0 0,-1 0 0,0 0 1,-1 0-1,-1 0 0,0 1 1,-7-15-1,-9-15 1553,-2 1-1,-35-52 1,54 92-1139,3 3-182,0 1 0,0 0-1,-1 0 1,1 0 0,0-1 0,0 1-1,0 0 1,-1 0 0,1-1 0,0 1-1,0 0 1,0 0 0,0-1 0,0 1-1,0 0 1,0 0 0,0-1-1,0 1 1,-1 0 0,1-1 0,0 1-1,1 0 1,-1 0 0,0-1 0,0 1-1,0 0 1,0-1 0,0 1 0,0 0-1,0 0 1,0-1 0,0 1-1,0 0 1,1 0 0,-1-1 0,0 1-1,0 0 1,0 0 0,1-1 0,-1 1-1,0 0 1,0 0 0,0 0-1,1 0 1,-1-1 0,0 1 0,17-2-507,-8 2 658,60-6-123,118-16-1329,-159 17 1042,-1-1 0,0-1-1,0-1 1,40-19-1,-26 3 565,-41 50-309,-3-4-4,-2-1 1,-7 25-1,6-25 34,0-1-1,-4 39 1,9-52-80,1 0 0,0 0 0,0 0 0,0-1 0,1 1 0,-1 0 0,4 11 1,-3-16-13,1 1 0,-1-1 0,0 0 0,0 0 1,1 0-1,-1 0 0,1 0 0,0-1 0,-1 1 1,1 0-1,0-1 0,0 0 0,0 1 1,0-1-1,1 0 0,-1 0 0,0 0 0,0 0 1,1 0-1,-1-1 0,0 1 0,1-1 1,-1 1-1,4-1 0,2 2 11,0-2-1,1 1 1,-1-1 0,0 0-1,0 0 1,1-1-1,-1-1 1,0 1 0,0-1-1,0 0 1,0-1 0,-1 0-1,1 0 1,-1-1 0,1 0-1,-1 0 1,0-1 0,-1 0-1,1 0 1,-1 0 0,0-1-1,0 0 1,-1 0-1,0-1 1,0 1 0,0-1-1,-1 0 1,0 0 0,0-1-1,-1 1 1,0-1 0,0 0-1,-1 0 1,0 0 0,0 0-1,0-9 1,-2 11-52,1-4 55,-1 0 0,0 0-1,0-1 1,-3-10-1,3 19-53,-1-1 0,1 1-1,-1 0 1,1 0 0,-1 0-1,0 0 1,0 0 0,0 0-1,0 0 1,0 0 0,-1 1-1,1-1 1,0 0-1,-1 1 1,0-1 0,1 1-1,-1-1 1,0 1 0,1 0-1,-1 0 1,0 0 0,0 0-1,0 0 1,0 0 0,-3-1-1,4 2-209,-1 0 0,1 0 0,0-1 0,-1 1-1,1 0 1,-1 0 0,1 0 0,0 0 0,-1 0 0,1 1 0,-1-1 0,1 0-1,0 1 1,-1-1 0,1 1 0,0-1 0,0 1 0,-1 0 0,1-1-1,0 1 1,0 0 0,0 0 0,0 0 0,0 0 0,0 0 0,-1 2-1,-1 1-433,1 0-1,-1 0 1,1 0-1,0 0 0,1 1 1,-3 6-1,-5 30-3343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0 412 2593,'0'0'1884,"21"-2"178,-4 1-1592,-4 0-188,0 0 0,-1 0 0,1-1 0,-1-1 0,1 0 0,-1-1 0,0 0 0,0 0 0,13-9 0,-6 3 316,-1-2 0,0 0 1,-1-1-1,27-26 1,-39 33-396,0 0 1,1 0-1,-2 0 1,1-1-1,-1 0 1,0 0-1,-1 0 1,0 0-1,0-1 1,0 1-1,-1-1 1,0 0-1,0 0 1,-1 1-1,0-15 1,-1 15-25,0 0 0,0 0 0,-1 0 0,0 0 0,-1 0 0,0 0 0,0 0 0,-5-11 0,6 16-161,0 0 0,0 0 0,0 0 1,-1 0-1,1 1 0,-1-1 0,1 0 1,-1 1-1,1-1 0,-1 1 1,0 0-1,0 0 0,0-1 0,0 1 1,0 0-1,0 1 0,0-1 1,0 0-1,0 0 0,0 1 0,-1 0 1,1-1-1,0 1 0,0 0 0,0 0 1,-1 0-1,1 0 0,0 0 1,0 1-1,-1-1 0,-3 2 0,5-1-23,-1 0-1,0 0 0,0 0 1,0 0-1,1 1 0,-1-1 1,0 0-1,1 1 0,-1-1 1,1 1-1,0 0 0,0-1 0,-1 1 1,1 0-1,0 0 0,0 0 1,1 0-1,-1 0 0,0 0 1,1 0-1,-1 0 0,1 0 1,0 0-1,-1 3 0,1-4 3,0 1-1,-1 0 1,1 0-1,0-1 1,0 1-1,0 0 1,0 0-1,1 0 0,-1-1 1,0 1-1,1 0 1,-1-1-1,1 1 1,0 0-1,0-1 1,-1 1-1,1-1 1,0 1-1,0-1 1,0 1-1,0-1 1,1 1-1,-1-1 0,0 0 1,1 0-1,-1 0 1,1 0-1,-1 0 1,3 1-1,15 2-129,0-1-1,1-1 1,-1 0 0,0-2-1,0 0 1,1-1-1,30-7 1,-33 5-121,-1-2 1,1 0-1,-1-1 0,23-12 0,-30 13 245,-1 0-1,0 0 1,0 0-1,0-1 1,-1 0 0,0-1-1,0 0 1,0 0-1,7-11 1,-12 15 166,-1 1 1,0 0-1,0-1 0,1 1 1,-2-1-1,1 0 1,0 1-1,0-1 0,-1 0 1,0 1-1,1-1 1,-1 0-1,-1-3 0,1 6-109,0 0 0,-1-1 0,1 1 0,-1-1 0,1 1-1,-1 0 1,1 0 0,-1-1 0,1 1 0,-1 0 0,1 0-1,-1 0 1,1-1 0,-1 1 0,1 0 0,-1 0 0,1 0-1,-1 0 1,0 0 0,1 0 0,-1 0 0,1 0-1,-1 0 1,1 1 0,-1-1 0,1 0 0,-1 0 0,-18 5 82,12-1-69,1 1 0,0 0 0,1 0 0,-1 1 0,1-1 0,0 1-1,1 0 1,-1 0 0,-5 12 0,-3 5 311,-14 38 0,23-51-295,0 1 0,1 0-1,1 1 1,-1-1 0,2 0 0,-1 1-1,2 16 1,0-23-71,0 1 0,1-1 0,-1 0 0,2 1 0,-1-1 0,0 0 1,1 0-1,0 1 0,0-1 0,1-1 0,-1 1 0,1 0 0,0-1 0,0 1 0,1-1 0,-1 0 0,7 6 0,-1-3-116,1 0 0,0-1-1,0 0 1,0-1 0,0 0 0,1 0 0,15 4-1,-12-5-1141,0-1-1,1-1 0,16 1 0,38-1-8338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9268,'0'0'1716,"0"19"-1487,0 131 1124,-2-129-1097,0 0 0,-1 0 1,-1 0-1,-11 34 0,8-31-57,10-38 1588,-2 7-1498,0 0 1,1 0-1,0 0 1,5-13-1,-6 18-279,7-14 72,1 1-1,13-20 1,-20 32-86,1 0 0,-1 0 1,0 1-1,1-1 0,-1 0 0,1 1 1,0 0-1,0-1 0,0 1 1,0 0-1,0 1 0,1-1 0,-1 0 1,0 1-1,1 0 0,-1 0 0,1 0 1,5-1-1,-7 3-10,1-1 1,0 1-1,0 0 1,-1 0-1,1 0 1,-1 0-1,1 0 1,-1 1-1,0-1 0,1 1 1,-1-1-1,0 1 1,0 0-1,0 0 1,0 0-1,0 0 1,0 0-1,-1 0 0,1 1 1,1 3-1,3 5 3,0 0 1,-1 0-1,5 15 0,-5-9-1,-1 1 0,-1-1 0,1 32 0,-2-33 55,-3-15-41,2-1 0,-1 1 0,0-1 0,0 1 0,0-1 1,0 1-1,0-1 0,0 1 0,0-1 0,1 1 0,-1-1 1,0 1-1,0-1 0,1 0 0,-1 1 0,0-1 0,1 1 1,-1-1-1,0 0 0,1 1 0,-1-1 0,1 0 0,-1 1 1,0-1-1,1 0 0,-1 0 0,1 1 0,-1-1 0,1 0 1,-1 0-1,1 0 0,-1 0 0,1 0 0,-1 1 0,1-1 1,-1 0-1,1 0 0,-1 0 0,1-1 0,0 1 0,-1 0 1,1 0-1,-1 0 0,1 0 0,-1 0 0,0-1 0,1 1 1,0-1-1,25-14 142,46-54 29,-50 45-178,2 1 1,1 2-1,38-27 1,-59 45 0,-1 1 0,1 0 0,0 0 0,-1 0 0,1 1 0,0-1 0,0 1 0,0 0 0,0 0 0,0 0 0,0 1 0,1-1 0,-1 1 0,0 0 0,0 0 0,0 0 0,0 1 0,1 0 0,-1-1 0,0 1 0,0 1 0,0-1 0,-1 1 0,1-1 1,0 1-1,0 0 0,-1 1 0,1-1 0,-1 0 0,0 1 0,0 0 0,0 0 0,0 0 0,0 0 0,-1 0 0,1 1 0,2 5 0,2 3-13,0 0 0,-1 0 0,-1 0 1,0 1-1,-1 0 0,0 0 0,-1 0 0,-1 0 0,0 0 1,1 20-1,-4-15 278,0-12-524,1 0 1,0-1-1,0 1 1,1 0-1,1 9 1,-1-13-1,-1-1 1,0 0-1,1 0 1,-1 1 0,1-1-1,0 0 1,0 0 0,-1 0-1,1 0 1,0 0-1,0 0 1,0 0 0,0 0-1,0 0 1,0-1 0,0 1-1,0 0 1,0 0-1,1-1 1,-1 1 0,0-1-1,0 1 1,0-1 0,1 0-1,-1 1 1,0-1-1,1 0 1,-1 0 0,3 0-1,28 0-4742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66 393 6771,'0'0'5315,"-8"17"-4510,-27 59-114,31-70-615,1 1-1,0 0 0,0 0 1,1 0-1,0 0 0,0 1 1,1-1-1,0 1 1,0-1-1,0 1 0,2 12 1,-1-19-67,0 0 1,0 0-1,1 0 1,-1 0-1,0 0 1,1 0-1,-1 0 1,0 0 0,1 0-1,-1 0 1,1 0-1,0 0 1,-1 0-1,1 0 1,0 0-1,-1-1 1,1 1 0,0 0-1,0 0 1,0-1-1,1 2 1,29 6 146,-14-7-77,0 0 1,20-3-1,-25 1-22,-2 0-34,1-1-1,-1 1 0,0-2 1,0 1-1,0-2 0,-1 1 0,1-1 1,-1-1-1,0 1 0,0-2 1,0 1-1,15-14 0,-10 6 33,0-1-1,-1 0 1,-1 0 0,-1-2-1,0 1 1,11-21 0,-17 32-168,-3 15-24,-1 19-1,-1-27 163,0 6-3,0 0 0,1 0 1,0 0-1,0 0 1,1 0-1,0-1 0,0 1 1,1 0-1,5 8 0,-6-13-19,0 0 0,1-1 0,-1 1 0,1-1 0,0 1 0,0-1 0,0 0 0,1 0 0,-1-1 0,1 1 0,0-1 0,-1 0 0,1 0 0,0 0 0,0 0-1,0-1 1,1 1 0,-1-1 0,0 0 0,9 1 0,1-1-554,1 0-1,-1 0 0,1-1 0,-1-1 1,1-1-1,-1 0 0,1-1 1,-1 0-1,0-1 0,0-1 1,-1 0-1,1-1 0,14-8 1,-13 4 350,-1 1 0,0-2 1,-1 0-1,0-1 1,0 0-1,-1 0 1,-1-2-1,-1 1 0,0-1 1,17-31-1,-16 21 677,0-1-1,-2 0 0,-1 0 1,-1-1-1,8-52 0,-9 8 3472,-2-73 1,-5 168-3395,-2 0 1,-1-1 0,-10 40 0,0-3-224,-8 54 259,-14 230 1,36-333-619,0-1-1,0 0 1,1 0 0,0 0-1,5 17 1,-5-25-134,0 0-1,1 0 1,-1 0-1,0 0 1,1-1-1,0 1 1,0-1 0,0 1-1,0-1 1,0 1-1,0-1 1,1 0 0,-1 0-1,1 0 1,-1-1-1,1 1 1,0 0 0,0-1-1,0 0 1,-1 0-1,1 0 1,0 0-1,5 1 1,53 3-5341,9-5-920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9588,'0'0'2257,"-25"17"-304,-78 56-187,92-64-1551,0 0-1,0 0 0,1 1 0,1 0 0,-1 0 0,2 1 1,0 1-1,0-1 0,1 1 0,-11 24 0,17-33-204,-1 0-1,1 0 1,0 0-1,0 0 0,1 0 1,-1 1-1,1-1 1,0 0-1,-1 0 1,2 4-1,-1-6-4,0 0-1,0 0 0,1 0 1,-1 0-1,0 0 1,1 0-1,-1 0 1,1 0-1,-1 0 1,1 0-1,-1 0 1,1 0-1,0 0 0,0-1 1,-1 1-1,1 0 1,0 0-1,0-1 1,0 1-1,0-1 1,1 1-1,3 1-1,0-1 1,0 0-1,0 0 1,0-1-1,0 0 0,0 1 1,0-2-1,0 1 1,0-1-1,0 1 1,6-3-1,1 0-123,0-1 1,0-1-1,0 0 1,-1 0-1,0-1 1,0 0-1,0-1 1,-1-1-1,0 0 0,0 0 1,-1 0-1,0-1 1,10-14-1,-9 11 153,-1 0-1,0-1 1,0-1 0,-2 1-1,1-1 1,-2-1-1,0 1 1,-1-1 0,0 0-1,3-22 1,-24 105 1569,7-37-1391,2 2 0,-7 57 0,13-79-166,0 1-1,1 0 0,1-1 1,0 1-1,1-1 0,5 22 1,-6-30-89,1 1 1,0-1-1,-1 0 1,1 1 0,1-1-1,-1 0 1,0 0-1,1-1 1,0 1-1,-1 0 1,1-1-1,0 0 1,0 0 0,1 0-1,-1 0 1,0 0-1,1 0 1,-1-1-1,1 0 1,-1 1 0,1-1-1,0-1 1,-1 1-1,1 0 1,4-1-1,10 2-2279,0-2 0,-1 0 0,23-2 0,6-8-5032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8612,'0'0'352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334 370 6851,'0'0'5693,"-22"-13"-4850,1 0-697,-2 1 0,-27-11 0,47 22-133,-1 0-1,0 1 1,0-1 0,1 1-1,-1 0 1,0 0 0,0 0-1,0 0 1,1 1 0,-1-1-1,0 1 1,1 0 0,-1 0-1,0 1 1,1-1-1,-1 1 1,1-1 0,0 1-1,0 0 1,-1 0 0,1 1-1,1-1 1,-1 1 0,0-1-1,-4 7 1,-2-1 10,-1 1 8,0 0 0,0 1 0,1 0 0,0 0 0,1 1 0,1 0 0,-1 0 0,2 1 0,0 0 0,0 0 0,1 1 0,0 0 0,1 0 0,1 0 0,0 0 0,1 0 0,-2 21 0,5-34-30,-1 0 1,0 1-1,1-1 0,-1 1 1,0-1-1,1 1 1,-1-1-1,1 0 1,-1 1-1,1-1 1,-1 0-1,0 1 0,1-1 1,-1 0-1,1 0 1,-1 1-1,1-1 1,0 0-1,-1 0 0,1 0 1,-1 0-1,1 0 1,-1 0-1,1 0 1,-1 0-1,1 0 1,0 0-1,-1 0 0,1 0 1,-1 0-1,1 0 1,-1 0-1,2-1 1,20-5-217,-16 1 22,0 0-1,-1 0 0,1-1 0,-2 1 1,1-1-1,0-1 0,-1 1 0,0 0 1,-1-1-1,1 0 0,-1 0 1,-1 0-1,1 0 0,-1 0 0,1-10 1,0 5 171,0 0 1,-1 0-1,-1 0 1,0 0 0,-1 0-1,-1-14 1,3 31 24,0-1 1,-1 0 0,2-1-1,-1 1 1,0 0-1,1-1 1,0 1 0,0-1-1,0 0 1,0 0 0,0 0-1,1 0 1,-1 0-1,1-1 1,0 0 0,0 1-1,0-2 1,0 1-1,0 0 1,0-1 0,0 1-1,1-1 1,6 0-1,12 3 18,-1-2 0,1 0 0,28-2 0,-47 0-20,9-2-3,0 1 1,0-2 0,0 0-1,0 0 1,-1-1 0,0-1 0,0 0-1,0-1 1,0 0 0,-1-1-1,0 0 1,0-1 0,16-15 0,-12 10 11,-1-1 0,-1 0 0,0-1 0,-1-1 0,-1 0 0,-1 0 0,0-1 0,13-30 0,-13 18 300,13-59 1,-20 70 1039,-1 0 0,1-20 0,-30 510 1439,-1 10-2027,28-478-810,0 0 0,0-1 1,0 1-1,0-1 0,1 1 0,-1 0 0,1-1 1,0 1-1,0-1 0,0 0 0,1 1 0,-1-1 1,1 0-1,3 5 0,-3-6-254,1 0 0,0 0 0,0 0 1,0 0-1,0 0 0,0-1 0,0 0 0,0 1 1,0-1-1,1 0 0,-1-1 0,0 1 0,1-1 1,-1 1-1,0-1 0,5 0 0,52 1-5455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9172,'0'0'2796,"-3"25"-2062,3-18-655,-5 37 737,-1 0 0,-21 69-1,-39 72 353,-15 56-810,77-226-335,1 1-1,1-1 1,0 1-1,2 23 0,0-38-13,0 0 0,0 0 0,1-1 0,-1 1 0,1 0 0,-1 0 0,1-1 0,-1 1 0,1 0 0,-1-1 0,1 1 0,0-1 0,-1 1-1,1-1 1,0 1 0,-1-1 0,1 1 0,0-1 0,0 1 0,0-1 0,-1 0 0,1 0 0,0 1 0,0-1 0,0 0 0,0 0 0,-1 0 0,1 0 0,0 0-1,2 0 1,35 0 127,-26 0-74,22 0-256,263-5 505,-101-13-7764,-120 5 2810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54 11333,'0'0'6368,"23"-6"-5204,-7 1-1012,22-7 84,1 3 1,54-8-1,-31 13-86,-62 4-222,-2 0-360,-39 2 451,0 1 0,0 3 0,1 1 0,0 2 0,0 2 0,-45 18 0,80-28 7,3 0-24,0-1 1,1 0-1,-1 1 1,1-1 0,-1 1-1,0 0 1,1-1-1,0 1 1,-1 0-1,1 0 1,-1 0 0,1 0-1,0 0 1,0 0-1,-1 0 1,1 1-1,0-1 1,-1 2 0,2-2-3,0-1 0,0 0 0,0 0 0,0 0 1,0 0-1,0 1 0,0-1 0,1 0 0,-1 0 0,0 0 1,0 0-1,0 1 0,0-1 0,0 0 0,1 0 0,-1 0 1,0 0-1,0 0 0,0 0 0,0 0 0,1 0 0,-1 1 1,0-1-1,0 0 0,0 0 0,1 0 0,-1 0 1,0 0-1,0 0 0,0 0 0,1 0 0,-1 0 0,0 0 1,0 0-1,0 0 0,1-1 0,-1 1 0,0 0 0,0 0 1,0 0-1,0 0 0,1 0 0,-1 0 0,3 0 14,38 1 60,-1-2 0,0-1 1,0-2-1,0-2 0,39-12 1,10-5-469,-49 13-2329,-1-1-3800,4-4-2299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46 6947,'0'0'5645,"-22"-10"-4244,9 3-1199,5 2-126,0 1 1,0 0-1,-1 0 1,1 1-1,-14-3 1,18 5-42,0 0 1,0 1-1,0 0 1,0 0-1,1 0 1,-1 0-1,0 1 1,0-1-1,0 1 1,0 0-1,1 0 1,-1 1 0,0-1-1,1 1 1,-1-1-1,1 1 1,0 0-1,0 1 1,-5 3-1,-16 15 336,1 1-1,-30 36 1,47-51-319,0 1 0,0 0 1,1 1-1,0-1 1,0 1-1,1 0 1,0 0-1,1 1 0,0-1 1,0 1-1,1 0 1,-1 11-1,3-19-44,0 1-1,0-1 1,0 1-1,1-1 1,-1 1-1,1-1 1,-1 1-1,1-1 1,0 0-1,0 1 1,0-1-1,0 0 1,1 0-1,-1 0 1,1 0-1,-1 0 1,1 0 0,0 0-1,-1 0 1,1 0-1,0-1 1,0 1-1,0-1 1,0 0-1,1 1 1,-1-1-1,0 0 1,1 0-1,-1-1 1,0 1-1,1 0 1,-1-1-1,1 1 1,2-1-1,10 2 45,0-1 0,0 0 0,0-1 0,22-3 0,-26 1-38,0 0-1,-1-1 1,1 0 0,0-1-1,-1 0 1,0-1 0,0 0-1,0 0 1,-1-1 0,1 0-1,-1-1 1,-1 0 0,1 0-1,13-17 1,-8 8 38,-1 0 0,-1-1-1,-1-1 1,-1 0 0,0 0 0,-1-1-1,7-22 1,-41 101-353,18-46 260,0 1-1,1-1 1,1 1-1,0 0 0,1 0 1,0 1-1,2-1 1,-2 17-1,4-30-127,0-1-1,0 1 0,1 0 1,-1-1-1,0 1 1,1-1-1,-1 1 1,0-1-1,1 1 1,0-1-1,-1 1 1,1-1-1,0 1 1,0-1-1,0 0 0,0 1 1,0-1-1,0 0 1,0 0-1,0 0 1,1 0-1,-1 0 1,0 0-1,1 0 1,-1 0-1,1-1 1,-1 1-1,1 0 0,1 0 1,5 1-673,1-1-1,-1 1 1,0-1 0,15-1-1,-13 0 438,56 1-3626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25 7043,'0'0'4031,"-20"0"-3145,7 0-747,5 0-59,0-1 0,1 1 0,-1 1 1,0-1-1,1 1 0,-1 0 0,1 1 0,-1 0 1,1 0-1,0 1 0,0 0 0,0 0 0,0 1 1,0-1-1,1 1 0,-9 7 0,4 0 191,0 0 0,-14 19 0,23-27-251,0 0 0,0 0-1,0 0 1,0 1 0,0-1-1,1 1 1,-1 0 0,1-1 0,0 1-1,0 0 1,0 0 0,1-1 0,0 1-1,-1 0 1,1 5 0,1-8-21,-1 0 0,1 0 1,-1 0-1,1 0 0,-1-1 1,1 1-1,0 0 0,-1 0 1,1 0-1,0 0 0,0-1 1,0 1-1,0 0 0,-1-1 1,1 1-1,0-1 0,0 1 1,0-1-1,0 1 0,0-1 1,0 1-1,1-1 0,-1 0 1,0 0-1,0 0 0,0 0 1,2 0-1,38 1-203,-30-1 10,-3 0 63,-1-1 0,1 0 0,0 0 0,0-1 0,0 0-1,-1 0 1,1 0 0,-1-1 0,1 0 0,-1-1 0,0 0-1,-1 0 1,1 0 0,-1-1 0,1 0 0,-1 0-1,7-9 1,1-3 270,0-1 0,-2 0 0,0-1-1,-1 0 1,9-21 0,-19 38 754,-1 6-838,0 0 48,-3 35-73,-2 0 0,-15 61 0,6-32 16,8-41-12,0 1-1,-2-1 1,-1 0 0,-1-1 0,-1 0-1,-1-1 1,-21 32 0,27-47 106,-1-1 1,0 0 0,0-1 0,-1 0-1,0 0 1,-1 0 0,1-1 0,-1 0-1,-1-1 1,1 0 0,-1-1 0,0 1-1,0-2 1,-1 0 0,0 0 0,1-1-1,-1 0 1,0-1 0,0 0 0,-23 1-1,29-3-95,1 0-1,0 0 0,-1 0 0,1-1 0,0 0 0,-1 0 0,1 0 0,-6-2 0,8 2-124,1 0 0,-1 0 0,1-1 0,-1 1 0,1 0 0,-1-1-1,1 1 1,0 0 0,0-1 0,0 0 0,0 1 0,0-1 0,0 0 0,0 1-1,0-1 1,1 0 0,-1 0 0,1 0 0,-1 0 0,1 1 0,0-4 0,-2-38-6217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9636,'0'0'3092,"24"-17"-1496,79-57-550,-84 61-955,0-2 1,-1 0-1,-1-1 1,0 0 0,14-20-1,-26 29-75,0-1-1,0 0 1,-1 0 0,0-1-1,-1 1 1,1-1 0,-2 0-1,1 0 1,-1 0 0,-1 0-1,1 0 1,-2 0-1,1-10 1,-1 12 1,0 4-3,0-1 1,0 1-1,0-1 0,0 1 1,0 0-1,-1-1 0,0 1 1,-2-6-1,3 8-12,-1 0-1,0 0 0,0 0 1,0 0-1,0 0 1,-1 0-1,1 1 1,0-1-1,0 0 1,0 1-1,0-1 1,-1 1-1,1-1 1,0 1-1,-1 0 0,1 0 1,0-1-1,-1 1 1,1 0-1,0 0 1,-1 0-1,1 0 1,0 0-1,-1 1 1,-1-1-1,0 1-4,-1 0 0,0 0 0,1 1 0,-1-1 0,1 1 0,0-1 0,0 1 0,-1 0 0,1 1 0,0-1 0,1 0 0,-1 1 0,0-1 0,1 1 0,-1 0 0,1 0 0,0 0-1,0 0 1,0 0 0,-2 6 0,1-4 2,1 0 1,0 0-1,0 0 0,1-1 0,0 2 0,-1-1 0,1 0 0,1 0 0,-1 0 0,1 0 0,0 1 0,0-1 1,1 0-1,1 9 0,-1-12-2,0 0 0,0-1 1,0 1-1,0 0 0,1 0 1,-1-1-1,0 1 0,1-1 0,-1 1 1,1-1-1,0 0 0,-1 0 1,1 1-1,0-1 0,0 0 1,0-1-1,0 1 0,0 0 0,0 0 1,0-1-1,3 1 0,49 5-112,-46-6 76,21 0-538,-1 0-1,1-2 0,0-1 0,-1-1 0,29-9 0,-40 8 549,0-1-1,0 0 1,-1-1 0,0-1-1,0 0 1,-1-1-1,0-1 1,0 0-1,16-17 1,-26 23 269,0-2 1,0 1-1,-1 0 1,0-1-1,0 0 1,6-12-1,-8 12 400,0 0-1,0 0 0,0 0 0,-1 0 1,0 0-1,0 0 0,0-11 0,-2 17-529,0 0-1,0-1 0,0 1 1,1 0-1,-1 0 0,0 0 0,0 0 1,0 0-1,0 0 0,0 0 1,0 0-1,0 0 0,0 0 0,0 0 1,-1 1-1,2-1-91,-7 2 13,1 0 1,-1 1-1,0 0 1,1 0-1,0 1 1,0 0 0,0 0-1,0 0 1,1 0-1,-1 1 1,1 0 0,0 0-1,-5 9 1,1-3 0,0 1 1,1 1-1,1-1 1,0 1 0,-9 25-1,12-26-17,0 1 0,1-1 0,1 1 0,0-1 0,1 1-1,0 0 1,2 17 0,-1-25-86,0 0 1,1 1-1,0-1 0,0 0 0,1 0 0,-1 0 0,1-1 1,0 1-1,0 0 0,1-1 0,-1 1 0,1-1 0,0 0 0,0 0 1,1 0-1,-1 0 0,1 0 0,0-1 0,0 0 0,6 5 1,0-3-916,0-1 1,0 0 0,1 0-1,-1-1 1,1 0-1,0-1 1,0 0 0,19 1-1,38-2-5254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25 9108,'0'0'3162,"-20"11"-1815,-3 2-934,-33 25 1,54-37-388,0 1-1,0 0 1,0 0 0,0 0-1,1 0 1,-1 1 0,1-1-1,-1 0 1,1 1 0,0-1-1,0 1 1,0-1 0,0 1-1,0 0 1,1-1 0,-1 1-1,1 0 1,-1-1 0,1 1-1,0 0 1,0 0 0,1-1-1,0 6 1,0 4 54,-2-9-70,1 0-1,0 0 0,1 1 0,-1-1 1,1 0-1,-1 0 0,1 0 0,0 0 1,0 0-1,0 0 0,0 0 1,1 0-1,-1-1 0,1 1 0,0 0 1,0-1-1,0 1 0,0-1 0,0 0 1,0 0-1,1 0 0,-1 0 0,1 0 1,-1 0-1,6 2 0,1-1 34,-1 0-1,1 0 1,-1-1 0,1-1-1,0 1 1,0-2-1,17 1 1,-22-1-28,0-1 0,0 1 0,0-1 0,0 0 0,-1 0 0,1 0 0,0-1 0,-1 1 0,1-1 0,-1 0 0,1 0 0,-1 0 0,0-1 0,0 1 0,0-1 0,0 1 0,0-1 0,0 0 0,-1 0 0,0 0 0,1-1 0,-1 1 0,0 0 0,-1-1 0,1 1 0,-1-1 0,1 0 0,0-4 0,2-8 74,0 0 0,-1 0 1,0 0-1,-1 0 1,-1-23-1,0 21 224,-1 14-115,1-1 1,-1 0-1,0 1 1,0-1-1,-1 1 1,-1-9-1,-11 28 378,2 9-594,2 0 0,0 1-1,1 1 1,2-1-1,0 1 1,2 0 0,1 0-1,0 32 1,3-55-12,3 28-1573,-2-30 1334,-1 1 1,1-1-1,-1 1 0,1-1 0,0 0 1,0 1-1,0-1 0,-1 0 0,1 0 1,0 1-1,1-1 0,-1 0 0,0 0 1,0 0-1,0 0 0,1-1 0,-1 1 1,2 1-1,34 7-6003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10037,'0'0'3713,"5"17"-2021,-1-1-1264,1 0-133,-1-1-1,-1 1 1,-1 0-1,0 1 1,0 15-1,-5 110 779,26-158-446,-10 6-612,0 1 1,0 1-1,1 0 1,0 1-1,23-9 1,-29 14-39,0 0 1,0 0-1,0 1 1,0 0-1,0 0 0,0 1 1,0 0-1,1 0 1,-1 1-1,0 0 1,0 1-1,14 4 1,26 12-3,-30-11-116,-1-1 0,1 0-1,0-2 1,33 6 0,61-9-8026,-48-1 3194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23 7171,'0'0'1337,"-23"-5"-22,-76-12 398,91 17-1458,1-1 0,0 1 1,0 0-1,-1 1 0,1 0 0,0 0 0,0 1 0,0 0 1,0 0-1,0 0 0,-11 6 0,7-1 99,-1 1 0,1-1 0,1 2 0,-12 11-1,18-17-309,0 0 0,0 1-1,1-1 1,-1 1 0,1 0 0,0 0-1,0 1 1,0-1 0,0 0-1,1 1 1,0 0 0,0-1-1,0 1 1,0 0 0,1 0-1,0 0 1,0 0 0,0 8-1,1-11-34,1-1 1,-1 1-1,1 0 0,-1 0 0,1-1 1,0 1-1,0 0 0,0-1 0,-1 1 1,2 0-1,-1-1 0,0 0 0,0 1 1,0-1-1,1 0 0,-1 1 0,1-1 0,-1 0 1,1 0-1,-1 0 0,1 0 0,0-1 1,-1 1-1,1 0 0,0-1 0,0 1 1,0-1-1,-1 1 0,1-1 0,4 0 1,9 2 13,0 0 1,28-2 0,-32 0-144,-2 1 41,-1-1 1,1-1 0,-1 0 0,1 0 0,-1 0-1,1-1 1,-1 0 0,0-1 0,0 0-1,0 0 1,0-1 0,-1 0 0,1 0 0,-1-1-1,0 0 1,0 0 0,-1-1 0,1 0 0,-1 0-1,0 0 1,5-9 0,-11 15 84,0 0-1,0 0 1,0 0 0,0 0 0,1 0 0,-1 0-1,0 0 1,0 0 0,0 0 0,0-1 0,0 1-1,0 0 1,0 0 0,0 0 0,1 0 0,-1 0-1,0 0 1,0 0 0,0 0 0,0 0 0,0 0-1,0 0 1,0 0 0,1 0 0,-1 0 0,0 0-1,0 0 1,0 0 0,0 0 0,0 0 0,0 0-1,0 0 1,1 0 0,-1 0 0,0 1 0,0-1-1,0 0 1,0 0 0,0 0 0,0 0 0,0 0-1,0 0 1,0 0 0,1 0 0,-1 0 0,0 0-1,0 1 1,0-1 0,0 0 0,0 0 0,0 0-1,0 0 1,0 0 0,0 0 0,0 0 0,0 1-1,0-1 1,0 0 0,0 0 0,0 0 0,0 0-1,0 0 1,0 0 0,0 0 0,0 1 0,0-1-1,0 0 1,0 0 0,0 0 0,2 19 88,-1 29-125,-1-43 71,-2 34 207,-1 1 0,-2-1-1,-2-1 1,-1 1-1,-2-1 1,-30 72 0,-3 25 648,14-36 1123,27-95-1984,1-1 1,0 1-1,-1 0 1,0 0 0,0-1-1,0 1 1,0-1-1,-1 1 1,1-1-1,-1 0 1,0 0-1,0 0 1,0-1-1,0 1 1,0-1-1,-1 1 1,1-1-1,-1 0 1,0-1 0,1 1-1,-1 0 1,0-1-1,0 0 1,0 0-1,0 0 1,0-1-1,0 1 1,0-1-1,0 0 1,-1 0-1,1 0 1,0-1 0,0 1-1,0-1 1,-4-1-1,6 1-57,0 0 0,0-1 1,0 1-1,0 0 0,0-1 0,1 1 0,-1-1 0,0 1 0,1-1 1,-1 0-1,1 0 0,0 0 0,0 0 0,-1 0 0,1 0 1,0 0-1,1 0 0,-1 0 0,0 0 0,1-1 0,-1 1 0,1 0 1,0 0-1,-1-4 0,1-8-1056,-1 0 1,4-25-1,-3 38 983,1-12-1707,1-1-1,1 1 1,7-23-1,31-51-6480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0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79 244 8100,'0'0'1598,"25"0"-696,83 0-225,-96 1-629,1-1 0,-1-1 0,1 0 0,-1-1 0,1 0 0,-1-1 0,0 0 0,12-5 0,-20 6-39,-1 0 1,0 0-1,0 0 1,0 0-1,0-1 1,0 1-1,0-1 1,0 0-1,-1 0 1,0 0-1,1 0 1,-1 0-1,0 0 1,0-1-1,-1 1 1,1-1 0,-1 1-1,0-1 1,0 1-1,0-1 1,0 0-1,0 0 1,-1 0-1,0-6 1,0 3 48,0 1-1,0-1 1,0 1 0,-1-1 0,0 1 0,0 0-1,-1 0 1,0-1 0,0 1 0,0 0-1,-1 1 1,0-1 0,-5-7 0,5 9 67,0 0-1,-1 0 1,0 1 0,0-1-1,0 1 1,0 0 0,-1 0 0,1 0-1,-1 1 1,0-1 0,1 1 0,-1 0-1,0 1 1,0-1 0,0 1-1,-11-1 1,8 1-14,1 0 0,-1 1 0,0 0-1,0 1 1,1-1 0,-1 2 0,0-1-1,1 1 1,-1 0 0,1 0 0,0 1 0,0 0-1,-9 5 1,6-2 3,1 1 0,-1 0 0,1 1 0,1-1 0,-1 2 0,1-1 0,1 1 0,-9 13 0,6-6 7,0 1-1,1 0 0,1 0 1,0 1-1,2 1 0,0-1 0,1 1 1,0 0-1,2 0 0,-2 31 1,5-42-102,1-1 1,-1 0 0,1 0-1,1 0 1,-1 0-1,1 0 1,0 0 0,1 0-1,0-1 1,0 1 0,0-1-1,1 0 1,0 0 0,0 0-1,1 0 1,-1-1 0,1 1-1,0-1 1,1-1 0,-1 1-1,1-1 1,0 0-1,0 0 1,0 0 0,14 5-1,-4-3-474,0 1 0,1-2 0,0 0 0,18 3-1,-11-5-2131,1 0 0,26-1 0,-2-2-2565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6707,'0'0'6339,"4"126"-4002,-2-77-1152,-2 0-481,0 1-432,0-3-160,0-5-112,0-7 0,0-9-608,11-13-3346,9-11-784,6-2-769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2417,'0'0'4816,"2"22"-3747,2 3-795,0-7-64,-1 0 1,-1 0-1,-1 1 1,0-1 0,-4 32-1,-7-26 740,20-40-757,0 1 1,1 0-1,0 1 1,20-19-1,58-49-386,-84 77 118,1 1 1,-1-1-1,1 1 0,-1 0 1,1 0-1,0 1 1,1-1-1,-1 2 1,1-1-1,-1 1 1,1-1-1,0 2 1,0-1-1,0 1 1,8 0-1,-12 1 66,-1 0-1,0 0 1,0 1-1,0-1 1,0 1 0,0 0-1,0 0 1,-1-1-1,1 1 1,0 1 0,0-1-1,0 0 1,-1 0-1,1 0 1,-1 1-1,1-1 1,-1 1 0,1 0-1,-1-1 1,0 1-1,0 0 1,0 0 0,0-1-1,1 4 1,3 6-5,-1 1 0,0-1 0,3 14 0,-1-3 20,-6-21-3,5 17 23,1-1 0,0 0 0,1-1 1,15 26-1,-19-38-24,0 1 0,0-1 1,1 0-1,0 0 0,0 0 0,0-1 1,0 1-1,0-1 0,1 0 0,-1 0 0,1-1 1,0 1-1,0-1 0,0 0 0,0 0 0,0-1 1,1 1-1,-1-1 0,10 0 0,6 0-3,0 0 0,0-2 0,0-1 0,-1 0-1,1-2 1,-1 0 0,1-1 0,-1-1 0,-1-1 0,1-1-1,-1-1 1,19-12 0,-26 14 135,0-1-1,0 0 1,-1 0 0,0-2-1,-1 1 1,0-1-1,-1-1 1,0 0 0,0 0-1,-1-1 1,-1 0 0,0 0-1,-1-1 1,0 0 0,0 0-1,-2 0 1,0-1 0,5-26-1,-5-7 1141,-1-1-1,-6-67 1,3 113-1226,-7-48 940,7 48-886,-1 0 0,1 0 0,-1-1-1,1 1 1,-1 0 0,0 0-1,0 0 1,0 0 0,0 0 0,-1 0-1,1 0 1,-1 0 0,1 0-1,-1 1 1,1-1 0,-1 0 0,0 1-1,-3-2 1,4 2-73,0 1-1,0 0 1,0 0 0,0 0 0,0 0 0,0 0-1,0 0 1,0 0 0,-1 1 0,1-1-1,0 0 1,0 0 0,0 1 0,0-1-1,0 1 1,0-1 0,0 1 0,0-1-1,0 1 1,1 0 0,-1 0 0,0-1-1,0 1 1,0 0 0,1 0 0,-1 0-1,0 0 1,1 0 0,-1-1 0,0 3-1,-18 35-34,17-31 68,-35 95-93,5 1 1,-22 120-1,36-139-1347,13-63-3619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9828,'0'0'8324,"129"-6"-8180,-57 6-144,1 0-4930,-8 0 288,-12 6-640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8532,'0'0'923,"25"5"-835,6 1-41,41 13-1,-67-17-25,0 0-1,-1 0 0,1 0 0,-1 1 0,0 0 1,0 0-1,0 0 0,0 0 0,0 0 0,-1 1 1,0 0-1,1 0 0,-1 0 0,-1 0 0,1 0 1,4 9-1,-4-2 45,1-1 1,-1 1-1,-1-1 1,0 1-1,1 15 1,-1-15-33,-1-1 0,-1 1-1,0-1 1,0 1 0,-1-1 0,-1 1 0,0-1 0,0 1 0,-1-1 0,0 0 0,-1 0 0,0 0 0,0-1-1,-10 16 1,-51 55 220,12-17-154,52-63-92,1 0-1,0 1 0,-1-1 0,1 0 0,0 0 1,-1 1-1,1-1 0,0 0 0,0 1 0,-1-1 1,1 1-1,0-1 0,0 0 0,0 1 0,0-1 0,-1 1 1,1-1-1,0 0 0,0 1 0,0-1 0,0 1 1,0-1-1,0 1 0,0-1 0,0 1 0,0-1 0,0 0 1,0 1-1,0-1 0,1 1 0,-1 0 0,16-4 306,9-12-270,-1 0-1,0-2 1,-1-1 0,25-25-1,-32 29-25,145-146-71,-45 42 1193,-81 89 461,-25 22-569,-1 0 1,0-1-1,9-10 0,-36 26 971,3 6-1984,0 0 0,2 1 1,-1 1-1,2 0 0,0 1 0,1 0 0,1 1 0,1 0 0,0 0 0,1 1 0,-6 22 1,12-33-28,0 0 0,0 0 1,1 1-1,0-1 1,0 0-1,1 1 1,0-1-1,0 0 0,3 11 1,-2-16-213,0 0 1,0 0-1,0 0 1,0-1-1,0 1 1,1 0-1,-1-1 1,1 1-1,0-1 1,0 1-1,4 2 1,-4-2-429,1-1 0,0 0 0,1 0 1,-1 0-1,0-1 0,0 1 0,1-1 0,-1 0 1,1 0-1,-1 0 0,6 1 0,25 1-5790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75 247 5555,'0'0'4479,"21"9"-4050,69 25-228,-86-33-184,0 1 1,-1-1 0,1-1-1,0 1 1,0 0 0,0-1 0,0 0-1,0 0 1,0 0 0,0 0-1,0-1 1,0 0 0,0 1 0,0-1-1,-1-1 1,1 1 0,0 0-1,0-1 1,-1 0 0,0 0 0,1 0-1,-1 0 1,0-1 0,0 1-1,0-1 1,0 0 0,0 0 0,-1 0-1,1 0 1,-1 0 0,0-1-1,0 1 1,0-1 0,0 1 0,-1-1-1,1 0 1,-1 1 0,0-1-1,0 0 1,0 0 0,-1 0 0,0 0-1,1 0 1,-1 0 0,-1 0-1,1 0 1,0 0 0,-1 0 0,-1-4-1,1 6 40,-1 0-1,1 1 1,0-1-1,-1 0 1,1 0-1,-1 1 1,0-1-1,1 1 0,-1 0 1,0-1-1,0 1 1,0 0-1,0 0 1,0 0-1,0 0 1,-1 1-1,1-1 1,0 1-1,0-1 1,0 1-1,-1 0 1,1-1-1,-3 1 0,-2 0 58,-1 0 0,0 0 0,1 0 0,-1 1 0,-14 3 0,16-1-67,-1 0 1,0 0 0,1 1 0,0-1 0,-1 1-1,2 1 1,-1-1 0,0 1 0,1 0 0,0 1 0,-6 6-1,-7 12 305,-21 36-1,32-49-232,-5 8 97,-18 40 0,27-51-158,0-1 0,1 1-1,0 0 1,0 0 0,1 0 0,0 0 0,0 0-1,1 14 1,0-20-52,1 0 0,-1 0 0,1 0 0,-1 0 0,1 0 0,0 0 0,0-1 0,0 1 0,0 0 0,0 0 0,1-1 0,-1 1 0,0 0 0,1-1 0,-1 0 0,1 1 0,-1-1 0,1 0 0,0 0 0,0 1 0,0-1 0,-1-1 0,1 1 0,0 0 0,0 0 0,0-1 0,2 1 0,8 2 42,0-1 1,0 0-1,18 0 0,-23-2-22,45 2-36,0-2-1,0-2 0,56-10 1,-80 7-280,-1-1 0,0-1 0,0-1 0,0-2 1,-1-1-1,-1 0 0,35-23 0,-50 28 307,-1-1 0,0 0 0,-1 0 0,1-1 0,-1 0 0,-1 0 0,0-1 0,0 0 0,-1 0 0,0-1 0,0 0 0,-1 0 0,0 0 0,-1 0 0,0-1 0,-1 0 0,0 0 0,-1 0 1,0 0-1,0-22 0,0 13 308,-1 0 0,0-1 0,-2 1 0,0 0 0,-2 0 0,0 0 1,-9-28-1,3 35 195,0 17 12,8-2-474,-1 0 0,1 0 0,0 0 0,0 0 0,0 0 0,1 0 0,-1 0 0,0 1 0,0 3 0,1-3-54,-1 1-1,1-1 0,0 0 0,0 1 1,0-1-1,0 0 0,1 0 0,-1 1 1,1-1-1,0 0 0,0 0 0,0 0 1,0 0-1,1 0 0,-1 0 0,1 0 0,0 0 1,0-1-1,3 4 0,-1-2-2,1-1 0,0 1 1,1-1-1,-1 0 0,1-1 0,-1 1 0,1-1 0,0 0 1,0-1-1,6 2 0,25 4-1066,1-1 1,0-2-1,-1-1 1,1-2-1,40-5 1,-69 3 847,1 0 1,-1-1-1,0 0 1,1 0-1,14-8 1,-20 9 257,-1-1 1,1 1 0,-1-1-1,0 0 1,0 0-1,0 0 1,0-1-1,0 1 1,0-1 0,-1 1-1,1-1 1,-1 0-1,0 0 1,0 0 0,0-1-1,3-6 1,-5 10 2,0 0 0,0 0 0,0 0-1,0 0 1,0 0 0,0 0 0,0-1 0,0 1 0,1 0 0,-1 0 0,0 0 0,0 0 0,0 0 0,-1 0 0,1-1 0,0 1 0,0 0 0,0 0 0,0 0 0,0 0 0,0 0 0,0 0 0,0 0 0,0 0-1,0-1 1,0 1 0,0 0 0,0 0 0,0 0 0,0 0 0,0 0 0,-1 0 0,1 0 0,0 0 0,0 0 0,0 0 0,0 0 0,0 0 0,0 0 0,0-1 0,0 1 0,-1 0 0,1 0 0,0 0 0,0 0-1,0 0 1,0 0 0,0 0 0,0 0 0,0 0 0,-1 0 0,1 0 0,0 0 0,0 0 0,0 1 0,0-1 0,0 0 0,0 0 0,0 0 0,-1 0 0,-8 4-7,-3 5 221,1 0-1,0 1 1,0 0-1,1 1 1,0 0-1,1 1 0,-12 18 1,15-20-149,1 0-1,0-1 1,0 2 0,1-1-1,1 0 1,0 1 0,0 0 0,1 0-1,0-1 1,1 1 0,0 13-1,1-21-148,1-1-1,-1 1 0,1 0 0,-1-1 0,1 1 1,0 0-1,0-1 0,0 1 0,0-1 0,1 1 1,-1-1-1,1 0 0,-1 1 0,1-1 0,0 0 1,0 0-1,0 0 0,0-1 0,0 1 0,0 0 1,0-1-1,1 1 0,-1-1 0,1 0 0,-1 0 1,1 0-1,-1 0 0,1 0 0,3 0 0,9 3-1147,0-2 0,1 0 0,-1-1 0,17 0 0,-29-1 890,76 0-5731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75 9172,'0'0'3610,"-14"22"-1841,4-5-1385,-6 7 131,1 1 0,1 0 0,2 1 0,-12 34-1,8-14-47,6-19-381,0 1 0,2 0-1,1 1 1,2 0 0,0 0 0,0 40 0,6-72-139,-1 0 1,1 1 0,0-1 0,0 0 0,1 1-1,-1-1 1,0 1 0,3-4 0,6-11-137,5-25 122,-2 0 1,10-62 0,10-30 89,-27 114-24,1 1 0,0 1 0,2 0-1,19-31 1,-25 44-11,1-1-1,0 1 1,1 0-1,0 1 1,-1-1 0,1 1-1,1 0 1,-1 0-1,0 0 1,1 1-1,0 0 1,0 0 0,0 1-1,0-1 1,0 1-1,1 0 1,-1 1 0,1 0-1,-1 0 1,1 0-1,-1 1 1,1 0-1,0 0 1,-1 1 0,1-1-1,-1 1 1,1 1-1,7 2 1,-1 0 1,-1 0 1,1 1-1,-1 1 0,0 0 1,0 1-1,-1 0 0,1 1 1,-2 0-1,1 1 0,-1 0 1,-1 0-1,16 20 0,-22-24 11,1 0 0,-2-1 0,1 2 0,0-1 0,-1 0 0,0 0 0,0 1 0,1 8 0,-3-12 0,1 0 0,-1-1 0,0 1 0,0 0 0,0-1 0,0 1 0,0 0 0,0-1 0,0 1 0,-1 0 0,1-1 0,-1 1 0,1 0 0,-1-1 0,0 1 0,1-1 0,-1 1 0,0-1 0,0 1 0,0-1 0,0 0 0,0 0 0,0 1 0,-1-1 0,1 0 0,0 0 0,-1 0 0,1 0 0,-1 0 0,-1 1 0,-4 0 37,1 0-1,0 0 0,-1 0 1,0 0-1,1-1 0,-1-1 1,-11 1-1,17-1-74,1 0-1,0 0 1,0 0 0,-1 0-1,1 0 1,0 0 0,-1 0-1,1 0 1,0 0 0,0 0-1,-1 0 1,1 0 0,0 0-1,-1 0 1,1 0 0,0-1-1,0 1 1,-1 0-1,1 0 1,0 0 0,0 0-1,0-1 1,-1 1 0,1 0-1,0 0 1,0-1 0,0 1-1,0 0 1,-1 0 0,1-1-1,0 1 1,0 0 0,0 0-1,0-1 1,0 1 0,0 0-1,0-1 1,0 1 0,0 0-1,0 0 1,0-1 0,0 1-1,0 0 1,0-1 0,0 1-1,0 0 1,0 0-1,0-1 1,0 1 0,0 0-1,1 0 1,-1-1 0,0 1-1,0 0 1,0 0 0,0-1-1,1 1 1,12-17-3738,21-8-319,9 1 328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1072,'0'0'9578,"8"9"-8591,-5-6-888,-1 0-11,1-1 0,0 1 0,-1-1 0,0 1 0,0 0 1,0 0-1,0 0 0,0 0 0,-1 0 0,1 0 0,-1 0 1,0 1-1,0-1 0,0 0 0,0 1 0,0-1 0,-1 1 1,0-1-1,0 1 0,0-1 0,0 1 0,0-1 0,-1 1 1,-1 5-1,-1 3 76,0 0 1,1 0 0,0 0 0,1 0-1,0 0 1,1 0 0,2 19 0,-1-29-157,0 0 0,-1 0 1,1 0-1,0 1 0,0-1 1,0 0-1,0 0 1,1 0-1,-1 0 0,1-1 1,-1 1-1,1 0 0,0-1 1,-1 1-1,1 0 0,0-1 1,0 0-1,0 0 1,0 1-1,0-1 0,0 0 1,0-1-1,1 1 0,-1 0 1,0-1-1,1 1 0,3-1 1,8 2 1,0 0 1,0-2 0,20-1 0,-24 1 16,6-1-215,0-1 0,-1-1-1,1 0 1,-1-1 0,1-1 0,23-11 0,-29 12 48,-1 0 0,0-1 0,-1 0 0,1-1 0,-1 0 0,0 0 0,-1-1 0,1 0 1,-1 0-1,-1-1 0,11-14 0,-15 18 145,0 0 1,0 0 0,0-1 0,-1 1-1,1-1 1,-1 1 0,0-1 0,0 0-1,-1 1 1,1-1 0,-1 0-1,0 1 1,-1-1 0,1 0 0,-1 1-1,0-1 1,0 0 0,0 1 0,0-1-1,-1 1 1,0 0 0,0-1 0,0 1-1,-1 0 1,1 0 0,-1 0-1,0 1 1,0-1 0,0 1 0,0-1-1,-1 1 1,0 0 0,-5-4 0,-3 1 4,1 1 0,-1 0 0,1 0 0,-1 1 0,-1 1 0,1 0 0,-19-2 0,-91 0-1265,108 5 821,-48 0-4859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 3634,'0'0'5314,"-3"-4"-4762,-2-8-402,19 29-27,-7-7-55,1 0 0,0-1 0,13 12 0,-15-18-45,-1-1 1,1 0 0,-1 0-1,1-1 1,0 0 0,0 1-1,0-2 1,0 1 0,0-1-1,-1 0 1,9-1-1,-1 0 3,0-1 0,0 0 0,24-8-1,-22 4-58,1 0-1,-1 0 0,0-2 0,-1 0 0,15-10 1,-23 8-4012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9925,'0'0'3249,"-9"158"-2080,9-74-49,0 7-592,0 4-224,-9-3-224,-6-7-63,-3-12-17,3-10-113,13-15-2464,2-19-1937,17-13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215 302 7828,'0'0'4135,"-22"5"-3345,2-2-580,11-2-134,0 0-1,0 0 1,0 1 0,1 0 0,-1 1 0,1 0-1,-1 0 1,1 1 0,0 0 0,0 0 0,1 1-1,-1 0 1,1 1 0,-8 7 0,11-10-44,0 1 0,1-1 1,-1 1-1,1 0 0,0 1 1,0-1-1,1 0 0,-1 1 1,1-1-1,0 1 0,0 0 1,1 0-1,-1 0 0,1 0 0,0 0 1,0 0-1,1 6 0,0-11-31,0 1-1,0 0 1,0 0 0,0 0-1,0-1 1,0 1-1,1 0 1,-1 0-1,0 0 1,1-1-1,-1 1 1,1 0-1,-1 0 1,1-1 0,-1 1-1,1 0 1,-1-1-1,1 1 1,-1-1-1,1 1 1,0-1-1,0 1 1,-1-1-1,2 1 1,25 6 103,29-9 157,-54 2-255,4-1 18,0-1 1,1 1-1,-1-1 1,0 0 0,0 0-1,0-1 1,0 0-1,0 0 1,0 0 0,-1-1-1,1 1 1,-1-1-1,0-1 1,-1 1-1,1-1 1,-1 0 0,1 0-1,-2 0 1,1 0-1,0-1 1,-1 0 0,0 1-1,-1-1 1,1 0-1,-1-1 1,0 1 0,0 0-1,-1-1 1,0 1-1,0-1 1,-1-6 0,-1 22 3,-1-1 0,0 1 0,0-1 0,-1 0 0,-4 10 0,2-7-32,0 1 1,1 0 0,0 0-1,1 0 1,1 1-1,-1 13 1,3-25-2,0 1 1,0-1 0,0 1 0,0-1-1,1 0 1,-1 1 0,0-1 0,1 1-1,-1-1 1,1 0 0,0 1-1,-1-1 1,1 0 0,0 0 0,0 1-1,0-1 1,0 0 0,0 0 0,0 0-1,0 0 1,0 0 0,1-1 0,-1 1-1,0 0 1,0 0 0,1-1-1,-1 1 1,0-1 0,1 1 0,-1-1-1,1 0 1,-1 1 0,1-1 0,2 0-1,6 1-29,1-1-1,-1 0 1,1-1-1,10-2 1,-11 2-31,10-2-26,1-1 1,-1-1-1,0-1 1,0-1-1,0-1 1,-1 0-1,0-1 1,-1-1-1,30-23 1,-33 23 168,-1-2 0,-1 0 1,0-1-1,-1 0 0,0-1 1,-1 0-1,0-1 0,-1 0 1,-1-1-1,0 0 0,10-28 0,-11 14 709,-1 0-1,-2 0 0,-1-1 0,-1 0 0,-2-45 0,-2 101-723,-2 0 0,-7 31-1,-4 22 41,8 34 57,5-72-278,-1-1 1,-16 78 0,17-112-407,-5 13-1489,-2-9-4814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7652,'0'0'3679,"4"18"-2215,-2-5-1242,-1-8-181,-1 0 0,1 1 0,0-1 0,0 0-1,0 0 1,1 0 0,-1 0 0,1-1 0,0 1 0,1 0 0,-1-1 0,1 1 0,0-1 0,0 0 0,1 0 0,-1 0 0,1 0 0,0-1 0,0 1 0,0-1-1,0 0 1,9 4 0,13 3 14,1-2 0,0-1 0,0-1 0,0-2-1,37 2 1,142-5-2582,-193-2 2359,1 0-1,-1-1 1,1-1 0,-1 0-1,0-1 1,0 0 0,0-1-1,-1 0 1,24-14 0,-29 15 365,-1-1 1,0 1 0,0-1-1,0 0 1,-1-1 0,1 1-1,-1-1 1,-1 0 0,1-1 0,-1 1-1,0-1 1,-1 1 0,1-1-1,-1 0 1,-1-1 0,1 1 0,-1 0-1,2-13 1,-15 55 2238,-26 59 0,-3 8-1633,33-82-754,-1-2-49,2 1 0,0 0-1,1 0 1,0 1 0,-2 36 0,7-55-140,1 0 0,-1 0 0,0 1 0,1-1 0,-1 0 0,1 0 0,0 0 0,-1 0 0,1 0 0,0 0 1,-1-1-1,1 1 0,0 0 0,0 0 0,0 0 0,0-1 0,-1 1 0,1 0 0,0-1 0,1 1 0,-1-1 1,0 1-1,0-1 0,0 1 0,0-1 0,0 0 0,0 0 0,0 0 0,1 1 0,-1-1 0,0 0 0,0 0 0,2-1 1,48-1-4870,-46 1 4357,53-9-4884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6915,'0'0'4333,"5"18"-2687,-4-14-1526,5 15 275,-1 0-1,-1 1 1,0 0 0,-2 0 0,0 0 0,-2 20 0,0-36-366,-1 1 0,0-1 1,0 0-1,-1 1 0,1-1 0,-1 0 0,0 0 1,0 0-1,0 0 0,-1 0 0,1-1 0,-1 1 1,0-1-1,0 0 0,0 1 0,0-1 0,-1-1 1,-6 5-1,9-6 110,1-3-40,1 0 1,0 0-1,0 0 1,0 0-1,0 0 1,0 0-1,0 0 1,0 0-1,0 0 1,1 0-1,-1 1 1,1-1-1,-1 1 1,1-1-1,0 1 1,0-1-1,0 1 1,3-2-1,2-3 100,11-8-185,1-1 1,0 2 0,1 1-1,0 0 1,1 1 0,0 1-1,1 2 1,0 0 0,0 1-1,1 1 1,0 1 0,0 1-1,25-1 1,-13 4-29,0 2 0,0 1 0,37 7 0,-8 0-1827,34-6-7190,-24-3 1193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24 8628,'0'0'2393,"-22"-5"-1238,6 0-884,7 2-141,0 0 0,0 1 0,0 0 0,0 1 0,-1-1 0,1 2 0,0-1 0,-1 1-1,1 1 1,0 0 0,-1 0 0,1 1 0,0 0 0,-12 4 0,8 0 92,0-1 1,0 2-1,1 0 0,0 0 1,0 1-1,1 0 0,0 1 1,-10 11-1,10 0-69,11-20-149,-1 1-1,1-1 0,0 0 0,0 1 0,-1-1 0,1 1 0,0-1 0,0 1 0,0-1 0,0 1 0,-1-1 0,1 1 0,0-1 1,0 1-1,0-1 0,0 1 0,0-1 0,0 1 0,1-1 0,-1 1 0,0-1 0,0 0 0,0 1 0,0-1 0,0 1 0,1-1 1,-1 1-1,0-1 0,0 1 0,1-1 0,-1 0 0,0 1 0,1-1 0,-1 0 0,0 1 0,1-1 0,-1 0 0,1 0 0,-1 1 1,0-1-1,2 1 0,12 0-304,1 1 0,0-1 1,-1-1-1,1-1 1,-1 0-1,1-1 0,-1-1 1,1 0-1,23-8 0,-16 2-165,-1 0 0,-1-2 0,1 0 0,-2-1 0,30-24 0,-44 32 506,-4 3-22,0 0-1,0 1 1,0-1-1,-1 0 0,1 0 1,0 1-1,0-1 1,0 1-1,0-1 0,0 1 1,0 0-1,0-1 1,0 1-1,0 0 0,0-1 1,2 1-1,-2 6 551,-3 30-259,-1 1 0,-2-1 0,-2 0 0,-11 37 0,-55 141 1479,58-172-1621,6-14-94,-2-1 0,0 0-1,-2 0 1,-22 33-1,33-57-58,-1-1 0,1 1 0,-1-1 0,0 0 0,0 0-1,0 0 1,0 0 0,0-1 0,0 1 0,0-1 0,0 0-1,-1 0 1,1 0 0,0 0 0,-1 0 0,1-1-1,-1 0 1,1 0 0,-1 0 0,1 0 0,-1 0 0,1 0-1,0-1 1,-1 0 0,-3-1 0,-6-1 22,-1-2 0,1 1 0,0-2-1,-22-12 1,3-1-1016,1-1 0,-35-31 0,-4-14-6244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10917,'0'0'5827,"11"104"-5443,-9-35 240,-2 4-240,0-2-64,0-5-191,-13-3-97,-2-12 64,-1-10-96,3-11-929,4-14-2801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9412,'0'0'3855,"19"-5"-2022,60-19-459,-76 23-1335,0 0 0,0 0 0,0 1 0,0-1 0,0 1 0,0 0 0,1 0 1,-1 0-1,0 0 0,0 1 0,0-1 0,0 1 0,0-1 0,0 1 0,0 0 0,0 1 0,0-1 0,0 0 0,-1 1 0,1 0 0,0-1 0,-1 1 0,1 0 0,-1 0 0,0 0 0,0 1 0,0-1 0,0 1 0,0-1 0,0 1 0,-1-1 0,1 1 1,-1 0-1,0 0 0,0 0 0,2 5 0,0 3-45,-1-1 0,0 1-1,0 0 1,-1 0 0,-1-1 0,1 1 0,-2 0 0,-1 14 0,0-19 8,0 1 0,-1-1 0,1 0 0,-1 1 0,0-1 0,-1-1 1,0 1-1,0 0 0,0-1 0,0 0 0,-1 0 0,0 0 0,0-1 0,0 1 0,-7 3 0,-10 7 74,-1-1 0,-35 16 1,47-24 379,17-6 779,8-1-979,269 1-659,-235-3-4097,-4-7-3499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1 355 416,'4'-30'3548,"1"-4"-2836,-2 4-249,1 1 1,2 0-1,1 0 0,15-41 1,-19 63-284,0-1 1,1 1 0,0 0 0,0 0 0,0 1 0,1-1 0,0 1 0,0 0-1,0 0 1,10-8 0,-10 11-77,-1 1 0,1-1 0,0 0 0,0 1 0,0 0 0,0 0 0,0 1 0,0 0-1,0 0 1,1 0 0,-1 0 0,0 1 0,1-1 0,-1 2 0,0-1 0,8 2 0,-3 0-78,0 0 1,0 1-1,0 1 0,-1-1 1,1 2-1,-1-1 0,0 1 1,0 1-1,-1 0 0,1 0 1,-1 0-1,11 13 0,-14-15-21,-1 1-1,1 1 0,-1-1 0,0 1 0,0-1 0,0 1 0,-1 0 0,0 0 0,0 1 0,-1-1 0,0 1 0,0-1 1,0 1-1,-1 0 0,0 0 0,0-1 0,-1 1 0,0 0 0,-1 14 0,0-17 7,-1 0 0,0 0 0,0 0 0,0 0 0,0 0 0,0-1-1,-1 1 1,1-1 0,-1 1 0,0-1 0,0 0 0,-1 0 0,1 0 0,-1 0 0,1-1 0,-1 0 0,0 1-1,0-1 1,-7 2 0,-9 4 116,0-1-1,-35 8 1,51-15-109,-32 8-78,0-3-1,-72 3 1,103-10-1784,9-4-1645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274 393 5779,'0'0'4572,"-24"6"-4057,4-1-376,7-3-51,1 1 0,-1 0-1,1 1 1,0 0 0,0 1 0,0 0 0,1 1-1,0 1 1,0 0 0,-17 14 0,15-9 67,0 1 0,-18 23 0,28-32-141,0 0 0,1 0 1,-1 0-1,1 1 0,0-1 0,0 1 0,0-1 0,1 1 1,-1 0-1,1-1 0,0 1 0,0 0 0,1 0 0,0 7 0,0-11-12,1 0-1,-1 1 1,1-1-1,0 0 0,-1 0 1,1 0-1,0 1 1,0-1-1,0 0 0,0 0 1,0 0-1,0 0 1,0 0-1,0-1 0,0 1 1,0 0-1,1 0 1,-1-1-1,0 1 0,0-1 1,1 1-1,-1-1 1,0 0-1,1 1 0,-1-1 1,1 0-1,-1 0 0,2 0 1,50 1 136,-40-1-71,2-1-21,-1 0 0,0-1-1,0 0 1,0-1 0,0-1 0,0 0-1,0-1 1,-1 0 0,0-1 0,0 0 0,-1-2-1,0 1 1,0-1 0,0-1 0,-1 0 0,-1-1-1,16-16 1,-23 23 61,-1-1-1,1 1 0,-1 0 0,0-1 1,0 0-1,0 1 0,-1-1 1,1 0-1,-1 0 0,0 0 0,0 0 1,1-4-1,-2 6-88,0 1 0,0-1 0,0 1 0,-1-1 0,1 1 1,0-1-1,-1 1 0,1 0 0,-1-1 0,1 1 0,-1 0 0,0-1 0,1 1 0,-1 0 0,0 0 0,0 0 1,0-1-1,0 1 0,0 0 0,0 0 0,0 0 0,0 1 0,0-1 0,-1 0 0,1 0 0,0 1 0,0-1 1,-1 0-1,1 1 0,-1-1 0,1 1 0,0 0 0,-1 0 0,1-1 0,-3 1 0,-24-3-285,-58 2 1,51 2-1300,1-1-3522</inkml:trace>
  <inkml:trace contextRef="#ctx0" brushRef="#br0" timeOffset="1">607 0 5042,'0'0'13174,"46"115"-12229,-46-44-257,-9 4-176,-19 6-288,-9-2-112,-1-1-112,1-6 0,11-13-112,17-14-1536,9-13-4531,7-21 480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6659,'0'0'4944,"0"11"-4477,0-4-422,-1-4-39,1-1 0,0 1 0,-1-1 0,1 1 0,0-1 0,1 1 0,-1-1 0,0 0 0,1 1 0,-1-1 0,1 1 0,0-1 0,0 0 0,0 1 0,0-1 0,0 0 0,0 0 0,0 0 0,1 0 0,-1 0 0,1 0 0,0 0 0,-1-1-1,1 1 1,0 0 0,0-1 0,0 0 0,4 3 0,6 0-54,0-1 0,0 0 0,1 0-1,-1-1 1,0-1 0,1 0 0,-1-1-1,1 0 1,-1-1 0,1-1 0,-1 0-1,0 0 1,1-1 0,-1-1-1,-1 0 1,1 0 0,-1-1 0,1-1-1,-1 0 1,-1 0 0,1-1 0,12-12-1,-10 6 82,-10 9-10,1 1 0,-1-1 0,1 1 1,0-1-1,0 1 0,8-4 0,-12 7-20,0 0-1,0 0 1,1 0-1,-1 0 1,0 0-1,0 0 1,1 0-1,-1 0 1,0 0-1,0 0 1,0 0-1,1 0 1,-1 1-1,0-1 1,0 0-1,0 0 1,1 0-1,-1 0 1,0 0-1,0 1 1,0-1-1,0 0 1,1 0-1,-1 0 1,0 1-1,0-1 1,0 0-1,0 0 1,0 0 0,0 1-1,0-1 1,0 0-1,0 0 1,0 0-1,0 1 1,0-1-1,0 0 1,0 0-1,0 1 1,0-1-1,0 0 1,2 16-13,-2-13 16,7 113 170,-9 133 0,2-242-97,-1-1-1,0 1 1,-1 0 0,1-1 0,-1 1 0,-1-1-1,1 0 1,-1 0 0,0 0 0,0 0-1,-1 0 1,0 0 0,0-1 0,0 0 0,0 0-1,-1 0 1,0 0 0,0-1 0,-1 0 0,1 0-1,-1 0 1,0 0 0,-11 4 0,0-2 179,0 0 1,0-1-1,-1-1 1,0 0-1,1-2 1,-1 0-1,-29-1 1,44 0-251,1-1 0,-1 0 0,1 0 0,-1-1 0,1 1 0,-1 0 1,1-1-1,-1 1 0,1-1 0,0 0 0,-1 0 0,1 0 0,-4-2 0,5 1-97,0 1-1,0-1 0,0 1 0,0-1 1,0 1-1,1-1 0,-1 0 0,0 1 0,1-1 1,0 0-1,-1 1 0,1-1 0,0 0 1,0 0-1,0 1 0,0-1 0,0 0 1,1 0-1,-1 1 0,1-3 0,8-40-5168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8516,'0'0'934,"8"18"-9,-1-4-574,-2-4-68,0 1-1,-1-1 0,0 1 1,-1 0-1,0 0 1,0 1-1,-2-1 0,1 0 1,-1 13-1,0-13-116,-1 0 0,-1 0 0,1-1 0,-2 1 0,0 0 0,0-1 0,-1 1 0,0-1 1,0 0-1,-1 0 0,-1 0 0,0 0 0,0-1 0,-1 0 0,0 0 0,-11 12 0,12-15-129,-3 3 43,0 1 0,-1-2 0,0 1 0,-13 8 0,22-17-73,0 0 0,0 0 0,0 0 0,0 0 0,0 1 0,0-1-1,0 0 1,0 0 0,0 0 0,0 0 0,0 0 0,-1 0 0,1 0 0,0 0-1,0 0 1,0 0 0,0 0 0,0 1 0,0-1 0,0 0 0,-1 0 0,1 0-1,0 0 1,0 0 0,0 0 0,0 0 0,0 0 0,0 0 0,-1 0 0,1 0-1,0 0 1,0 0 0,0 0 0,0 0 0,0-1 0,0 1 0,0 0 0,-1 0-1,1 0 1,0 0 0,0 0 0,0 0 0,0 0 0,0 0 0,0 0 0,0 0-1,0 0 1,-1 0 0,1-1 0,0 1 0,0 0 0,0 0 0,0 0-1,0 0 1,0 0 0,1-10 403,2 2-319,0 1-1,0 0 0,0 0 0,1-1 0,0 2 0,0-1 1,1 0-1,6-6 0,50-51-24,-45 48-31,-5 6-30,0 0-1,1 0 1,0 1 0,0 0 0,1 1 0,0 1 0,0 0 0,20-7-1,-27 12-7,0 0-1,1 0 0,-1 1 0,1 0 0,-1 0 1,1 1-1,-1-1 0,1 1 0,0 1 0,-1 0 1,1 0-1,-1 0 0,1 0 0,-1 1 0,0 0 1,0 1-1,0-1 0,0 1 0,0 0 0,0 1 1,7 5-1,-7-5-15,0 1 1,-1 0-1,1 1 1,-1-1-1,0 1 1,0 0 0,-1 1-1,0-1 1,0 1-1,-1 0 1,1-1-1,3 14 1,-6-17-126,0-1 1,0 1-1,0 0 1,0-1 0,0 1-1,1-1 1,-1 1-1,3 2 1,-2-3-258,-1-1 1,1 0-1,-1 0 0,1 0 0,-1 0 1,1-1-1,-1 1 0,1 0 0,0-1 1,-1 1-1,1-1 0,0 1 1,0-1-1,-1 0 0,3 0 0,27 1-5012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27 7539,'0'0'2836,"-21"12"-1848,-70 46-60,84-53-851,1 0 0,0 0 0,0 1 0,0-1 0,1 1 0,0 1 0,0-1 0,-7 13-1,10-15-57,0 0-1,1 0 1,-1 0-1,1 0 0,0 0 1,0 0-1,0 0 0,1 0 1,-1 1-1,1-1 1,0 0-1,0 0 0,2 9 1,-2-12-14,1 0 1,0 1-1,-1-1 1,1 0-1,0 1 1,0-1-1,-1 0 1,1 0 0,0 1-1,0-1 1,0 0-1,1 0 1,-1 0-1,0 0 1,0-1-1,1 1 1,-1 0-1,0 0 1,1-1-1,-1 1 1,0-1-1,1 1 1,-1-1 0,1 0-1,1 1 1,43 2 144,-37-4-100,1 1-16,1 0 1,-1-1-1,1 0 1,-1-1-1,1 0 1,-1-1-1,0 0 0,0-1 1,0 0-1,-1 0 1,12-8-1,-16 9-16,0-1 0,-1 1-1,1-1 1,-1 0 0,0 0 0,-1-1-1,1 1 1,-1-1 0,1 0 0,-1 0-1,-1 0 1,1 0 0,-1 0 0,0-1 0,0 1-1,0-1 1,-1 1 0,0-1 0,0 0-1,-1 0 1,1 1 0,-1-8 0,-1 8-14,1 0 0,-1 0 0,0 1 0,0-1 1,-1 0-1,1 1 0,-1-1 0,0 1 0,0-1 1,-1 1-1,1 0 0,-1 0 0,0 0 0,0 1 1,0-1-1,-1 0 0,-5-3 0,7 5-380,-1 0-1,0 0 1,0 0-1,0 1 1,0 0-1,0-1 1,0 1-1,-1 0 1,1 1-1,-4-2 1,-1 2-4298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5042,'0'0'1281,"8"18"282,22 59-418,-27-71-1017,-1 1 0,0 0 1,-1 0-1,1 0 0,-1 0 0,-1 0 1,1 0-1,-1 0 0,-1 0 0,1 0 1,-1 0-1,-3 13 0,8-26 222,1-1-1,1 1 1,-1 0 0,1 0-1,0 1 1,0-1-1,12-6 1,64-42-578,-74 49 209,1 1-1,0 0 1,0 1-1,0-1 1,0 2-1,1-1 1,-1 1-1,1 1 1,-1 0-1,1 0 1,-1 1-1,13 1 0,-15 0 8,0 0-1,0 0 1,0 1-1,0 0 1,0 0-1,-1 1 1,1 0-1,-1 0 1,0 0-1,0 1 1,0 0-1,0 0 1,-1 0-1,1 1 1,-1 0-1,9 11 1,-12-13-12,2 3 27,0-1 0,0 0 0,1 0 0,-1 0 0,1 0 1,8 5-1,-10-8 10,-1-1 1,0 0 0,1 0 0,0-1 0,-1 1 0,1 0-1,-1-1 1,1 1 0,0-1 0,-1 0 0,1 0-1,0 0 1,-1-1 0,1 1 0,0 0 0,-1-1-1,1 0 1,-1 1 0,1-1 0,2-2 0,15-6-7,-1-1 0,19-13 1,21-11-6,-33 21 4,-1 0-10,0 1 0,36-12 0,-60 24 1,0 0-1,-1 0 1,1 0-1,-1 0 0,1 0 1,-1 0-1,1 0 1,-1 0-1,1 0 1,-1 0-1,1 0 0,-1 0 1,1 0-1,0 1 1,-1-1-1,0 0 1,1 0-1,-1 1 0,1-1 1,-1 0-1,1 1 1,-1-1-1,1 0 1,-1 1-1,0-1 0,1 1 1,-1-1-1,0 0 1,1 1-1,-1-1 1,0 1-1,0-1 0,0 1 1,1-1-1,-1 1 1,0-1-1,0 1 1,0 0-1,0-1 0,0 1 1,0-1-1,0 2 1,0 30-94,-1-22 97,1 9-20,-2 0 0,-4 18 1,2-18 40,2-1 0,-1 19 1,3-36-19,0 0-1,0 0 1,0 0 0,0 0-1,1-1 1,-1 1 0,0 0 0,0 0-1,1 0 1,-1 0 0,1-1 0,-1 1-1,1 0 1,-1 0 0,1-1-1,-1 1 1,1 0 0,-1-1 0,1 1-1,0 0 1,0-1 0,-1 1-1,1-1 1,0 1 0,1 0 0,1 0 4,0 0 0,1 0 0,-1 0 0,0-1 0,0 1 0,1-1 0,4 0 0,4 0 0,0-1-1,-1-1 0,20-4 0,-13 0-107,0-1 0,-1 0 1,0-2-1,0 0 0,18-14 0,74-62-182,-91 69 199,24-28 1,-38 40 369,0 0-1,-1 0 0,0-1 1,0 0-1,0 1 0,0-1 1,-1 0-1,0 0 0,0 0 1,0 0-1,-1-1 0,2-9 1,-4 25-221,-1 0 0,0 0 0,-1 0 0,0 0 0,-1-1 0,-6 14 1,-11 30 150,17-36-169,0 0 0,0 0 0,2 0 0,-1 24 0,2-40-151,1 0 1,0 0 0,0 0 0,0 0 0,0 0 0,0 0 0,0 0 0,0 0 0,0 0-1,0 1 1,0-1 0,1 0 0,-1 0 0,0 0 0,1 0 0,-1 0 0,1-1 0,-1 1-1,1 0 1,-1 0 0,1 0 0,0 0 0,-1 0 0,1-1 0,0 1 0,0 0 0,0-1-1,0 1 1,-1 0 0,1-1 0,0 1 0,0-1 0,0 1 0,0-1 0,0 0-1,0 0 1,0 1 0,0-1 0,2 0 0,32 2-5065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1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248 423 7107,'0'0'4218,"-25"5"-2852,-82 20-211,100-23-1067,0 1-1,0 0 0,0 1 1,0 0-1,1 0 0,0 0 1,0 1-1,0 0 0,0 0 1,1 0-1,0 1 0,0 0 1,0 0-1,1 0 0,0 0 1,0 1-1,1 0 0,-5 12 1,6-16-71,1-1 0,0 1 0,1-1 0,-1 1 0,0 0 0,1-1 0,-1 1 1,1 0-1,0 0 0,0-1 0,0 1 0,0 0 0,0 0 0,1-1 0,-1 1 0,1 0 0,1 3 1,-1-4-13,1-1 1,-1 1 0,0-1 0,1 1 0,-1-1 0,1 1 0,0-1 0,-1 0 0,1 0 0,0 0-1,0 0 1,0 0 0,0 0 0,0 0 0,0-1 0,0 1 0,0 0 0,0-1 0,0 0 0,0 0-1,3 0 1,9 2-436,-1-2-1,0 0 0,0 0 1,0-1-1,0-1 0,0 0 1,0-1-1,-1 0 0,14-6 1,-19 5 346,1 0 0,0 0 0,-1 0 0,0-1 0,0-1 0,0 1 0,-1-1 0,1 0 0,-1 0 1,-1-1-1,1 0 0,-1 0 0,-1 0 0,7-13 0,-2 1 311,-18 38 5,1-5-283,2-2 93,-1 2-1,2-1 1,0 1-1,0 0 1,1 0-1,1 0 1,1 0-1,-2 25 1,4-39-39,0 0 0,0 1-1,0-1 1,0 1 0,1-1 0,-1 0 0,0 1 0,0-1 0,0 0 0,1 1 0,-1-1-1,0 0 1,1 1 0,-1-1 0,0 0 0,1 0 0,-1 1 0,0-1 0,1 0 0,-1 0-1,0 1 1,1-1 0,-1 0 0,1 0 0,-1 0 0,0 0 0,1 0 0,-1 0 0,1 0 0,-1 0-1,0 0 1,1 0 0,0 0 0,18 0 61,-13-1-39,2 0-20,0 0 0,-1-1 0,1 0 0,0 0 0,-1-1 0,1 0 0,-1-1 0,0 1 0,0-1 0,0-1 0,0 1 0,-1-1 0,0 0 0,11-12 0,-2 1 12,-1-1 0,-1 0 0,0-1 0,14-27 0,18-42 1227,56-151 1,-93 214-747,-1 0 0,-1 0 0,-1 0 0,-2 0 0,2-42 0,-5 66-468,-1 0 0,1 0 0,-1 1 0,1-1 0,0 0 0,-1 0 0,1 0 0,-1 0 0,1 1 0,0-1 0,-1 0 0,1 0 1,-1 1-1,1-1 0,0 0 0,-1 1 0,1-1 0,0 0 0,0 1 0,-1-1 0,1 1 0,0-1 0,0 0 0,0 1 0,-1-1 0,1 1 0,0-1 0,0 1 0,0 0 1,-16 27 2,2 1 1,2 1 0,-17 54 0,-16 103 56,41-168-75,-11 52 20,4 0 1,-3 74 0,13-107-2441,5 46-1,2-70-2858,7-12-1117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9780,'0'0'1980,"-6"22"-1004,4-15-843,-35 162 2349,23-78-1531,-45 156 0,58-244-801,1-7 143,1-3-261,0 1 0,0-1 0,1 1 0,0 0 0,0-1 0,0 1 0,1 0 0,0 0 0,0 0 0,1 1 0,6-10 0,1 1-160,1 0 0,0 1 0,19-16 0,-21 22-175,0 0 1,0 0-1,0 1 0,1 1 0,0-1 1,1 2-1,-1 0 0,1 0 0,-1 1 1,1 0-1,0 1 0,0 0 0,1 1 1,-1 1-1,0 0 0,0 0 0,0 1 1,0 1-1,14 3 0,-15-2 217,0 0-1,1 0 1,-1 2 0,-1-1-1,1 1 1,-1 1 0,0 0-1,0 0 1,0 1-1,-1 0 1,0 1 0,0 0-1,-1 0 1,0 1 0,-1 0-1,0 0 1,0 1 0,-1 0-1,10 20 1,-14-26 90,0 1 1,-1 0 0,1 0-1,-1 0 1,0 0 0,0 0-1,0 0 1,-1 0 0,0 0-1,0 0 1,0 0-1,-1 0 1,1 0 0,-1 0-1,-2 6 1,1-7 39,1 0 0,-2-1 0,1 1 0,0 0 0,-1-1-1,1 0 1,-1 1 0,0-1 0,0 0 0,-1 0 0,1-1 0,-1 1 0,1-1 0,-1 0 0,0 0-1,1 0 1,-9 3 0,-15 3 375,0-1 0,-1-2 0,0 0 0,0-2 0,0-1-1,-42-3 1,65 1-395,0 0 0,-1 0 1,1-1-1,0 0 0,0 0 0,0 0 0,0-1 0,0 1 0,-7-5 0,11 6-121,0-1 0,-1 0 0,1 0 0,0 0 0,0 0 0,0 0-1,0 0 1,1 0 0,-1 0 0,0 0 0,0-1 0,0 1 0,1 0-1,-1 0 1,1-1 0,-1 1 0,1 0 0,0-1 0,-1 1 0,1-1-1,0 1 1,0 0 0,0-1 0,0 1 0,0-1 0,0 1 0,0 0 0,1-1-1,-1 1 1,0-1 0,1 1 0,-1 0 0,1-1 0,0 1 0,-1 0-1,1 0 1,0 0 0,0-1 0,1 0 0,25-26-4126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30 4834,'0'0'7441,"-19"-6"-5982,9 2-1279,2 0-94,0 1-1,0 0 1,0 1-1,0 0 0,0 0 1,0 1-1,-1-1 1,1 2-1,-1-1 1,1 2-1,-1-1 1,1 1-1,0 0 1,-1 0-1,-10 4 1,6 1 31,0 0 0,0 1 0,1 1 0,0 0 0,0 0 0,1 1 0,-11 12 1,17-16-97,0 0 1,1 0-1,-1 0 1,2 0 0,-1 1-1,0-1 1,1 1-1,0 0 1,0 0 0,1 0-1,0 1 1,0-1 0,0 1-1,1-1 1,0 1-1,0-1 1,1 9 0,0-12-23,1-1 1,-1 1-1,1-1 1,0 0-1,0 0 1,0 1 0,0-1-1,0 0 1,1 0-1,-1 0 1,0 0-1,1 0 1,0-1-1,-1 1 1,1 0 0,0-1-1,0 1 1,0-1-1,0 0 1,0 1-1,0-1 1,0 0 0,1 0-1,-1 0 1,0-1-1,1 1 1,-1-1-1,0 1 1,5-1-1,8 3-110,1-2 0,0 0 0,21-2 0,-30 1 35,2-1 67,1 0 0,0 0 1,0-1-1,-1-1 0,1 1 0,-1-2 1,0 1-1,0-1 0,0-1 0,0 1 1,-1-1-1,0-1 0,0 0 0,0 0 1,-1 0-1,0-1 0,0 0 0,0-1 0,-1 1 1,0-1-1,-1 0 0,0-1 0,0 0 1,-1 1-1,0-1 0,0-1 0,3-13 1,-6 13 452,-3 9-206,-7 16-176,-12 31-147,15-32 95,2 0 0,0 0 1,0 1-1,2-1 0,0 1 1,0 0-1,1 17 0,1-31-7,0 1 0,1-1 0,-1 0 0,0 0 1,1 0-1,-1 0 0,1 0 0,-1 0 0,1 0 0,0 0 0,-1 0 0,1 0 0,0 0 0,0-1 0,0 1 0,-1 0 0,1 0 0,0-1 0,0 1 0,0 0 0,0-1 0,0 1 1,0-1-1,0 0 0,0 1 0,1-1 0,-1 0 0,0 1 0,0-1 0,0 0 0,0 0 0,0 0 0,1 0 0,1 0 0,2 0 20,1 0 1,0-1-1,-1 1 0,1-1 0,-1 0 1,11-4-1,-4 0 3,0-1 0,-1-1 1,1 0-1,-1 0 1,18-17-1,-5 1-5,25-29 0,-42 44-62,0 0 1,-1-1-1,0 1 0,0-1 1,-1-1-1,0 1 0,-1-1 1,0 1-1,0-1 0,-1 0 1,0 0-1,2-21 1,-5 33 19,-1 8 7,1-1-1,0 0 1,0 0-1,1 0 0,0 1 1,0-1-1,1 0 1,1 0-1,0-1 1,0 1-1,0 0 1,1-1-1,8 12 0,-1-6 27,1-1-1,26 21 0,-27-25 0,-1 0 0,0 1 0,0 1 0,15 20-1,-24-30-10,0 1 0,1-1-1,-1 1 1,0-1-1,-1 1 1,1-1-1,0 1 1,0 0-1,-1-1 1,1 1-1,-1 0 1,1 0-1,-1 0 1,0-1 0,0 1-1,1 0 1,-1 0-1,-1 0 1,1 0-1,0-1 1,0 1-1,-1 0 1,1 0-1,-1-1 1,1 1-1,-1 0 1,0 0-1,0-1 1,0 1 0,0-1-1,0 1 1,0-1-1,-2 3 1,-1-2-38,1 1 1,-1-1 0,0 0-1,1-1 1,-1 1-1,0-1 1,0 1 0,0-1-1,0-1 1,0 1 0,-1 0-1,1-1 1,-6 0 0,4-2-2450,5-10-2443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93 203 976,'0'0'5123,"19"-11"-4291,60-39-304,-74 46-466,0 1-1,0-1 1,-1 0-1,0 0 0,0-1 1,0 1-1,0-1 0,-1 0 1,0 0-1,0 0 1,3-6-1,-5 8 114,0 0-1,0 0 1,0-1 0,0 1-1,-1 0 1,1 0 0,-1-1-1,0 1 1,0 0 0,0-1-1,0 1 1,-1 0 0,1-1-1,-1 1 1,0 0-1,-1-3 1,1 4-3,0 0 1,0 0-1,-1 1 0,1-1 0,-1 0 1,1 1-1,-1 0 0,1-1 0,-1 1 1,0 0-1,0 0 0,1 0 0,-1 0 1,0 0-1,0 0 0,0 0 0,0 1 1,0-1-1,0 1 0,-1 0 0,1-1 1,0 1-1,0 0 0,0 0 0,0 0 1,-3 1-1,0-1-7,0 1 1,0-1-1,1 1 0,-1 1 1,0-1-1,1 0 0,-1 1 1,1 0-1,-1 0 0,-7 5 1,0 4-33,1 0 1,-1 0-1,2 1 0,0 1 1,0-1-1,1 2 1,0-1-1,2 1 0,-1 1 1,2-1-1,0 1 0,0 0 1,2 1-1,0-1 1,-2 18-1,5-27-159,1-1 0,0 0-1,0 0 1,1 0 0,-1 1 0,1-1 0,0 0-1,1 0 1,2 7 0,-3-10-167,1 1 0,0 0 0,-1-1 0,1 1-1,0-1 1,0 0 0,1 0 0,-1 1 0,0-2 0,1 1 0,0 0 0,-1 0 0,1-1 0,0 1 0,0-1 0,-1 0-1,5 1 1,7 2-1342,1 0 0,0-1-1,0-1 1,24 1 0,63-5-1519,-73 1 2689,69-6-3258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7603,'0'0'9061,"118"91"-8245,-96-32-240,-4 8-288,-9 6-176,-9 4 65,0-2-177,-18-6 0,-26-6 0,-19-8-48,-12-7-1185,-8-9-2161,0-7-2496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307 512 7027,'0'0'4282,"-22"-9"-1979,-74-25-340,93 33-1889,0 0 0,0 0 0,0 0-1,-1 1 1,1-1 0,0 1 0,0 0 0,-1 0 0,1 0-1,0 0 1,0 1 0,-1-1 0,1 1 0,0 0-1,0 0 1,0 0 0,0 0 0,0 1 0,0-1 0,0 1-1,0 0 1,1 0 0,-1 0 0,1 0 0,-1 0 0,1 0-1,-3 4 1,-3 2 132,-1-1-113,1 1-1,0 0 1,1 0 0,0 0-1,0 1 1,1 0 0,0 1-1,0-1 1,1 1 0,0 0-1,1 0 1,0 1-1,1 0 1,0-1 0,1 1-1,0 0 1,-1 20 0,3-30-90,1 0 1,-1 0-1,0 0 1,0 0 0,1 0-1,-1 1 1,0-1-1,1 0 1,-1 0 0,1 0-1,-1 0 1,1 0-1,0 0 1,-1-1 0,1 1-1,0 0 1,0 0-1,0 0 1,0-1 0,-1 1-1,1 0 1,2 0-1,0 1 7,0-1 0,0 0 0,0 0 0,0 0 0,1 0 0,-1 0 0,6 0 0,2-1 13,0 0 1,0 0 0,-1-1-1,16-4 1,-12 1-12,1-1 1,-1-1 0,0 0-1,-1 0 1,1-2-1,24-17 1,68-64-560,-77 62 492,-1-1 0,-1-2 0,-2 0 0,-1-2 0,-2 0 0,20-38 0,-29 45 214,-1-1-1,-2 0 1,0 0 0,-2-1 0,-1 0 0,-1-1 0,-1 0-1,-1 0 1,-1-31 0,-3 41 514,0 18-645,0 0 0,0 0 0,0 0 0,0 0 0,-1 0 0,1 0 0,0 0 0,0 0 0,0 0 0,0 0 0,0 0 0,0 0-1,0 0 1,0 0 0,0 0 0,0 0 0,0 0 0,0 0 0,0 0 0,0 0 0,0 0 0,0 0 0,0 0 0,0 0 0,-4 29 946,2-5-1122,-38 470 846,37-283-9698,3-172-1306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43 6595,'0'0'6358,"-22"-10"-4411,10 4-1632,4 1-177,0 1 1,-1 0-1,1 1 0,-1 0 1,-13-3-1,18 5-80,1 0-1,-1 1 1,1 0 0,-1 0-1,1 0 1,-1 1-1,1-1 1,-1 1-1,1-1 1,-1 1 0,1 0-1,-1 1 1,1-1-1,0 1 1,0-1 0,0 1-1,0 0 1,0 0-1,0 0 1,0 1-1,-2 2 1,-9 9 62,1 1 0,1 1 0,1 0 0,0 1 0,1 0 0,1 0 0,0 1 0,2 0 0,0 1 0,1 0 1,1 0-1,0 0 0,2 0 0,0 1 0,1 0 0,1-1 0,2 32 0,0-48-118,-1 0-1,0 0 1,1 0 0,0 0-1,-1-1 1,1 1 0,1 0-1,-1 0 1,0 0-1,0-1 1,1 1 0,0-1-1,-1 1 1,1-1 0,0 0-1,0 1 1,0-1 0,1 0-1,-1 0 1,0-1 0,1 1-1,0 0 1,-1-1 0,1 0-1,0 1 1,-1-1 0,1 0-1,3 0 1,8 2 0,-1 0 1,1-2-1,0 0 0,25-1 0,-38 0-2,12 0-66,0-2 1,0 1-1,-1-2 0,1 0 1,-1 0-1,1-1 1,-1-1-1,0 0 1,-1-1-1,1 0 1,-1 0-1,0-1 1,17-15-1,-20 14 66,0 1 0,0-1 1,0-1-1,-2 1 0,1-1 0,-1 0 0,0-1 0,-1 1 0,0-1 1,0 0-1,-1-1 0,0 1 0,-1-1 0,-1 0 0,1 1 0,0-19 1,-2 17 67,-1 0 1,-1 0 0,1 0 0,-2 0 0,-3-13 0,5 23-39,-1 0 0,1 0 1,-1-1-1,1 1 0,-1 0 1,0 0-1,0 0 0,0 0 1,0 0-1,-1 0 0,1 1 1,0-1-1,-1 0 0,1 0 1,-1 1-1,0-1 0,1 1 0,-1 0 1,0-1-1,0 1 0,0 0 1,0 0-1,0 0 0,0 1 1,0-1-1,0 0 0,0 1 1,-1-1-1,1 1 0,0 0 1,0-1-1,-1 1 0,1 0 1,0 1-1,-3-1 0,2 1-14,0 0-1,0 0 0,1 0 0,-1 0 1,0 0-1,1 1 0,-1-1 1,1 1-1,-1 0 0,1 0 0,0 0 1,0 0-1,0 0 0,0 0 1,0 1-1,-2 3 0,-23 45 128,23-42-92,-1 4-42,0-1 0,0 1 0,1-1 0,1 1 0,0 1 0,1-1 1,0 0-1,1 1 0,1-1 0,0 0 0,3 25 0,-2-35-9,0-1 0,0 1 1,0-1-1,0 0 0,0 0 0,0 0 0,0 0 0,1 0 1,-1 0-1,1 0 0,-1 0 0,1 0 0,0-1 1,0 1-1,0 0 0,0-1 0,0 0 0,0 1 0,0-1 1,0 0-1,1 0 0,-1 0 0,4 0 0,5 2-2,0-1-1,0-1 1,0 0 0,12-1-1,-18 0 3,31 0-209,-1-2 0,0-2-1,0-1 1,0-2 0,34-11 0,-45 11 50,0-2 0,0 0 0,-1-2 0,-1-1 0,1 0 0,-2-2 1,36-29-1,-51 38 184,0-1 0,0 0 0,-1 0 0,1-1 0,-2 1 0,1-1 0,-1 0 0,0 0 0,4-11 0,-24 86 552,-8-6-488,5-14-51,1 0 0,-16 83-1,33-131-34,1 1-1,0-1 0,0 1 0,0-1 0,0 0 0,0 1 0,0-1 0,0 1 0,0-1 1,0 1-1,0-1 0,0 1 0,0-1 0,0 1 0,0-1 0,0 1 0,0-1 1,0 1-1,1-1 0,-1 1 0,0-1 0,0 0 0,1 1 0,-1-1 0,0 1 0,1-1 1,-1 0-1,1 1 0,1 0 11,0-1-1,-1 1 1,1-1 0,0 0 0,0 0 0,0 0 0,0 0-1,0 0 1,0 0 0,-1 0 0,1 0 0,0-1 0,0 1-1,3-2 1,30-13 72,112-67 54,-21 10-70,-115 67-85,1-1 0,0 2 0,0 0 0,0 0 0,0 1 0,0 1 0,1 0 0,22-1 0,-29 3 6,0 0-1,0 1 1,0-1 0,0 1-1,-1 1 1,1-1-1,0 1 1,0 0 0,-1 0-1,1 0 1,-1 1-1,0 0 1,0 0 0,0 0-1,0 1 1,0 0-1,-1 0 1,1 0 0,6 9-1,17 38-779,2 2-3177,-27-49 3446,-1 0 0,1-1 0,1 0 0,-1 1 0,0-1-1,1-1 1,-1 1 0,1 0 0,0-1 0,0 0 0,5 3 0,31 4-4417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9204,'0'0'8273,"0"20"-6744,0 139 664,-3-100-1529,-17 99 0,2-33-639,18-116 865,1 1-4680,0-10 3561,-1 0 0,1 0 0,-1 1 0,1-1 0,-1 0 0,1 0 0,-1 0 0,1 0 0,-1 0 0,1 1 0,-1-1 0,1 0 0,-1 0 0,1 0 0,-1 0 0,1-1 0,-1 1 0,1 0 0,-1 0 0,1 0 0,-1 0 0,1 0 0,-1-1 0,1 1 0,-1 0 0,0 0 0,1-1 0,-1 1 0,1 0 0,-1-1 0,0 1 0,1 0 0,-1-1-1,0 1 1,1 0 0,-1-2 0,23-23-5218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8820,'0'0'1046,"-21"9"208,9-3-979,-4 1 62,1 0 1,0 1 0,1 1-1,0 0 1,0 1-1,1 0 1,0 1 0,-13 14-1,1 5 556,-41 60-1,59-79-821,1-1 0,0 1 0,1 0 1,1 0-1,-1 1 0,2-1 0,0 1 0,0 0 0,1 0 0,-1 17 0,3-28-68,0 0 0,0 0 0,1 0 0,-1 0 0,0 0 0,0 1 0,1-1 0,-1 0 0,1 0 0,-1 0 0,1 0 0,0 0 0,-1 0 0,1-1-1,0 1 1,-1 0 0,1 0 0,0 0 0,0-1 0,0 1 0,0 0 0,0-1 0,0 1 0,0-1 0,0 1 0,0-1 0,0 1 0,0-1 0,0 0 0,0 1 0,2-1 0,43 2 52,-34-2-50,81-3-1688,0-5 0,172-36 1,-239 39 1821,9-4 564,1 2 1,72-4-1,-107 11-415,0 1-245,-6 6-209,-2-2-579,0-1 0,0 0 0,-1 0-1,1 0 1,-9 2 0,-20 7-3670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10693,'0'0'6915,"7"108"-5666,-7-27-209,0 10-432,0 1-432,-17-3-63,-3-6-113,4-12 0,1-14-209,2-15-1904,6-17-1552,3-19-737,4-22-2065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1 528 864,'0'-28'1892,"-1"-18"-1202,5-154 1799,-2 179-2064,0 0 0,2 0 1,0 0-1,1 0 1,2 1-1,0 0 0,16-33 1,-21 49-294,1 0 0,0 0 0,0 0 0,0 1 1,0-1-1,0 1 0,1 0 0,-1-1 0,1 2 0,0-1 1,0 0-1,0 1 0,0 0 0,1 0 0,-1 0 1,1 1-1,-1-1 0,1 1 0,-1 0 0,1 0 0,0 1 1,-1-1-1,1 1 0,0 0 0,0 0 0,-1 1 1,1-1-1,0 1 0,-1 0 0,1 1 0,7 2 1,-5-1-122,-1-1 1,0 1 0,0 0-1,0 1 1,0 0 0,-1-1-1,0 2 1,1-1 0,-1 1 0,-1 0-1,1 0 1,-1 0 0,0 0-1,0 1 1,0 0 0,-1 0-1,0 0 1,0 0 0,-1 0 0,1 1-1,1 10 1,-3-9-59,0-1 0,-1 1 0,1-1 0,-2 1 0,1-1 0,-1 1-1,0-1 1,-1 0 0,0 1 0,0-1 0,0 0 0,-1 0 0,0 0 0,-1-1 0,1 1 0,-1-1 0,0 0 0,-1 0 0,0 0-1,0 0 1,0-1 0,0 0 0,-1 0 0,0 0 0,0-1 0,0 0 0,-1 0 0,1 0 0,-1-1 0,-7 3 0,10-5-2768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20 6243,'0'0'9780,"-20"4"-9363,8-1-346,4-1-20,0-1 0,0 1 1,0 1-1,0 0 1,0 0-1,0 0 1,1 1-1,-1 0 0,1 0 1,0 1-1,1 0 1,-1 0-1,1 1 0,0 0 1,-5 6-1,-1 4 138,2 0 0,0 1 0,-14 31-1,21-41-159,1-1-1,-1 1 0,1 0 0,1 0 0,-1 0 1,1 0-1,0 0 0,1 0 0,0 0 0,0 0 1,0 0-1,1 0 0,3 13 0,-3-17-22,1-1-1,0 1 1,-1-1-1,1 0 1,0 1 0,0-1-1,0 0 1,0 0-1,1-1 1,-1 1-1,1 0 1,-1-1 0,1 1-1,-1-1 1,1 0-1,0 0 1,-1 0-1,1 0 1,0 0 0,0-1-1,0 1 1,0-1-1,3 0 1,12 2 83,0-2-1,26-1 1,-36 0-46,0 0-31,1 0-1,0-1 1,-1 0 0,1 0 0,-1-1-1,0 0 1,0 0 0,0-1-1,0 0 1,-1 0 0,1-1 0,-1 0-1,0-1 1,-1 1 0,1-1-1,-1-1 1,0 1 0,6-10 0,-6 8 12,0-1 0,-1-1 0,0 1 0,0-1 0,-1 0 0,0 0 0,-1 0 0,0-1 1,-1 1-1,0-1 0,0 1 0,-1-1 0,-1 0 0,0-14 0,-1 21-9,0 0-1,0 0 0,0 0 1,-1 0-1,1 0 0,-1 0 1,0 1-1,0-1 0,0 1 1,-1-1-1,1 1 0,-1 0 1,0 0-1,0 0 0,0 0 1,0 1-1,0-1 0,0 1 1,-1 0-1,1 0 0,-1 0 1,0 0-1,0 0 0,1 1 1,-1 0-1,0 0 0,-6-1 0,-2-1-24,0 1-1,0 1 0,0-1 0,-1 2 1,1 0-1,0 0 0,0 2 0,-14 1 0,24-2-12,-1 0-1,0-1 1,0 1 0,1 0-1,-1 0 1,1 1-1,-1-1 1,1 0-1,-1 1 1,1 0-1,0-1 1,0 1-1,-1 0 1,1 0 0,1 0-1,-1 0 1,-2 4-1,-2 16-2894,6-21 2703,0-1 0,0 1 0,0-1 0,0 1 0,0-1 0,0 1 0,0-1 0,0 1 0,0-1-1,1 1 1,-1 0 0,0-1 0,0 1 0,0-1 0,1 1 0,-1-1 0,0 1 0,0-1 0,1 0 0,-1 1 0,0-1 0,1 1 0,-1-1-1,1 0 1,0 1 0,24 5-5945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11461,'0'0'7204,"0"134"-6244,-2-94-336,-5-1-400,-1-1-112,3-7-112,5-7-32,0-8-1584,29-13-10326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1 343 6979,'0'0'5744,"1"17"-4135,4 123 1131,6-143-1774,11-16-503,34-39 0,-18 17-448,-24 27-38,0 1-1,0 1 0,28-19 0,-35 27-40,1 0-1,0 0 1,-1 1-1,1 0 0,0 1 1,0-1-1,1 1 0,-1 1 1,0-1-1,15 1 1,-19 2 52,-1-1 1,1 1-1,0 0 1,0 0-1,-1 0 1,1 1-1,-1-1 1,1 1 0,-1 0-1,0 0 1,1 0-1,-1 0 1,0 0-1,0 1 1,-1 0-1,1-1 1,0 1-1,-1 0 1,3 5 0,7 10-4,-1 0 1,12 28-1,-6-13 10,-13-25 4,0-1-1,0 0 1,1 0-1,0 0 1,0-1-1,12 12 0,-14-16-16,0 0-1,1 0 0,-1 0 1,0-1-1,1 1 0,-1-1 1,1 0-1,-1 0 0,1 0 1,0 0-1,-1-1 0,1 0 1,0 1-1,0-1 0,-1-1 1,1 1-1,0 0 0,4-2 1,2-1-107,0 0 1,-1 0-1,1-1 0,-1 0 1,0-1-1,0 0 1,-1 0-1,10-8 1,64-57-1232,-74 64 1277,9-11 7,0 0 1,0-1 0,-2 0-1,0-1 1,14-26-1,-22 32 242,-1 0-1,0 0 1,-1 0 0,0-1-1,-1 0 1,-1 0-1,0 0 1,-1 0 0,1-28-1,-3 30 233,-2-37 917,2 47-1239,0 1-1,0 0 1,-1-1 0,1 1-1,0 0 1,0-1 0,-1 1-1,1 0 1,-1-1 0,0 1-1,1 0 1,-1 0 0,0 0-1,0 0 1,1 0 0,-1 0-1,0 0 1,0 0 0,0 0-1,0 0 1,0 0 0,-1 0 0,1 1-1,0-1 1,0 1 0,0-1-1,-1 0 1,1 1 0,-2-1-1,2 1-44,-1 1 0,1-1 0,0 0 0,0 0 0,-1 1 0,1-1 0,0 1 0,0-1 0,-1 1 0,1 0 0,0 0 0,0-1 0,0 1 0,0 0 0,0 0 0,0 0 0,0 0 0,0 0-1,0 0 1,1 0 0,-2 3 0,-15 29-13,14-27 52,-12 35 95,1 0 1,2 1-1,3 1 0,1 0 1,-4 67-1,12-86-154,1-1-435,-5-8-3257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8548,'0'0'9796,"149"-21"-9796,-88 21-48,3 17-752,-9 13-5603,-5 2-896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6435,'0'0'5208,"-19"7"-4840,-3 0-27,-32 17 1,51-22-302,1-1 0,0 1 0,-1 0 0,1 0 1,0 0-1,0 0 0,1 0 0,-1 0 0,0 0 0,1 1 1,-1-1-1,1 0 0,0 1 0,-1 0 0,1-1 0,0 1 0,1-1 1,-1 1-1,0 5 0,0-2 3,1 0-1,0-1 1,1 1 0,-1-1-1,1 1 1,0-1 0,2 7-1,-1-8-26,0 0 0,0 0 1,1 0-1,-1 0 0,1-1 0,0 0 0,0 1 0,0-1 0,1 0 0,-1 0 0,1-1 0,-1 1 0,1-1 0,0 0 0,0 0 0,0 0 0,0 0 0,1-1 1,-1 1-1,5 0 0,12 4 38,1-2 1,36 4 0,-10-4-13,0-2-1,54-5 1,-95 3-39,0-1-1,0-1 1,0 1 0,0-1-1,0 0 1,-1-1-1,1 1 1,-1-1-1,1-1 1,-1 1 0,0-1-1,0 0 1,-1-1-1,1 1 1,-1-1-1,0 0 1,5-6 0,-5 4 43,0-1 0,0-1 1,0 1-1,-1 0 0,0-1 0,-1 0 1,0 0-1,0 0 0,-1 0 1,0-1-1,-1 1 0,0-10 1,0 25 349,-5 155-155,3-155-231,-24 178 97,17-142-104,-2 0 0,-22 60 0,25-83 21,-2 0 1,0-1-1,0-1 1,-2 1 0,0-2-1,-1 1 1,-16 15-1,18-22 32,0 0 0,-1-1 0,0-1 0,-1 0 0,0 0 0,0-1-1,-1-1 1,1 0 0,-1-1 0,-1 0 0,-18 4 0,12-6 125,1 0 1,-1-2-1,-39-1 0,57 0-168,-1-1-1,1 1 0,-1-1 0,0 1 1,1-1-1,0 0 0,-1 0 1,1 0-1,-1 0 0,1-1 0,0 1 1,0-1-1,0 1 0,0-1 1,0 0-1,0 0 0,0 1 0,1-1 1,-1-1-1,1 1 0,-1 0 1,1 0-1,0 0 0,0-1 0,0 1 1,0-1-1,-1-4 0,1 2-216,0 0 1,0 0-1,0 0 0,0 0 0,1-11 0,1 11-453,-1 1 0,1-1 0,0 1-1,0-1 1,0 1 0,4-8-1,-2 6-668,2-1 0,-1 1-1,1 1 1,9-10-1,-14 15 1316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0 485 11429,'0'0'7788,"11"-17"-6694,15-22-772,49-58 1,-50 69-233,-1-1 0,-1-1 0,19-34 0,-35 50-67,1-1 1,-2 1-1,0-1 1,0 0 0,-2-1-1,0 1 1,-1-1-1,0 0 1,1-29-1,-16 111-391,10-47 173,2-1 0,0 1 0,2-1 0,0 1 0,0-1 0,2 0 0,0 0 0,2 0 0,-1-1 0,11 21 0,-1-8 122,-10-21 78,0 0 0,0 0 1,-1 0-1,-1 1 0,1 0 0,-2 0 0,1-1 0,0 13 0,-3-21-5,0 0 0,0-1-1,0 1 1,-1 0 0,1 0-1,0-1 1,-1 1 0,1 0 0,-1-1-1,1 1 1,-1 0 0,1-1-1,-1 1 1,1-1 0,-1 1-1,0-1 1,1 1 0,-1-1-1,0 1 1,1-1 0,-1 1-1,0-1 1,0 0 0,1 0-1,-2 1 1,-23 5 74,21-5-60,-78 11-691,25-10-4475,3-2-3164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3794,'0'0'10074,"28"-12"-9743,-1 0-285,1 1 0,37-9 0,-60 19-44,-1 1-1,1-1 0,0 1 1,0 0-1,0 0 0,0 0 1,0 1-1,0 0 0,0 0 1,-1 0-1,1 0 0,0 1 1,-1 0-1,10 4 0,-7-1-6,0 1-1,0-1 1,0 1-1,0 0 0,8 12 1,-9-11-6,0 0 1,-1 1-1,0 0 1,0 0-1,-1 0 0,0 1 1,-1-1-1,0 1 1,0 0-1,-1 0 1,0 0-1,0 1 1,-1-1-1,-1 0 0,1 0 1,-1 1-1,-1-1 1,-3 19-1,1-12 9,-2 0-1,0 0 0,0 0 1,-2 0-1,0-1 1,-1 0-1,0 0 0,-1-1 1,-16 19-1,17-22 20,-10 11 33,-1-1-1,-28 25 1,57-73 270,11-4-375,2 0 1,30-31-1,6-8 45,158-192 394,-208 251-135,15-20 372,-18 11 2882,-17 29-2593,-7 8-807,1 2 0,1 0 0,1 0 0,1 2 1,0 0-1,2 0 0,0 1 0,2 1 0,0 0 0,2 0 1,0 1-1,2 0 0,0 0 0,2 1 0,1-1 0,0 1 1,2 30-1,1-50-101,1-1 0,-1 1 0,1 0 0,-1-1 1,2 1-1,-1-1 0,0 1 0,1-1 0,0 0 1,0 1-1,0-1 0,0 0 0,1 0 0,-1 0 1,6 5-1,-3-5-139,-1 0 0,1 0 0,1-1 0,-1 1 0,0-1 0,1 0 0,0-1 0,-1 1 0,1-1 0,8 2 0,12 1-1229,-1-2 1,1 0 0,0-2 0,40-3 0,-44 2-64,51-7-2699,-8-13-76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40 2609,'0'0'10309,"-10"15"-8919,-34 52-464,42-64-855,0 1 0,0 0 1,0-1-1,1 1 1,-1 0-1,1 0 0,0 0 1,0 0-1,0 0 0,0 0 1,1 0-1,0 0 1,0 0-1,0 1 0,0-1 1,0 0-1,1 0 0,2 6 1,-2-8-51,0 1 0,0-1 0,1 0 0,-1 0 0,1 1 0,0-1 0,0 0 0,0 0 0,0-1 1,0 1-1,0 0 0,0-1 0,0 1 0,1-1 0,-1 0 0,1 0 0,-1 0 0,1 0 0,-1 0 0,1 0 0,0-1 0,4 1 0,4 1 33,-1-2-1,1 1 0,0-1 1,0-1-1,-1 0 0,1 0 0,0-1 1,-1-1-1,1 1 0,-1-2 1,18-7-1,-22 8 10,-1 0 0,0-1 1,0 1-1,0-1 0,0 0 0,-1 0 1,1 0-1,-1-1 0,0 0 0,0 0 1,-1 0-1,0 0 0,1 0 0,-2-1 1,1 1-1,-1-1 0,0 0 1,0 0-1,0 0 0,-1 0 0,0 0 1,1-8-1,-2 11-19,0-1 0,0 1 0,0-1 0,0 1 0,-1 0 0,1-1 0,-1 1 0,0 0 0,0-1 0,0 1 0,-1 0 1,1 0-1,-1 0 0,1 0 0,-1 0 0,0 0 0,0 0 0,-1 1 0,1-1 0,0 1 0,-1 0 0,1-1 0,-1 1 0,0 0 0,-3-1 0,0 0-148,-1 0-1,1 0 1,-1 0-1,0 1 0,0 1 1,0-1-1,0 1 1,0 0-1,0 0 1,0 1-1,-8 1 0,15-2-91,-1 1 0,0 0-1,1 0 1,-1 0 0,1 1-1,-1-1 1,1 0 0,-1 0-1,1 0 1,-1 0 0,1 0-1,-1 0 1,1 1 0,-1-1-1,1 0 1,-1 1 0,1-1-1,0 0 1,-1 1 0,1-1-1,-1 0 1,1 1 0,0-1-1,-1 0 1,1 1 0,0-1-1,0 1 1,-1-1-1,1 1 1,0-1 0,0 1-1,0-1 1,-1 1 0,1-1-1,0 1 1,0-1 0,0 1-1,0-1 1,0 1 0,0-1-1,0 1 1,0 0 0,0-1-1,1 2 1,-1 1-1128,0 13-7480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8468,'0'0'8292,"33"114"-6467,-33-78-929,0 1-560,-2 1-192,-9-1-96,2-3-48,9-8-1136,0-13-5796,13-11-1744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6051,'0'0'10509,"21"-3"-9765,-1 0-633,1 2 0,29 0 0,-46 2-107,0-1 0,0 1-1,0 0 1,-1 1 0,1-1-1,0 1 1,-1-1 0,1 1-1,-1 0 1,1 0 0,-1 1-1,0-1 1,0 1 0,0 0-1,0-1 1,-1 1 0,1 1-1,-1-1 1,3 5 0,-1-1-10,0 0 1,0 1 0,-1-1 0,0 1 0,-1 0 0,0 0 0,1 10-1,-1-6-14,-1 1 1,0-1-1,-1 1 0,-1-1 0,0 1 0,-1-1 0,0 0 0,0 0 0,-2 1 0,1-2 0,-2 1 0,1 0 0,-2-1 0,1 0 0,-2 0 1,-8 12-1,-4 3-2,13-19 14,1 0 1,0 0-1,0 1 0,1-1 1,0 1-1,-6 15 1,10-22-201,1-3 188,0 1 0,0 0 0,0-1 0,0 1 1,0 0-1,0-1 0,0 1 0,1 0 0,-1 0 0,0 0 0,3-1 0,3-4-40,79-90-44,132-196 0,-211 282 284,-5 7 73,1 1 1,-1-1-1,0 0 0,0 0 1,0-1-1,-1 1 0,1 0 1,-1 0-1,0-1 0,0 1 1,1-6-1,-19 11 1382,6 3-1541,0 1-1,0 0 1,0 1-1,1 0 1,0 1-1,0 0 1,1 0-1,-12 14 1,7-6 115,0 1 0,2 0 0,0 1 0,-13 26 0,20-33-171,0 0 1,0 1-1,1 0 1,1 0 0,0 0-1,1 0 1,0 0-1,0 17 1,2-24-40,0 1-1,0-1 1,1 0-1,0 1 1,0-1-1,0 0 1,1 1 0,0-1-1,0 0 1,0 0-1,0 0 1,1 0 0,0-1-1,0 1 1,0-1-1,0 0 1,1 1-1,0-1 1,0-1 0,8 7-1,-3-4-408,1 0-1,0-1 1,1 0-1,-1 0 1,1-1-1,0-1 1,0 0-1,12 2 1,0-2-2936,0-1 0,0-1 1,23-2-1,-5-2-2297</inkml:trace>
  <inkml:trace contextRef="#ctx0" brushRef="#br0" timeOffset="1">608 392 5955,'0'0'12261,"4"41"-11236,-4-13-497,0 1-336,0 1-144,0 0-48,0-5-112,0-1-3169,0-8-3090,0-8-256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2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6483,'0'0'10965,"-28"109"-10229,10-86-416,-4 3-239,3-4-81,1-9-1665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3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10997,'0'0'566,"19"-15"538,62-49 620,-76 61-1562,1-1 0,-1 1 0,0 0 0,1 1 1,-1-1-1,1 1 0,0 0 0,0 0 1,0 1-1,0 0 0,0 0 0,0 0 0,0 1 1,0 0-1,0 0 0,0 1 0,6 0 0,-6 1-115,-1-1 0,0 1-1,0 0 1,0 0-1,-1 1 1,1-1-1,-1 1 1,1 0-1,-1 1 1,0-1-1,0 1 1,0-1-1,0 1 1,-1 0 0,0 1-1,4 4 1,0 4-42,0 1 0,0 0 0,-2 0-1,0 1 1,0 0 0,-1-1 0,-1 1 0,-1 1 0,1 20 0,-2-23-18,-1-1 1,0 1-1,-1 0 0,0-1 0,-1 1 0,-1-1 1,0 0-1,-1 0 0,0 0 0,-1 0 0,-10 20 1,8-21 2,0 0 1,0-1 0,-1 0 0,-1 0 0,0-1-1,0 0 1,0 0 0,-21 13 0,30-22 9,0 0-1,0 0 1,0-1-1,-1 1 1,1 0 0,0 0-1,0 0 1,0 0 0,-1 0-1,1 0 1,0-1 0,0 1-1,0 0 1,-1 0-1,1 0 1,0 0 0,0-1-1,0 1 1,0 0 0,0 0-1,0 0 1,-1-1 0,1 1-1,0 0 1,0 0 0,0 0-1,0-1 1,0 1-1,0 0 1,0 0 0,0-1-1,0 1 1,0 0 0,0 0-1,0-1 1,0 1 0,0 0-1,0 0 1,0 0-1,1-1 1,-1 1 0,0 0-1,0 0 1,0 0 0,0-1-1,0 1 1,0 0 0,1 0-1,-1 0 1,0-1 0,0 1-1,6-12-46,0 0-1,1 0 1,1 1-1,-1-1 1,2 2-1,9-11 1,18-25-152,20-37 174,78-163 0,-134 246 74,5-11 2164,-7 15-1262,-26 60-915,21-42 22,1 0-1,1 1 1,1-1 0,-2 26 0,3 93-164,3-118-18,0-20 57,-1-1-162,1 0 1,0 1-1,0-1 0,0 0 0,0 1 1,0-1-1,0 0 0,1 1 0,-1-1 1,1 0-1,0 1 0,-1-1 0,1 0 1,0 0-1,0 0 0,0 0 0,1 0 1,-1 0-1,1 0 0,-1 0 0,1 0 1,2 2-1,24 6-6598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3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189 280 8884,'0'0'7403,"6"22"-7077,-2-3-263,0 1 0,3 33 0,-8-48-61,0-1-1,0 0 0,0 1 1,0-1-1,0 0 0,-1 0 1,0 0-1,0 0 0,0-1 1,0 1-1,-1 0 0,1-1 1,-1 1-1,0-1 0,0 0 1,0 0-1,-1 0 0,1-1 0,-1 1 1,1-1-1,-7 4 0,-1 1-6,-11 8-21,-33 16 0,-9 6 118,90-34 199,150-3-420,-100 0-3239,-34 0-2000</inkml:trace>
  <inkml:trace contextRef="#ctx0" brushRef="#br0" timeOffset="1">437 603 8916,'0'0'7524,"-20"105"-6740,14-85-272,-5 1-416,-2-3-96,0-4 0,4-10-3553</inkml:trace>
  <inkml:trace contextRef="#ctx0" brushRef="#br0" timeOffset="2">876 73 13174,'0'0'1828,"19"3"-1199,-7-2-532,-2 0-50,-1 0 0,0 0 1,0 1-1,10 3 0,-15-3-25,-1-1 1,1 1-1,-1 0 0,1 0 0,-1 0 0,0 0 1,0 0-1,0 1 0,0-1 0,0 1 0,0 0 1,-1 0-1,1 0 0,-1 0 0,3 6 0,-1-1-25,0 0 0,-1 0 0,-1 1 0,1-1 0,-1 0 0,-1 1 0,1-1-1,-1 1 1,-1 0 0,0-1 0,0 1 0,-1 0 0,0-1 0,0 1 0,-1-1-1,-4 14 1,1-8-15,-1-1 0,0-1 0,-1 1 0,-1-1 0,1 0-1,-2-1 1,0 1 0,0-2 0,-15 13 0,-45 37-156,99-85 185,-2 0 0,49-56 0,45-73 54,-52 63-29,-59 76 148,-2 5-95,0-1-1,11-19 1,-18 27 273,-1 0 0,0-1 0,1 1 0,-1 0 0,0-1 0,0 1 1,-1-1-1,1 1 0,0-4 0,-15 8 412,8 3-765,0 0 1,0 0 0,0 1-1,0 0 1,1 0 0,-1 0-1,1 0 1,0 1 0,1 0-1,-4 6 1,-6 10 56,-17 38-1,18-32-56,1 1 0,2 1 1,1-1-1,-7 46 0,13-52-1622,-1 38 0,7-41-4118,9-8-1555</inkml:trace>
  <inkml:trace contextRef="#ctx0" brushRef="#br0" timeOffset="3">1263 274 6483,'0'0'5520,"9"-8"-4618,23-22-494,-24 23-267,-8 5 266,0-1 0,0 1 0,0 0 0,0 0-1,1 0 1,-1 0 0,1 0 0,-1 0 0,1-1 0,0 1 0,1-2-1,0 2-323,-1 1-1,1-1 1,0 1-1,-1-1 1,1 1-1,0 0 1,0 0-1,0 0 1,0 0-1,0 0 1,0 0-1,0 0 1,0 1-1,1-1 1,-1 1-1,0 0 1,0-1-1,0 1 0,4 0 1,2 0-118,0 0 0,0 1 0,0 0 1,10 2-1,-11-1 31,-1 1 0,0 0 0,1 1 0,-1-1 1,-1 1-1,1 0 0,0 1 0,-1-1 0,0 1 1,0 0-1,-1 0 0,1 1 0,-1 0 0,6 9 0,-3-2-8,0 0 0,0 0 0,-1 0 0,-1 1 0,0 0 0,3 16 0,-6-20-1,0 1 0,-1-1-1,0 1 1,-1 0-1,0-1 1,-1 1 0,0 0-1,-2 11 1,1-15-3,-1 0 0,1-1 0,-1 1 0,0-1 0,-1 0 0,1 1 0,-1-2 0,-1 1 0,1 0 0,-1-1 0,0 0 0,-9 8 0,-32 21-66,42-32 64,0 1 0,0-1-1,0 0 1,-1 0 0,1-1 0,-1 1 0,1-1-1,-1 0 1,-8 1 0,12-2 85,2-2-64,-1 0 1,1 0 0,0 0-1,0 0 1,0 0-1,0 1 1,0-1 0,0 0-1,0 0 1,1 1-1,-1-1 1,0 1-1,1-1 1,-1 1 0,1-1-1,0 1 1,0 0-1,-1 0 1,1 0 0,0 0-1,0 0 1,0 0-1,0 1 1,0-1 0,0 0-1,4 0 1,-1 0-83,-1 0 1,1 0 0,0 0-1,0 1 1,0-1 0,0 1-1,-1 0 1,1 1 0,0-1-1,0 1 1,6 2 0,-7-1 26,0 0-1,0 1 1,0 0 0,0-1 0,-1 1 0,0 0 0,1 1-1,-1-1 1,-1 1 0,1-1 0,0 1 0,-1 0-1,0 0 1,1 0 0,-2 0 0,1 1 0,0-1 0,1 8-1,0 3 12,0 0-1,-1 1 0,0-1 0,-1 19 0,-1-24 30,0-6 25,0 0 0,0 1 0,0-1 1,-1 0-1,1 0 0,-3 6 0,3-9 2,-1 1 0,1-1 0,-1 0 1,0 1-1,0-1 0,0 0 0,0 0 0,0 0 0,0 1 1,0-1-1,0 0 0,-1 0 0,1-1 0,0 1 0,0 0 1,-1 0-1,1-1 0,-1 1 0,1-1 0,-1 1 1,-2 0-1,-16 2 50,1-1 0,-1 0-1,-1-2 1,1 0 0,-22-4 0,37 4-259,0-1-1,1 0 1,-1 0 0,0-1-1,0 1 1,-4-3-1,5 2-470,0 0 0,1 0 0,0-1-1,-1 1 1,1-1 0,0 0-1,-4-4 1,-14-27-7419</inkml:trace>
  <inkml:trace contextRef="#ctx0" brushRef="#br0" timeOffset="4">2528 304 5603,'0'0'11269,"18"84"-9765,-18-46-591,0 1-417,0 3-176,-5 5-176,-14 1-112,-5-3-32,2-4-768,4-9-4883,9-12-3169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3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9508,'0'0'2548,"21"-21"-424,0-2-1648,9-9 222,2 0 1,45-33 0,-66 56-528,24-17 242,31-33 0,-57 51-387,-1-1-1,0 0 1,-1-1-1,0 0 1,0 0-1,-1 0 1,0-1-1,6-18 1,26 163-2771,-9-68 763,38 67 0,-46-94 2096,-19-36 25,0 1 0,-1-1 1,1 0-1,-1 1 0,0-1 0,0 0 0,0 1 1,-1-1-1,1 1 0,-1 7 0,-2-10 78,0 0-1,0 0 1,-1 0-1,1 0 0,0 0 1,-1-1-1,1 1 1,-1-1-1,1 1 1,-1-1-1,1 0 1,-1 0-1,-3-1 0,1 2 78,-146 14 1263,51 5-3295,51-7-3777,1-2-2307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3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3682,'0'0'6645,"-4"22"-5665,2-13-867,-4 24 299,1 1 0,-2 66 0,7-97-394,1 0 0,-1-1 0,0 1 0,1-1-1,-1 1 1,1-1 0,0 1 0,0-1-1,0 0 1,0 1 0,0-1 0,1 0-1,-1 0 1,1 0 0,-1 0 0,1 0 0,0 0-1,-1 0 1,4 1 0,-1 0 2,0-1 1,0 0 0,0 0-1,0 0 1,0 0-1,1-1 1,-1 0 0,0 0-1,1 0 1,6 0-1,-3 0 1,0-1 1,0 0-1,0 0 0,-1-1 0,1 0 0,0-1 0,0 0 0,-1 0 0,1 0 0,-1-1 1,0 0-1,12-7 0,-9 2 71,0 0 0,0-1 0,-1-1 0,0 1 1,-1-1-1,9-14 0,-13 17 401,0 0 0,0 0 0,0 0-1,-1 0 1,0-1 0,0 1 0,-1-1 0,0 0 0,-1 0 0,2-14 0,-5 110-495,-3 0 0,-4-1 1,-4 0-1,-36 127 1,43-194-6,0-1 1,-2 0 0,0 0 0,-1-1 0,-1 0-1,-1 0 1,-20 25 0,25-36 23,-1 0 0,0 0 0,0 0 0,-1-1 0,0 0 0,0-1 0,0 0 0,-1 0 0,1 0 0,-1-1 0,0-1 0,-1 1 0,1-2 0,0 1 0,-1-1 0,0-1 0,-16 2 0,19-3 7,0 0 0,-1 0 1,1-1-1,0 1 0,0-1 0,-1-1 1,1 0-1,-9-3 0,13 3-15,0 1 1,0-1-1,0 0 0,1 0 1,-1 0-1,1-1 1,-1 1-1,1 0 0,0-1 1,0 0-1,0 0 0,0 1 1,0-1-1,1 0 0,-1 0 1,1-1-1,0 1 1,0 0-1,-1-6 0,0 1-167,0 0 1,1 1-1,1-1 0,-1 0 0,1 1 0,0-1 1,3-14-1,-2 17-355,0-1 0,1 1 1,0 0-1,0-1 1,0 1-1,1 0 0,0 0 1,0 0-1,0 1 0,1-1 1,4-5-1,43-33-6383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19 2977,'0'0'16637,"0"-12"-15056,0 5-1369,0 9 266,0 85-610,-15 107 0,5-95 482,4 132 0,6-227-327,-2-3-59,-1-1 1,1 1 0,-1-1-1,1 0 1,-1 1 0,1-1-1,-1 0 1,1 0 0,-3-1 0,0 1-111,-4 0-167,0 0-968,-1 0 0,1 0 0,0-1 0,-14-3 0,-20-15-6595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3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10885,'0'0'9188,"127"0"-8932,-81 0-256,-4 0 0,-1 0-1344,-10 0-4899,-16 2 512</inkml:trace>
  <inkml:trace contextRef="#ctx0" brushRef="#br0" timeOffset="1">54 202 4482,'0'0'12262,"-35"32"-11302,67-32-560,23 0-400,22 0-1456,11-4-4691,10-12-1841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3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26 7235,'0'0'8660,"2"-6"-7734,2-8-743,-2 9-201,-2 10 0,-30 97 637,-2 11 328,-11 194 287,34-213-1122,-4-1 1,-42 154-1,55-246-120,-4 9 77,1 1 0,-2-1 0,1 1 0,-11 16 0,14-26-214,0 1 0,-1-1 0,1 1 0,0-1 0,-1 1 0,1-1 0,-1 0 0,1 0 0,-1 0 0,1 1-1,-1-2 1,0 1 0,0 0 0,0 0 0,-2 0 0,3-1-270,-1 0 0,0 0-1,1 0 1,-1 0 0,0 0 0,1-1 0,-1 1-1,0 0 1,1-1 0,-1 0 0,0 1 0,1-1-1,-1 0 1,1 0 0,-1 0 0,1 0-1,0 0 1,-1 0 0,1 0 0,-2-3 0,-20-24-6266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3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9284,'0'0'3714,"156"-43"-3106,-75 35-480,9 2-128,-2 2-112,-7-4-2801,-9 4-112,-6-4 431,-11-2-399</inkml:trace>
  <inkml:trace contextRef="#ctx0" brushRef="#br0" timeOffset="1">801 36 4370,'0'0'10261,"0"-8"-9226,0 3-950,-1-18 117,-4 23-79,-5 16 150,-2 7 55,2 1 1,1 0-1,1 1 0,1 0 1,1 0-1,1 0 0,1 1 1,1-1-1,2 1 1,0 0-1,5 40 0,-4-62-429,1-1 0,-1 1 0,1-1 0,0 1 0,0-1 0,0 1 0,0-1 0,1 0 0,-1 1 0,1-1 0,0 0 0,0 0 0,0 0 0,4 5 0,-3-7-441,-1 1 1,0 0-1,0-1 0,1 0 1,-1 1-1,1-1 1,-1 0-1,1 0 1,-1-1-1,1 1 0,0 0 1,5 0-1,24 0-6581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3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8068,'0'0'8913,"22"3"-7928,6-1-752,39 10 0,-63-10-211,0-1 0,0 0 0,0 1 0,-1 0 0,1 0 0,0 0 0,-1 1 0,1-1 0,-1 1 0,0 0-1,0 0 1,0 0 0,0 0 0,0 0 0,-1 1 0,1-1 0,-1 1 0,0 0 0,0-1 0,0 1 0,1 8 0,0 0-18,0 0 1,-1 1-1,-1-1 1,0 1 0,-1 13-1,0-24-7,0 8 6,0 0-1,-1-1 0,-1 1 0,0 0 0,0-1 1,0 1-1,-1-1 0,-1 0 0,0 1 0,0-2 0,-1 1 1,0 0-1,0-1 0,-1 0 0,0 0 0,-12 12 1,12-16 99,6-9 118,8-12-14,10-11-166,2 1 1,26-29-1,-29 38-24,-2 0 1,0-1 0,-1-1-1,-1 0 1,-1-1 0,14-31-1,-22 38 1260,-13 32-1009,-13 37-94,17-38-24,2 1 1,0-1-1,1 1 0,1 0 1,0 0-1,3 19 1,-2-34-155,0 0 0,0 0 0,1 0 0,0 0 0,0 0 1,-1 0-1,2 0 0,-1 0 0,0 0 0,1-1 0,-1 1 1,1 0-1,0-1 0,0 1 0,0-1 0,0 0 0,0 0 0,0 1 1,1-1-1,-1-1 0,1 1 0,-1 0 0,4 1 0,1 0-665,0-1-1,0 1 0,1-1 1,-1-1-1,1 1 0,-1-1 1,1 0-1,11-1 0,17 0-7820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10277,'0'0'10276,"59"117"-9843,-50-66-81,-9 2-320,0-2-64,-13 1 64,-9-1-32,0-6 32,2-5-32,9-11-1745,11-9-2785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3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30 15111,'0'0'4786,"134"-24"-4002,-79 22-591,-7-2-161,-4 4-32,-9 0-96,-11 0-2242,-13 0-5329</inkml:trace>
  <inkml:trace contextRef="#ctx0" brushRef="#br0" timeOffset="1">1 326 9973,'0'0'6499,"149"8"-5955,-83-8-384,-7 0-160,-9 0 0,-13 0 16,-12 0 64,-10 0-80,-9 0-32,-12 6-5106,-18-4 31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38 3185,'0'0'15586,"-11"-9"-14860,4 3-666,4 3-52,0 1-1,1-1 1,-1 1 0,-1 0-1,1-1 1,0 1-1,0 1 1,-6-3 0,7 4-6,1-1 0,0 1 0,-1 0 0,1 0 0,0 1 0,-1-1 0,1 0 1,0 0-1,-1 1 0,1-1 0,0 0 0,0 1 0,-1-1 0,1 1 0,0 0 0,0-1 0,0 1 0,0 0 1,0 0-1,0 0 0,0 0 0,0 0 0,0 0 0,0 0 0,0 0 0,1 0 0,-1 0 0,0 0 1,1 1-1,-1-1 0,1 0 0,-1 0 0,1 2 0,-19 40 160,3 0 0,1 0 0,3 2 1,1-1-1,3 2 0,1-1 0,2 1 0,2 51 0,3-87-326,0 0-1,1-1 1,0 1-1,1 0 0,0-1 1,1 0-1,3 11 1,-4-16-263,0 0 0,0 0 1,0 0-1,1 0 1,0-1-1,0 1 1,4 4-1,-4-6-195,0 0-1,0 1 1,0-1-1,0 0 1,0 0 0,0-1-1,1 1 1,-1-1-1,1 0 1,3 1-1,33 1-5259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9236,'0'0'9226,"8"-12"-9031,-4 6-186,-2 2-6,0 1 1,0-1-1,1 1 1,0-1-1,0 1 1,0 0-1,6-5 1,-8 8-1,0-1-1,1 0 1,-1 1 0,0-1 0,1 1 0,-1 0 0,1-1 0,-1 1 0,1 0 0,-1 0 0,1 0 0,-1 0 0,1 0 0,-1 0 0,1 0 0,-1 0 0,1 1-1,-1-1 1,1 1 0,-1-1 0,0 1 0,1-1 0,-1 1 0,0 0 0,1 0 0,-1 0 0,0-1 0,0 1 0,0 1 0,2 0 0,5 6-7,-1 0 0,0 0 0,0 1 0,-1-1 0,0 1 0,0 1 0,-1-1 0,0 1 0,-1 0 0,0 0 1,-1 1-1,0-1 0,0 1 0,-1-1 0,-1 1 0,0 0 0,0 0 0,-1-1 0,0 1 0,-1 0 0,0 0 0,-1 0 0,0-1 1,-1 1-1,0-1 0,-1 0 0,0 0 0,0 0 0,-1 0 0,-1 0 0,-7 9 0,5-7-84,0-1-1,-2 0 1,1-1-1,-1 0 1,-18 13-1,28-23 76,0 0 1,0 0-1,0 0 0,-1 1 0,1-1 0,0 0 0,0 0 1,0 0-1,-1 0 0,1 0 0,0 1 0,0-1 0,-1 0 0,1 0 1,0 0-1,0 0 0,-1 0 0,1 0 0,0 0 0,0 0 1,-1 0-1,1 0 0,0 0 0,0 0 0,-1 0 0,1 0 0,0 0 1,0 0-1,0 0 0,-1-1 0,1 1 0,0 0 0,0 0 0,-1 0 1,1 0-1,0 0 0,0-1 0,-1 1 0,0-12-351,7-15-433,5 6 321,1 0-1,1 1 0,0 1 1,22-24-1,8-11 448,56-70 614,-54 70 1569,51-80 0,-87 117-1140,-10 12-97,-20 23-689,3 5-173,2 0-1,0 0 1,1 2 0,1 0 0,-10 27 0,18-37-20,1 0 1,0 0-1,1 0 0,1 0 1,0 1-1,2-1 0,-1 1 0,2 0 1,0-1-1,4 32 0,-2-41-111,-1 0-1,1 0 0,0 0 0,0 0 0,1 0 1,0-1-1,0 1 0,0-1 0,0 0 1,1 1-1,0-2 0,0 1 0,0 0 0,1-1 1,0 0-1,0 0 0,0 0 0,0 0 0,0-1 1,1 0-1,0 0 0,7 2 0,4 1-1499,0-2-1,0 0 0,1 0 0,0-2 1,0 0-1,28-1 0,22-1-3729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6371,'0'0'10549,"33"-3"-9717,15-1-128,14 0-495,3-2-209,1 0-481,-9 4-4033,-6-2-208,-5-4-896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7924,'0'0'8182,"9"-6"-7894,-7 4-288,3-2 15,0 0 0,0 1-1,1-1 1,-1 1-1,10-4 1,-13 6-12,1 1 0,-1-1 0,0 1 1,1-1-1,-1 1 0,0 0 0,1-1 1,-1 1-1,0 0 0,1 1 0,-1-1 1,0 0-1,1 1 0,-1-1 0,0 1 1,0 0-1,1 0 0,-1 0 0,0 0 1,0 0-1,0 0 0,0 0 0,3 3 1,-2 0-7,1 1 0,0 0 1,-1 0-1,0 0 0,0 0 1,0 0-1,-1 0 1,0 1-1,0-1 0,0 1 1,-1 0-1,1-1 0,-1 1 1,-1 0-1,1 0 1,-1 0-1,-1 9 0,1-5 9,-1 0 0,0 1 1,0-1-1,-2 0 0,1 0 0,-1 0 0,0 0 0,-1-1 0,-5 11 0,-11 9 50,13-18-93,0 0-1,0 0 1,-6 17 0,16-34-213,1 1 0,0 0 1,0-1-1,0 1 0,1 0 1,0 1-1,7-7 0,10-9 244,245-241 2239,-264 257-2020,-1 3-38,-1 0 0,1-1 0,-1 1 0,0 0 0,0-1 1,1 0-1,-1 1 0,0-1 0,0 0 0,0 1 1,-1-1-1,1 0 0,1-3 571,-15 12-618,3 2-89,1 0 0,0 1-1,1 0 1,0 1 0,0 0-1,1 0 1,1 1 0,0 0-1,1 0 1,-7 20 0,7-16 9,1 0 0,1 1 0,0 0 0,1-1 1,0 1-1,2 0 0,0 0 0,3 19 0,-2-31-133,0 0 0,1 0 0,0 0 0,0 0 0,0-1 0,1 1 0,-1 0 0,1-1 0,0 0 0,0 0 0,1 0 0,-1 0 0,1 0 0,0-1 0,0 1 0,0-1 0,0 0 0,1 0-1,-1-1 1,1 1 0,0-1 0,-1 0 0,11 2 0,3 2-1412,0-2-1,0 0 1,0-1-1,0-1 0,28 0 1,-40-3 1148,0 1 0,0-1 1,0 0-1,0 0 0,0 0 0,0-1 1,0 0-1,-1 0 0,1 0 0,0-1 0,-1 0 1,0 0-1,0-1 0,0 1 0,0-1 1,-1 0-1,1 0 0,-1-1 0,5-5 1,-5 4 742,1-1 0,-1 0 1,0 0-1,0 0 0,5-16 1,-7 15 1301,1-1 1,-1 0-1,-1 0 1,0 0 0,0-12 1576,-1 25-2670,-2 161 1521,0 5-4549,3-161-2895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11861,'0'0'4322,"112"-2"-3681,-34-12-337,6 1-208,-1-3-96,-6 0 0,-5 4-528,-13 0-1089,-10 4-2625,-17-1-304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11221,'0'0'6950,"23"4"-5752,-6-2-1012,-10-2-137,1 0 0,-1 1-1,0 0 1,0 0 0,0 1 0,0 0-1,0 0 1,-1 0 0,1 1 0,0 0-1,-1 1 1,0-1 0,0 1 0,0 0-1,0 1 1,-1 0 0,1-1 0,5 9-1,2 5 25,-1 1 0,0 0 0,-1 1 0,-1 0 0,-1 1 0,-1 0 0,7 33 0,-12-43-72,0 1 0,-2 0 0,1 0 1,-2-1-1,1 1 0,-2 0 0,1 0 1,-2 0-1,0 0 0,0 0 0,-1-1 0,0 1 1,-1-1-1,0 0 0,-11 19 0,0-7 27,-1 0 0,-1-1 0,-1-1-1,-1 0 1,-23 19 0,27-27-497,-1-1-1,-35 20 1,39-26-630,-1 0-1,0-1 0,-1 0 1,-24 5-1,-12-3-6394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10293,'0'0'6931,"-57"113"-6419,32-40 176,4-2-239,3 2-49,9-4 16,5 0-208,4-4-176,0-4-32,28-14 0,16-13-2433,15-16-2977,9-18 943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9364,'0'0'7892,"8"-9"-7529,-4 4-349,-1 2-1,-1 0 0,1 1 0,-1-1 0,1 0 0,0 1 0,0-1 1,6-2-1,-7 4-8,-1 1 1,1-1-1,-1 1 1,1-1-1,-1 1 0,1 0 1,-1 0-1,1 0 1,0 0-1,-1 0 1,1 0-1,-1 0 1,1 1-1,-1-1 1,1 1-1,-1-1 1,1 1-1,-1-1 1,1 1-1,-1 0 1,0 0-1,1-1 1,-1 1-1,0 0 1,0 0-1,2 2 1,3 3-12,-1 0 1,1 1 0,-1-1 0,-1 1 0,1 0 0,-1 1-1,0-1 1,-1 1 0,0-1 0,0 1 0,-1 0 0,0 0 0,0 0-1,-1 0 1,0 1 0,0-1 0,-1 0 0,0 1 0,0-1-1,-1 0 1,0 0 0,-1 1 0,0-1 0,0 0 0,-1 0 0,1-1-1,-2 1 1,-7 14 0,-18 12 46,22-27-271,1 0-1,0 0 1,-9 15 0,42-87-5448,11 0 5130,35-84-1,-15-1 4797,-55 137-2855,-1 9 792,-2 10-392,0 6-1340,-13 212 81,13-195-896,-1-2 623,1 1 1,2 0-1,9 52 1,-9-72-470,0-1 1,1 0 0,-1 1-1,2-1 1,-1 0 0,1-1-1,9 13 1,-10-15-237,1 0 0,0 0 1,0-1-1,0 1 0,0-1 0,0 0 1,0-1-1,1 1 0,0-1 0,-1 0 1,1 0-1,0 0 0,6 1 1,31 3-5678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10853,'0'0'8836,"53"-20"-8836,8 6-672,7 2-1970,0 1-3424,-7-3 623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8228,'0'0'7518,"12"-8"-6979,-8 5-514,-1 1-17,0 0-1,0-1 1,0 1 0,1 0-1,-1 1 1,0-1 0,1 1-1,-1-1 1,1 1 0,-1 0-1,1 0 1,-1 0 0,1 1-1,0 0 1,0-1-1,-1 1 1,1 0 0,0 1-1,-1-1 1,1 1 0,0-1-1,-1 1 1,1 0 0,-1 1-1,5 1 1,-2 1-8,0 0 0,-1 0 0,0 0-1,1 1 1,-1 0 0,-1 0 0,1 0 0,-1 0 0,0 1 0,0 0 0,-1 0 0,0 0 0,0 0-1,0 1 1,-1-1 0,0 1 0,0-1 0,0 1 0,0 7 0,-1-5-2,-1-1 0,1 1 0,-1 0 1,-1-1-1,0 1 0,0-1 0,-1 1 0,0-1 0,0 1 1,-1-1-1,0 0 0,-1 0 0,1-1 0,-10 15 1,6-13 10,0 2-3,-1-1 0,0 0 1,-12 12-1,30-44-48,58-69 26,-37 51 75,43-72-1,-72 108-35,9-16 758,-1 0 0,15-42 0,-72 122 647,41-51-1415,1 1 1,0 0 0,0 0 0,1 0 0,0 0-1,1 1 1,0-1 0,1 1 0,0 0 0,-1 15-1,3-20-41,0 0-1,1 0 0,-1 0 1,1 0-1,0-1 0,1 1 0,0 0 1,0 0-1,0-1 0,0 1 1,1-1-1,0 0 0,0 0 1,0 0-1,1 0 0,0-1 1,0 1-1,0-1 0,0 0 0,8 5 1,41 24-3289,-40-26 1396,1-1 1,0-1-1,0 0 0,20 4 0,10-4-4066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22 4770,'0'0'12459,"6"-6"-11485,-5 5-945,1-1-1,-1 1 1,0 0 0,1 0 0,-1-1-1,1 1 1,-1 0 0,1 0 0,0 0-1,-1 1 1,1-1 0,0 0-1,0 1 1,3-1 0,-5 1-18,1 0 1,0 0-1,-1 0 0,1 0 0,-1 0 1,1 1-1,0-1 0,-1 0 1,1 1-1,-1-1 0,1 0 1,0 1-1,-1-1 0,1 1 1,-1-1-1,0 1 0,1-1 1,-1 1-1,1-1 0,0 1 0,8 26 223,-8-21-220,0 0 0,-1 1 0,1-1 0,-1 0 0,0 1 0,-1-1 0,0 0 0,0 1 0,0-1 0,-1 0 0,0 0 0,0 0 1,0 0-1,-1 0 0,0 0 0,0-1 0,0 1 0,-5 4 0,0 0 15,-1-1-1,0 0 1,0 0 0,-1-1-1,0 0 1,0-1 0,-1 0 0,-13 7-1,21-14 622,7-5-483,8-5-154,-2 7 0,-1-1 0,1 1 0,0 1 0,0 0 0,0 0 1,15 0-1,69 3 5,-44 0-139,-19 0-709,4-1-2316,0-2-3667,-8-3-910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9925,'0'0'6899,"114"89"-6227,-88-28 48,-6 6-255,-7 6-209,-13-2-144,0 8-32,-26 2-48,-23 0-32,-10-4-64,-4-16-3730,6-20-4738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9348,'0'0'7724,"-12"27"-7348,-1-1-208,-3 6 118,2-1 0,1 2 0,-14 56 1,19-54-150,2 0 0,2 1 1,1 0-1,2-1 1,4 51-1,-2-78-187,0 0 0,1 0 1,-1 0-1,2-1 0,-1 1 0,1 0 0,0-1 1,1 0-1,-1 0 0,2 0 0,-1 0 1,1-1-1,0 0 0,0 0 0,0 0 0,13 10 1,-12-12-581,1 1-1,0-1 1,0 0 0,0-1 0,0 0 0,0 0 0,1-1 0,-1 1 0,1-2 0,14 3 0,29-3-3212,-2-1 262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3 170 6611,'0'0'3623,"0"-16"-1347,-2-52 245,2 67-2361,0 0 1,0 0-1,0 0 1,0 0-1,0-1 1,0 1 0,0 0-1,0 0 1,0 0-1,1 0 1,-1 0-1,0 0 1,1 1-1,-1-1 1,1 0-1,-1 0 1,1 0-1,-1 0 1,1 0-1,0 0 1,1-1-1,-1 2-145,0 0 0,0-1 0,1 1 0,-1 0 0,0 0 0,1 0 1,-1 0-1,0 0 0,1 0 0,-1 0 0,0 0 0,1 0 0,-1 1 0,0-1 0,0 0 0,1 1 0,0 0 0,3 1 158,3 0-145,1 1-1,-1 1 1,1 0 0,-1 0-1,0 1 1,-1-1-1,1 2 1,-1-1 0,0 1-1,0 0 1,-1 1 0,0-1-1,9 14 1,-9-12-33,0 1-1,0 0 1,-1 1 0,-1-1-1,1 1 1,-2 0 0,1 0-1,-1 0 1,-1 1 0,0-1-1,1 17 1,-3-15-16,0-1 1,0 1 0,-1-1-1,-1 0 1,-5 22-1,5-29-22,1 0-1,-1 0 1,0 0-1,0 0 1,0-1-1,0 1 1,-1-1-1,1 1 1,-1-1-1,0 0 0,0 0 1,0 0-1,-1 0 1,1 0-1,-1-1 1,1 0-1,-1 1 1,-7 1-1,11-3 2,0-1 0,0 0-1,-1 0 1,1 0 0,0 0-1,0-1 1,-1 1 0,1 0 0,0 0-1,0 0 1,0 0 0,-1 0-1,1 0 1,0 0 0,0 0 0,0 0-1,-1 0 1,1-1 0,0 1 0,0 0-1,0 0 1,0 0 0,-1 0-1,1-1 1,0 1 0,0 0 0,0 0-1,0 0 1,0-1 0,0 1-1,0 0 1,-1 0 0,1 0 0,0-1-1,0 1 1,0 0 0,0 0 0,0-1-1,0 1 1,-2-18-641,4-15-417,0 21 732,1 1-1,0-1 1,0 1-1,2 0 1,10-21-1,37-55 410,-16 29 473,-16 21 2258,25-69 0,-44 105-1991,-1 13-551,-10 111-329,0 11 510,9-91-632,0-23 336,0 1-1,2-1 0,0 1 1,6 27-1,-6-43-325,1 1 0,0-1 0,-1 0 0,2 0 0,-1 0 0,0 0 0,1-1-1,0 1 1,0-1 0,1 1 0,-1-1 0,1 0 0,0 0 0,0-1 0,0 1 0,0-1 0,1 0 0,-1 0-1,1 0 1,0-1 0,7 3 0,-3-2-1185,0 0-1,0-1 0,20 2 1,33-2-3415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10005,'0'0'8147,"68"-12"-8067,-5 7-160,12-1-2321,-1 0-2321,-6-2-272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7812,'0'0'6483,"-39"109"-4130,28-50-945,4 6-607,-4 0-81,0 0-400,3-8 0,1-1-240,3-7-16,1-6-32,3-5-32,0-7-464,7-13-2097,30-16-4514,20-2 496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8516,'0'0'7499,"8"-11"-6869,-4 6-592,-1 1-28,0 1-1,0-1 1,0 1-1,0 0 1,1 0 0,6-6-1,-8 9-7,-1-1-1,1 0 0,0 1 0,-1-1 0,1 1 1,0-1-1,-1 1 0,1 0 0,0-1 1,-1 1-1,1 0 0,0 0 0,-1 1 1,1-1-1,0 0 0,-1 0 0,1 1 1,0-1-1,-1 1 0,1-1 0,0 1 0,-1 0 1,1 0-1,-1 0 0,0 0 0,3 1 1,4 5-8,-1-1 0,0 1 0,0 0 0,-1 1 1,0 0-1,0 0 0,0 0 0,-1 1 0,-1-1 0,1 1 1,-1 0-1,-1 1 0,0-1 0,0 0 0,-1 1 1,0 0-1,-1 0 0,0-1 0,0 1 0,-1 0 0,0 0 1,-1 0-1,0 0 0,-1 0 0,0-1 0,0 1 1,-1-1-1,0 1 0,-1-1 0,0 0 0,-1 0 0,-8 13 1,8-15 22,-14 20-138,12-24 30,8-16 29,5-1 84,-1 1-1,2 0 0,0 1 0,0-1 0,1 1 0,18-20 0,-3 2-11,39-48 22,-32 41 844,38-59 1,-61 78 1078,-23 29-1461,4 3-478,0 0 0,1 0 0,0 1 0,1 0-1,-14 31 1,19-35 3,0 0 0,2 1 0,-1 0 0,2 0 0,-1 0 0,2 0 0,-1 0 0,2 1 0,1 21 0,0-29-47,0 0-1,0 0 0,1-1 1,0 1-1,0-1 0,0 1 1,1-1-1,-1 0 1,1 1-1,0-1 0,0-1 1,1 1-1,-1 0 0,1-1 1,-1 0-1,1 0 0,0 0 1,1 0-1,-1-1 1,0 1-1,6 1 0,5 3-1060,0-1 0,1 0-1,-1-1 1,1-1 0,20 3-1,16-3-4480,-4-3-1329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85 8052,'0'0'8801,"0"-14"-7699,3-41-371,-3 54-718,0 0-1,0 1 1,0-1 0,0 0 0,0 1-1,1-1 1,-1 0 0,0 1 0,0-1-1,1 0 1,-1 1 0,0-1 0,1 0-1,-1 1 1,1-1 0,-1 1 0,1-1-1,-1 1 1,1-1 0,-1 1 0,1 0 0,0-1-1,-1 1 1,1 0 0,0-1 0,-1 1-1,1 0 1,0 0 0,-1-1 0,1 1-1,0 0 1,-1 0 0,1 0 0,0 0-1,0 0 1,-1 0 0,1 0 0,0 0-1,-1 0 1,1 1 0,0-1 0,-1 0-1,2 1 1,0-1-10,1 1-1,-1 0 1,0 0-1,1 1 1,-1-1-1,0 1 1,0-1 0,4 4-1,-2 0-2,-1 1 1,0-1-1,0 0 0,0 1 1,-1 0-1,0 0 0,0 0 1,0 0-1,-1 0 0,0 0 1,0 0-1,0 1 0,-1-1 1,-1 12-1,1-10 0,-1 1 0,0-1-1,0 0 1,-1 0 0,0 0 0,-1 0 0,0 0-1,0 0 1,-1-1 0,-7 13 0,10-19 0,-7 11 5,-2 0 1,1-1-1,-19 16 0,27-26 123,11-18 659,-8 15-797,0 0-1,0 0 0,-1 1 1,1-1-1,1 1 0,-1-1 1,0 1-1,0 0 1,0 0-1,1 0 0,-1 0 1,0 0-1,1 0 0,-1 1 1,1-1-1,-1 1 1,1 0-1,-1-1 0,1 1 1,-1 0-1,1 1 0,-1-1 1,1 0-1,-1 1 1,1 0-1,-1-1 0,1 1 1,-1 0-1,0 0 0,4 2 1,-1 1-9,0-1 1,0 1-1,-1 0 1,1 1-1,-1-1 0,0 1 1,0 0-1,0 0 1,-1 0-1,0 0 1,3 7-1,0 2-2,0 0 0,-1 0 0,-1 1 0,-1 0 0,0 0 0,-1 0 0,0 0 0,-1 25 0,-1-38 21,0-1 1,0 1 0,-1 0-1,1 0 1,0-1 0,-1 1 0,1 0-1,-1-1 1,0 1 0,0 0-1,1-1 1,-1 1 0,0-1-1,0 1 1,0-1 0,-1 1 0,1-1-1,0 0 1,0 0 0,-4 2-1,1 0 5,0-1-1,0 0 0,0 0 0,0 0 0,-1-1 1,1 1-1,-1-1 0,-4 0 0,-5 1 8,-1-1-1,1 0 0,0-1 1,-22-4-1,34 4-112,0 0 0,0 0-1,0-1 1,0 0 0,0 1 0,0-1 0,1 0 0,-1 0-1,0 0 1,0 0 0,1 0 0,-1 0 0,0 0 0,1-1-1,-1 1 1,1-1 0,-1 1 0,1-1 0,0 1 0,0-1-1,0 0 1,0 0 0,0 1 0,-1-5 0,-5-29-6526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4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7267,'0'0'6723,"127"116"-5250,-107-51-753,-9 6-239,-11 6-177,0 6-176,-22 4-80,-24 4-16,-11-3-64,-7-3 32,-8-8-352,-7-8-3890,-6-14-288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 4754,'0'0'5725,"-1"-3"-4423,1 2-1212,-1 1-1,1-1 0,0 1 0,0-1 0,0 1 0,0-1 0,0 1 0,0-1 0,0 1 1,0-1-1,0 1 0,0-1 0,0 0 0,0 1 0,0-1 0,0 1 0,0-1 0,0 1 1,1-1-1,-1 1 0,0-1 0,0 1 0,1-1 0,-1 1 0,0 0 0,1-1 0,-1 1 1,0-1-1,1 1 0,-1 0 0,1-1 0,0 1 0,23-2 1645,-15 2-2201,142 8 874,-21 1-198,222-1 681,189 6-283,605-4-596,-704-12 63,-78-3 80,214 3-225,-175 26 39,100-17 128,76 3 66,633 5-260,-780-13 244,293-1-245,-3-28 1418,-363-4 2344,-354 31-3685,-54 0-1689,-186-6-6820,101-8 2523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4434,'0'0'6627,"-114"153"-4914,88-70 864,2 8-1008,15 4-385,7-3-671,2-5-353,0-10 112,11-12-192,13-9-80,2-13-1025,7-12-2832,11-11-1362,6-16 65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8564,'0'0'6907,"22"-15"-6320,0 1-520,2 0-1,25-12 1,-47 26-65,1-1 1,-1 0-1,0 0 0,1 1 0,-1-1 0,0 1 1,1 0-1,-1 0 0,1 0 0,-1 0 1,0 0-1,1 0 0,-1 1 0,0-1 0,1 1 1,-1 0-1,0 0 0,0 0 0,1 0 1,-1 0-1,0 0 0,0 0 0,0 1 0,0-1 1,-1 1-1,1-1 0,0 1 0,0 0 1,-1-1-1,3 5 0,0 0-6,-1 0 0,0-1 0,0 2 0,-1-1 0,1 0-1,-1 0 1,-1 1 0,2 8 0,-1-3-40,-1 0-1,-1 1 1,0-1 0,-1 1-1,0-1 1,-1 1 0,0-1-1,-1 0 1,0 0 0,-1 0-1,0 0 1,-1-1 0,-1 0-1,0 1 1,0-2-1,-1 1 1,0-1 0,-1 0-1,0-1 1,0 0 0,-1 0-1,-1-1 1,-16 12 0,19-16-3057,8-11 2109,11-14 280,15-15 388,2 0 0,1 2 1,52-46-1,-39 39 2559,53-64 0,-94 103-1907,-1 0 1,1 1 0,-1-1 0,1 0-1,-1 0 1,0-1 0,0 1 0,0 0-1,0 0 1,0 0 0,-1-1-1,1 1 1,-1 0 0,1-1 0,-1 1-1,0-1 1,0-2 0,-6 15-41,-10 15-219,1 0-1,1 1 1,2 1 0,1 0 0,1 0-1,1 1 1,-9 50 0,14-38-41,1 54 0,3-92-130,0 1 1,0 0 0,0 0-1,0 0 1,1-1 0,-1 1-1,1 0 1,0 0 0,0-1-1,0 1 1,0-1 0,1 1-1,-1-1 1,1 1 0,-1-1-1,1 0 1,0 1 0,0-1 0,0 0-1,0 0 1,0-1 0,0 1-1,0 0 1,5 2 0,1-1-962,0 0 0,0 0 1,0-1-1,1 0 0,-1-1 1,0 0-1,15 1 0,44-1-5476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51 6147,'0'0'4106,"-14"23"-3194,-46 71-221,58-91-661,0 1 0,0-1 1,0 0-1,0 1 0,0 0 0,1 0 0,0-1 0,0 1 0,0 0 1,0 0-1,0 0 0,1 0 0,0 0 0,0 6 0,0-1 17,0-8-45,1 0 0,-1 1 0,0-1 0,1 0-1,-1 0 1,0 0 0,1 1 0,0-1 0,-1 0 0,1 0 0,0 0 0,-1 0 0,1 0 0,0 0-1,0 0 1,0-1 0,0 1 0,0 0 0,0 0 0,0-1 0,0 1 0,0 0 0,0-1-1,1 1 1,-1-1 0,0 0 0,0 1 0,1-1 0,-1 0 0,0 0 0,0 0 0,1 0 0,-1 0-1,2 0 1,50-3 109,-51 2-101,8-1 3,-1 0 1,0-1-1,0 0 1,0-1 0,-1 0-1,1 0 1,-1-1-1,0 0 1,0 0-1,0-1 1,-1 0-1,0 0 1,10-11 0,-13 12 131,1 0 0,-1 0 0,0-1 0,-1 1 0,1-1 0,-1 0 0,0 0 0,-1 0 0,1 0 0,-1 0 0,-1 0 0,1-1 0,-1 1 0,0-1 1,0 1-1,-1-1 0,0 1 0,0-1 0,0 0 0,-3-8 0,2 11-91,-1 1 0,0 0 0,0 0-1,-1 0 1,1 0 0,-1 0 0,1 0 0,-1 0 0,0 1 0,0 0 0,0-1-1,-1 1 1,1 0 0,0 0 0,-1 1 0,1-1 0,-1 1 0,0 0 0,1 0-1,-1 0 1,0 0 0,-7 0 0,6 0-204,0 1 0,-1 0 0,1-1 0,-1 2 0,1-1 0,-1 1-1,-6 1 1,9-1-211,1-1 0,0 1-1,0 0 1,0 0-1,0 0 1,0 0-1,0 0 1,0 0 0,0 0-1,1 1 1,-1-1-1,0 1 1,1-1 0,-1 1-1,1 0 1,0-1-1,-2 4 1,1 3-6917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6243,'0'0'3492,"19"-9"-2313,65-29-157,-66 31-737,1 1-1,0 0 1,0 2-1,0 0 1,0 1-1,25 0 1,-10 0-92,42-1 71,-75 4-289,-1 1-1,1-1 0,-1 0 0,0 1 1,1-1-1,-1 1 0,0-1 1,0 0-1,1 1 0,-1-1 0,0 1 1,0-1-1,1 1 0,-1-1 1,0 0-1,0 1 0,0-1 0,0 1 1,0-1-1,0 1 0,0-1 1,0 1-1,0-1 0,0 1 0,0-1 1,0 1-1,0-1 0,0 1 1,0-1-1,-1 1 0,-2 17-636,-10 9-4556,12-19 775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6403,'0'0'8289,"24"-4"-8158,5 0-75,47-1 0,-72 5-38,0 1 0,1-1 0,-1 1 1,0 0-1,0 0 0,1 0 0,-1 1 0,0 0 1,0 0-1,0 0 0,-1 0 0,1 0 1,0 1-1,-1-1 0,1 1 0,-1 0 0,5 6 1,-4-3 33,1 1 0,-1-1 0,0 1 0,0 0 0,-1 1 0,0-1 0,3 8 0,-3-3-28,0 0 0,-1 0 0,0 0 0,-1 0 0,0 0-1,0 0 1,-2 0 0,0 0 0,0 1 0,-1-1 0,-4 14 0,-2 0 5,-2 0 0,-1 0 0,-23 41 0,33-65-53,6-5-61,14-15 65,-1-1-1,-1-1 1,-1-1 0,15-23 0,-1 2 38,1 0 81,-3 8 124,-2-2-1,-2-1 0,-1-1 1,28-63-1,-83 164 1672,24-50-1900,1-1 1,1 2-1,-1-1 0,2 1 1,0 0-1,-3 14 0,6-16 21,0 1 0,1-1 0,0 0 0,1 1 0,0-1 0,1 0 0,1 0 0,5 21 0,-5-25-67,1 0 0,0 0 0,1 0 0,0-1 0,1 0 1,-1 1-1,1-1 0,0-1 0,1 1 0,0-1 0,0 0 0,0 0 0,8 5 0,-3-4-749,-1-1 0,0-1 1,1 1-1,0-2 0,0 1 0,1-2 0,-1 1 1,1-2-1,0 1 0,0-2 0,18 2 0,25-2-3486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42 2961,'0'0'13126,"-29"-42"-12870,12 80-79,-5 3 447,0 4-320,2 1 80,0-1-32,5-5-304,0-3-48,6-7-48,7-9-1136,2-7-3907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15159,'0'0'3217,"-132"155"-2240,104-70-289,6 12-176,7 5-111,4-1-161,6-2-96,3-14 32,2-12-144,0-8-32,7-12 48,12-12-48,10-13-1265,12-20-2689,10-8-3729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7619,'0'0'7076,"114"5"-6260,-81 47 0,4 13-95,-6 10-145,-10 6-304,-10 4-256,-11-1 96,0-3-32,-28-4-80,-20-8-32,-7-6-48,-6-5-80,-3-7-2177,0-12-2193,3-13-2129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11829,'0'0'6083,"-147"24"-5699,108 35-176,4 12 161,9 10-1,12 0 128,10-2-336,4-8-48,0-10-16,22-12-192,11-9-592,6-18-2882,12-12-2256,6-10 2144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3265,'0'0'12433,"12"-11"-12012,-7 5-398,-1 1-10,1 1-1,0-1 0,0 1 0,10-8 1,-14 12-12,0-1-1,0 1 1,-1 0 0,1-1 0,0 1 0,0-1 0,0 1 0,0 0 0,-1 0-1,1 0 1,0-1 0,0 1 0,0 0 0,0 0 0,0 0 0,0 0 0,0 0-1,0 1 1,0-1 0,-1 0 0,1 0 0,0 0 0,0 1 0,0-1 0,0 1-1,0-1 1,-1 1 0,1-1 0,0 1 0,0-1 0,-1 1 0,1-1 0,-1 1-1,1 0 1,0-1 0,-1 1 0,1 0 0,-1 0 0,1 0 0,-1-1 0,0 1-1,1 0 1,-1 0 0,0 0 0,0 0 0,1 1 0,3 9-89,-1 1 0,0 0 0,-1 0 0,0 0 0,-1 0 0,0 1-1,-1-1 1,0 0 0,-1 0 0,-1 1 0,0-1 0,0 0 0,-1 0 0,-1-1 0,0 1 0,0-1 0,-1 0 0,-1 0 0,0 0 0,0 0 0,-13 15 0,24-40-4117,63-78 1231,-15 24 2904,57-71 775,-61 79 1843,-1-1 5810,-49 70-8254,0-1-1,-1 1 1,-1 0 0,1-1 0,-1 1-1,-1-1 1,-6 11 0,-5 16 85,5-5-88,2 0-1,1 0 1,1 1-1,2 0 1,1 0 0,1 32-1,2-60-71,0 0-1,1 0 0,-1 0 0,1 0 1,-1-1-1,1 1 0,0 0 1,0 0-1,0 0 0,0-1 0,3 5 1,-2-4-290,0-1 1,0 1 0,0-1 0,1 0-1,-1 0 1,1 1 0,0-2 0,0 1-1,0 0 1,-1 0 0,2-1 0,-1 0-1,0 0 1,4 2 0,8 0-1474,0-1 1,1 0 0,-1-1 0,25-1-1,-22 0 962,36 0-1624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6931,'0'0'1468,"-12"18"-593,1-3-635,-7 10 561,2 0 0,0 1 0,-21 51 0,35-71-681,0 1 1,0-1-1,1 1 1,0-1-1,1 13 1,0-18-114,0 0 0,0 0 0,0 0 0,0 0 0,1 0 0,-1 0 0,0 0 0,1 0 0,-1 0 0,1-1 0,-1 1 0,1 0 0,0 0 0,-1 0 0,1-1 0,0 1 0,-1 0 0,1-1 0,0 1 0,0 0 0,-1-1 0,1 1 0,0-1 0,0 1 0,0-1 0,0 0 0,0 1 0,0-1 0,0 0 0,0 0 1,2 0-1,36 3-15,-30-4 44,2 1-13,-1 0 1,0-1-1,0-1 0,0 1 0,-1-2 1,1 1-1,0-1 0,-1-1 0,1 0 0,-1 0 1,0-1-1,14-10 0,-17 11 105,-1-1 1,0 0-1,0 1 1,-1-2-1,1 1 1,-1 0-1,0-1 1,-1 0-1,1 0 0,-1 0 1,0 0-1,-1-1 1,1 1-1,-1-1 1,-1 1-1,1-1 1,-1 0-1,0 0 0,0-11 1,-1 15-78,0 0 0,0 0 0,0 0 0,-1 0 0,1 0 0,-1 0 0,1 0 0,-1 0 0,0 0 0,0 0 0,0 1 0,-1-1 0,1 0 0,-1 1 0,1-1 0,-1 1 0,-2-3 0,1 3-88,0 0 0,0 0 1,1 1-1,-1-1 0,0 1 1,0-1-1,0 1 0,-1 0 1,1 0-1,0 1 0,0-1 0,-1 1 1,1 0-1,0-1 0,-5 2 1,8-1 7,-13 1-1967,8 6-2414,5 0-1825</inkml:trace>
  <inkml:trace contextRef="#ctx0" brushRef="#br0" timeOffset="1">713 78 12070,'0'0'8083,"120"-44"-8083,-76 41-864,0-1-3762,-7 0-1681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9236,'0'0'6561,"19"-6"-5710,2-1-618,40-7 1,-59 14-211,1-1 0,-1 1 0,0 0 0,0 1 0,1-1 0,-1 0 0,0 1 0,0-1 0,0 1 0,1 0 0,-1-1 0,0 1 0,0 0 0,0 0 0,0 1 0,-1-1 0,1 0 0,0 1 0,0-1 0,-1 1 0,1-1 0,-1 1 0,1 0 0,-1-1 0,0 1 0,2 4 0,0 0 16,0 1-1,-1-1 1,0 1-1,0 0 1,0 0-1,0 8 1,0-1-32,0 0-1,-1 0 1,-1 0 0,0 0 0,-1 1 0,-1-1 0,0 0 0,0 0 0,-2 0 0,0-1 0,0 1 0,-1-1 0,-1 0 0,-8 14 0,-1-1-76,15-20-411,27-31-523,-9 8 1063,4-5-99,96-97-217,-103 101 474,0 1-1,-2-2 0,0 0 0,-1-1 0,11-24 1,-23 43-114,1-1 0,0 1 0,0 0 0,-1 0 1,1-1-1,-1 1 0,0-1 0,1 1 0,-1 0 1,0-1-1,0 1 0,0-1 0,0 1 0,0-1 1,0 1-1,0 0 0,0-1 0,0 1 0,-1-2 1,0 3-58,1-1 0,-1 1 1,0-1-1,1 1 0,-1 0 1,0 0-1,1-1 1,-1 1-1,0 0 0,1 0 1,-1 0-1,0 0 0,1 0 1,-1 0-1,0 0 1,0 0-1,1 0 0,-1 0 1,0 0-1,1 0 0,-1 1 1,0-1-1,1 0 1,-1 0-1,-1 2 0,-4 0 0,0 2 0,0-1-1,0 1 1,1 0-1,-1 0 1,-7 8-1,6-5-25,1 2 0,0-1 0,0 1 0,1 0 0,0 0 0,0 0 0,1 1 0,1 0 0,-1 0 0,-2 13 0,4-6-35,-1 0 0,2-1 0,0 1 0,1 0 0,4 29 0,-3-42-82,0 1 1,0-1-1,0 1 0,1-1 0,-1 1 1,1-1-1,0 0 0,0 0 0,1 1 1,-1-2-1,1 1 0,0 0 0,0 0 1,6 5-1,-4-5-456,0-1 1,0 1-1,0-1 1,0 0 0,0 0-1,1-1 1,5 3-1,38 6-6595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8772,'0'0'8783,"10"8"-8362,-7-5-398,1-1-8,-1 0 1,0 1 0,0-1-1,0 1 1,0 0-1,0 0 1,-1 0-1,1 0 1,-1 0-1,0 1 1,0-1 0,0 1-1,0-1 1,0 1-1,-1 0 1,0 0-1,0-1 1,0 1 0,0 0-1,-1 0 1,1 0-1,-1 0 1,0 0-1,0 0 1,0 0 0,-2 5-1,0-2-6,-1 0 0,-1-1 0,1 1 0,-1-1 0,0 0 0,-1-1 0,1 1-1,-1-1 1,0 1 0,-12 8 0,9-7 12,-1-1-1,0 1 0,-1-1 0,1-1 1,-1 0-1,-17 6 0,40-14 38,0 1-1,0 0 1,0 1-1,0 1 1,-1 0 0,1 1-1,0 0 1,0 1-1,0 0 1,0 1-1,-1 0 1,1 1-1,20 10 1,-26-11-96,36 14-1831,-11-11-4607,-6-6-380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6627,'0'0'12550,"127"89"-12182,-101-20-32,-6 14-176,-14 6 16,-6 1-96,-8-1-48,-30-6-32,-16-2-32,-12 0 32,-9-8-896,5-14-3730,11-20-4194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13830,'0'0'4306,"-59"116"-3809,31-45 47,3 4-32,6 0-272,6-6-160,13-10 48,0-14-128,15-9-96,29-14-816,15-12-2450,7-10-2160,2-2 319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8516,'0'0'9703,"8"-10"-8590,-4 4-1038,-2 3-58,0 0 0,1 0 0,-1 0-1,1 0 1,-1 1 0,1-1 0,7-4 0,-9 7-16,0 0 0,0-1 1,0 1-1,0 0 0,0 0 0,0 0 0,0-1 0,1 1 0,-1 0 1,0 1-1,0-1 0,0 0 0,0 0 0,0 0 0,0 1 1,0-1-1,0 0 0,1 1 0,-1-1 0,0 1 0,-1 0 1,1-1-1,0 1 0,0 0 0,0-1 0,0 1 0,0 0 1,-1 0-1,1 0 0,0 0 0,-1 0 0,1 0 0,-1 0 0,1 0 1,-1 0-1,1 1 0,5 9 6,0 0 0,-1 0 0,-1 0 0,1 1 0,-2-1 1,0 1-1,2 13 0,-2 2-33,-1 1 0,-2 28 0,0-48 14,0 0 0,-1 0 1,0-1-1,-1 1 1,0 0-1,0 0 0,0-1 1,-1 1-1,-1-1 1,1 0-1,-1 0 0,0 0 1,0 0-1,-1-1 1,0 0-1,0 0 0,-1 0 1,0 0-1,0-1 1,0 0-1,0 0 0,-14 7 1,22-21-88,41-45-415,-26 34 208,22-32 0,20-51 411,-30 51 176,67-92 0,-87 138 1358,-11 18-1221,-25 44-399,16-36 81,1 1 1,-12 36-1,13-24-22,1 1-1,2-1 0,2 1 1,0 1-1,3 45 1,1-77-165,1-1 0,-1 0 0,0 0 1,1 0-1,0 0 0,-1 0 0,1 0 1,0-1-1,0 1 0,0 0 0,0 0 1,0-1-1,0 1 0,1 0 0,-1-1 1,1 1-1,-1-1 0,1 0 0,-1 1 1,1-1-1,0 0 0,0 0 0,-1 0 1,1 0-1,0 0 0,0-1 0,4 2 1,4 1-1721,0-1 0,0-1 0,0 0 0,16 0 0,19 0-3988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8420,'0'0'5456,"-14"20"-3901,-41 66-461,52-81-1012,0 0 0,0 0 0,0 0 0,1 0 0,0 0 0,0 0 0,0 1 0,1-1 0,-1 1 0,1 0-1,1-1 1,-1 1 0,1 0 0,0-1 0,0 1 0,1 0 0,1 8 0,-1-12-67,0 0-1,-1 1 0,1-1 0,0 0 1,0 0-1,1 0 0,-1 0 0,0 0 1,1-1-1,-1 1 0,1 0 1,-1 0-1,1-1 0,0 1 0,0-1 1,0 0-1,0 0 0,0 1 0,0-1 1,0 0-1,0 0 0,0-1 1,0 1-1,0 0 0,5 0 0,5 1 28,0-1-1,1 0 0,18-1 1,-19 0 19,-10 1-49,1-1 0,0-1 0,0 1 0,0 0 0,0 0 0,-1-1 0,1 0 0,0 0 1,0 0-1,-1 0 0,1 0 0,-1 0 0,1 0 0,-1-1 0,1 1 0,-1-1 0,0 0 0,0 0 0,0 0 0,0 0 1,0 0-1,0 0 0,-1-1 0,1 1 0,-1 0 0,1-1 0,-1 1 0,0-1 0,0 0 0,0 1 0,0-1 0,-1 0 0,1-3 1,0 1-8,-1 0 0,1 0 0,-1-1 0,-1 1 1,1 0-1,-1 0 0,0 0 0,0 0 0,0 0 1,-1 0-1,0 0 0,0 0 0,0 1 0,-1-1 0,1 1 1,-1-1-1,-5-5 0,-7-5-97,-7-8-704,12 6-3654,8 4-1711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8132,'0'0'7955,"-31"77"-7715,18-22 97,4 3 175,3 1-144,6-6-368,0-4 208,0-5-144,2-7-64,17-7 0,10-6-4498,4-11-512,4-11-2097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11253,'0'0'8716,"8"-7"-8388,-4 3-325,1 0 0,-1 1 0,1 0 0,0 0 0,0 0 0,0 0 0,10-3 0,-12 5-7,0 1 0,0-1 0,0 1 0,0 0 0,0-1 0,0 1 0,0 1 1,0-1-1,0 0 0,0 1 0,0-1 0,0 1 0,0 0 0,0 0 0,0 0 0,0 1 0,-1-1 0,1 1 0,0-1 1,4 5-1,-1 0-10,0 0 1,-1 0 0,1 1 0,-1 0 0,-1 0-1,1 1 1,-1-1 0,-1 1 0,1 0 0,-1 0 0,-1 0-1,1 0 1,-1 1 0,-1-1 0,0 1 0,1 10-1,-1-3 4,-1 0-1,0 1 0,-1-1 1,0 0-1,-2 0 0,0 0 1,-9 29-1,-3-12 2,-1 0 1,-22 32-1,6-10-357,45-95-42,84-100-1208,-19 31 745,87-143 607,-164 250 418,0 1 0,1-1 0,-1 0 0,0 0-1,0 0 1,0 0 0,0 0 0,0 0 0,-1 0 0,2-5-1,-2 7-106,-1 0-1,1 0 0,0 0 0,-1-1 0,1 1 0,0 0 0,-1 0 0,1 0 0,0 0 0,-1 0 0,1-1 0,0 1 0,-1 0 0,1 0 0,0 0 1,-1 0-1,1 0 0,0 0 0,-1 0 0,1 0 0,0 1 0,-1-1 0,1 0 0,0 0 0,-1 0 0,1 0 0,0 0 0,-1 1 0,1-1 1,0 0-1,-1 0 0,1 0 0,0 1 0,0-1 0,-1 0 0,1 1 0,-8 4 118,1 0 0,-1 1 0,-11 12 0,4-1-117,1 1 1,1 1-1,0 0 0,2 1 1,0 0-1,1 0 1,1 1-1,1 1 1,1-1-1,1 1 1,1 1-1,1-1 1,-2 31-1,6-51-59,1 1 0,-1 0 0,1-1 0,0 1 0,-1 0 1,1-1-1,0 1 0,1-1 0,-1 1 0,0-1 0,1 0 0,-1 1 0,1-1 0,0 0 0,0 0 0,0 0 0,0 0 1,0-1-1,0 1 0,0-1 0,1 1 0,-1-1 0,1 1 0,-1-1 0,1 0 0,-1 0 0,5 0 0,7 3-1361,-1-1-1,0 0 0,1-1 0,17 1 0,5-3-4402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4498,'0'0'12502,"118"10"-10485,-76-10-929,2 0-496,-3-2-127,-6-6-225,-8 0-224,-10 3 16,1-1-32,1 4-176,-1-2-1921,2 0-4194,-1-8-1761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10181,'0'0'8182,"22"0"-7800,2 0-310,44 5 0,-65-4-70,-1-1 1,1 1 0,0 0-1,-1 0 1,0 0 0,1 1 0,-1-1-1,0 0 1,1 1 0,-1-1-1,0 1 1,0 0 0,0 0-1,-1 0 1,1 0 0,0 0 0,-1 0-1,1 1 1,-1-1 0,0 0-1,0 1 1,0-1 0,0 1-1,0-1 1,0 1 0,-1-1 0,1 1-1,-1 0 1,0 4 0,1-1 1,1 5-7,0 0-1,-1 1 1,0-1 0,-1 1-1,0-1 1,-1 1-1,-1-1 1,0 0 0,0 1-1,-1-1 1,0 0 0,-1-1-1,0 1 1,-1 0-1,0-1 1,-1 0 0,0-1-1,-11 14 1,8-9-1,5-9 11,1 0-1,-1-1 0,1 1 1,-1-1-1,-6 5 1,9-8 57,13-17 161,-7 11-200,114-145 95,-102 127-92,-2-2 0,0 0 0,-2 0-1,16-46 1,-27 66 111,-1 0 0,1 0-1,-1 0 1,-1 0 0,1-1 0,-1-5-1,-18 17 380,12 0-518,0-1 1,0 1-1,0 1 1,1-1-1,0 1 1,0 0-1,1 0 1,0 0-1,0 1 0,0-1 1,1 1-1,1 0 1,-1 0-1,1 0 1,-1 9-1,-2 15 27,2 0 0,1 49 0,2-74-71,0 0 0,0 1 0,1-1 1,0 0-1,1 0 0,-1 0 0,1 0 0,1 0 0,4 10 1,-4-13-462,-1 0 1,1 0-1,0 0 1,0 0 0,1-1-1,-1 1 1,1-1-1,-1 0 1,8 5-1,23 9-6527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61 6595,'0'0'960,"-2"-4"-882,1 3-74,1 0-1,-1 0-1,1-1 0,-1 1 0,1 0 0,-1 0 0,0 0 0,0-1 1,1 1-1,-1 0 0,0 0 0,0 0 0,0 0 0,0 0 0,0 1 1,-1-1-1,1 0 0,0 0 0,-2 0 0,4-27 5705,2 27-5593,0 0 0,0 0 0,0 0 1,0 0-1,0 0 0,0 1 0,0-1 0,0 1 0,0 0 1,0 0-1,0 0 0,1 0 0,-1 1 0,0-1 1,0 1-1,0 0 0,0 0 0,0 0 0,5 2 1,-4 1-117,0 0 1,-1-1 0,0 1 0,0 0 0,0 1 0,0-1 0,-1 0 0,0 1 0,1 0 0,-2-1-1,1 1 1,0 0 0,1 10 0,0 3-14,-1 1-1,-1 28 1,-1-41 17,-1 1-1,0-1 0,0 0 1,-1 0-1,0 0 1,0 0-1,0 0 1,-1 0-1,0 0 1,0-1-1,0 1 1,-1-1-1,1 0 0,-1 0 1,-6 5-1,4-4 14,0 0 1,-1 0-1,1-1 0,-1 0 0,-1 0 0,1-1 1,-1 0-1,1 0 0,-1-1 0,0 0 0,-9 2 1,31-17 643,-11 11-671,0 0 1,-1 0 0,1 1 0,0-1 0,0 1 0,0 0 0,-1 0 0,1 0 0,0 0 0,0 0-1,0 1 1,-1-1 0,1 1 0,0-1 0,0 1 0,-1 0 0,1 0 0,-1 1 0,3 0-1,-1 1-1,0 0 0,-1 0-1,0 0 1,0 1-1,0-1 1,0 1-1,0-1 1,-1 1 0,1 0-1,3 8 1,-2 0 16,0 0 1,0-1-1,-1 2 1,-1-1-1,0 0 1,0 0 0,-1 25-1,-1-35 5,0 0 0,-1 0-1,1 0 1,0 0 0,-1 0 0,0 0-1,1 0 1,-1 0 0,0 0 0,0 0 0,0 0-1,0-1 1,-1 1 0,1 0 0,0-1-1,-1 1 1,1-1 0,-2 2 0,-1 0 45,0-1 1,0 1-1,0-1 0,0 0 1,0-1-1,0 1 1,-1-1-1,-4 2 1,-9 0 172,0-1 0,0-1 0,-22 0 0,31-1-198,8 0-77,-1 0 1,0 0 0,0 0 0,0 0-1,1 0 1,-1-1 0,0 1-1,0-1 1,1 1 0,-1-1 0,0 1-1,1-1 1,-1 0 0,1 0-1,-1 0 1,1 0 0,-1 0-1,1 0 1,0 0 0,-3-3 0,3 1-600,-1 0 1,1 0-1,0 0 0,-1 0 1,2 0-1,-1 0 1,0 0-1,0-1 1,1 1-1,0-6 1,-1-31-8507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10837,'0'0'2113,"101"107"-752,-77-44-1,-9 8-367,-8 6-305,-7-2-304,-11-4-256,-31-2-16,-17-6-112,-13 0 0,-12-6-1552,-8-11-3683,-4-17-1248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 10469,'0'0'5007,"-11"17"-4745,-32 61 130,41-74-369,0 0 0,0 0-1,0 0 1,1 1 0,-1-1 0,1 0-1,0 1 1,1-1 0,-1 1 0,1-1-1,0 1 1,0 0 0,0-1 0,0 1 0,1-1-1,2 8 1,-2-9-19,1 0 0,-1 0 0,1 0 1,0-1-1,0 1 0,0-1 0,1 1 0,-1-1 0,0 0 0,1 0 1,0 0-1,-1 0 0,1 0 0,0 0 0,0-1 0,0 0 0,5 2 1,3 0 15,0 0 0,0-1 0,1 0 0,-1-1 0,0-1 0,1 0 1,-1 0-1,0-1 0,1 0 0,19-6 0,-21 4 7,1-2 0,-1 1 0,0-1 0,0-1 0,-1 0 0,0 0 0,0-1 0,0 0 0,0 0 0,-1-1 1,-1 0-1,11-14 0,-8 9 260,-1-1 0,0 0 0,-1-1 0,-1 0 1,0 0-1,-1-1 0,8-28 0,-15 77 244,2-10-555,5 196 130,-5 146 194,-2-344-300,-2 1 0,-1-1 1,0 1-1,-2-1 0,0-1 0,-1 1 1,-19 36-1,20-45 1,-1-1 0,0 0 0,-1 0 0,0 0 0,0-1-1,-1-1 1,-1 1 0,0-2 0,0 1 0,0-1 0,-1-1 0,0 0 0,-1 0 0,-13 5 0,23-11 10,0 0 1,0 0-1,0 0 1,0 0 0,0-1-1,-1 1 1,1-1-1,0 1 1,0-1 0,-1 0-1,1 0 1,0 0-1,0 0 1,-1 0 0,1-1-1,0 1 1,0-1-1,0 1 1,0-1 0,-5-2-1,6 2 5,-1-1-1,0 0 1,1-1-1,-1 1 1,1 0-1,0 0 1,0-1-1,0 1 1,0 0-1,0-1 1,0 1-1,1-1 1,-1 1-1,1-1 1,-1 1 0,1-1-1,1-4 1,-3-10 10,2 1 0,1 0 1,0-1-1,1 1 0,0 0 1,9-28-1,-8 35-42,0 1-1,1 0 1,0 0 0,1 0 0,0 1 0,0-1-1,0 1 1,1 0 0,0 1 0,0-1 0,1 1-1,0 1 1,0-1 0,11-6 0,18-6-1426,1 1 1,1 2-1,1 2 1,63-14 0,-16 4-2424,-80 21 3672,155-50-5436,-137 42 5512,-1 0-1,0-1 0,0-2 0,32-23 0,-50 32 631,0 0 0,0 0 0,-1-1 0,1 0 0,-1 0 0,5-7 0,-8 10 165,0-1 1,1 1-1,-1-1 0,0 1 0,0-1 0,-1 1 0,1-1 0,-1 0 0,1 1 0,-1-5 1,-4 9 137,-11 9-640,0 0 0,1 1 0,0 1-1,1 0 1,1 1 0,0 0 0,1 1 0,0 0 0,2 0 0,-1 1-1,-10 27 1,19-39-134,-1 1-1,0-1 1,1 1-1,0 0 0,0 0 1,1-1-1,-1 1 1,1 0-1,0 0 1,0 0-1,0 0 0,2 6 1,-1-8-29,0-1 1,0 1 0,1-1-1,-1 1 1,1-1-1,-1 0 1,1 1 0,0-1-1,-1 0 1,1 0-1,0 0 1,0-1-1,1 1 1,-1 0 0,0-1-1,1 0 1,-1 1-1,1-1 1,-1 0 0,1 0-1,-1 0 1,4 0-1,9 3 47,0-1 0,0-1 0,0 0 1,0-1-1,0 0 0,25-3 0,-31 1-39,-1 0 1,0-1 0,0 0-1,0 0 1,0 0-1,0-1 1,-1 0 0,1-1-1,-1 0 1,0 0-1,0 0 1,0-1 0,10-9-1,-14 11 8,0 0 1,-1-1-1,1 1 0,-1-1 0,0 0 0,0 0 0,0 0 1,0 0-1,-1 0 0,1 0 0,-1 0 0,0 0 0,-1-1 1,1 1-1,-1 0 0,1 0 0,-1-1 0,-1 1 1,1-1-1,-1 1 0,1 0 0,-3-8 0,0 5-225,1 1 0,-1-1 1,0 1-1,0-1 0,-1 1 0,0 0 0,0 0 0,0 1 0,-1-1 0,0 1 1,0 0-1,-10-8 0,7 6-4769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14247,'0'0'5218,"147"0"-3809,-81 0-801,4 0 32,5 0-368,-1 0-272,-10 0 32,-9 0-32,-16 6 0,-15 0 0,-9-1-304,-10-1-832,-5 2-1634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9:5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8932,'0'0'7257,"-1"17"-6489,-18 458 4168,20-460-4922,-2 0 1,0 0 0,-4 21-1,4-35-186,1-1-1,-1 1 0,1-1 0,-1 1 0,1 0 1,-1-1-1,0 1 0,1-1 0,-1 0 1,1 1-1,-1-1 0,0 1 0,0-1 0,1 0 1,-1 0-1,0 1 0,0-1 0,1 0 0,-1 0 1,0 0-1,0 0 0,0 0 0,1 0 1,-1 0-1,0 0 0,0 0 0,1 0 0,-1 0 1,0-1-1,0 1 0,1 0 0,-1-1 0,-1 1 1,-13-7-7821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4482,'0'0'9140,"-61"152"-8419,45-53 223,8 8-224,3 1-335,5-5-337,0-9 32,0-17-80,16-14-128,6-13-1569,0-19-2449,-1-17-592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7796,'0'0'4108,"20"-11"-2673,-7 2-1208,-2 2-94,1-1 0,0 2 1,15-7-1,-22 10-108,1 2 1,-1-1-1,0 1 1,0 0-1,1 0 0,-1 0 1,0 1-1,1-1 1,-1 1-1,1 1 0,-1-1 1,0 1-1,11 2 1,-8 0-28,1 1 0,-1 0 0,1 0-1,-1 0 1,-1 1 0,1 0 0,-1 1 0,0 0 0,0 0 0,0 0 0,-1 1 0,0 0 0,0 0 0,-1 1 0,0-1 0,0 1 0,-1 0 0,0 1 0,0-1 0,-1 1 0,0 0 0,-1-1 0,0 1 0,0 0 0,-1 1 0,0-1 0,0 0 0,-1 0 0,0 0 0,-1 0 0,0 1 0,-1-1 0,0 0-1,0 0 1,-1-1 0,0 1 0,0 0 0,-1-1 0,0 0 0,-1 0 0,-7 11 0,2-5 1,-1 0-1,0-1 1,-1-1-1,0 1 1,-1-2-1,0 0 1,-1-1-1,-24 15 1,37-35-471,2 2 284,1 1 1,0 0-1,1 0 0,-1 1 1,1-1-1,0 0 1,7-8-1,34-48-394,-24 37 541,74-92-11,31-46 1705,-114 148 492,-14 24-95,-17 30-1222,3-7-639,2 2 0,2 0 0,1 1 0,1 0 0,2 1 0,2 0 0,1 0 0,1 1 0,2 0 0,3 57 0,0-86-252,1 0 0,-1 1 1,2-1-1,-1 1 1,1-1-1,0 0 0,0 0 1,1 0-1,5 9 1,-6-12-376,1 0 0,-1 0-1,1 0 1,0-1 0,1 1 0,6 5 0,-6-6-466,0-1-1,0 1 1,0-1 0,0 0-1,1 0 1,-1 0-1,8 2 1,39 4-8135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8004,'0'0'9940,"54"-40"-9700,3 26-160,3 1-80,-3-1 112,-14 6-32,-12 2-80,-11 4-272,-11 2-768,-5 0-2290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68 9476,'0'0'9631,"-9"13"-9313,4-6-272,-4 4 57,2 1 0,0-1-1,0 1 1,1 0-1,0 1 1,1-1 0,0 1-1,1 0 1,-2 15-1,5-22-82,1 0-1,-1 0 1,1 0-1,1-1 1,-1 1-1,1 0 0,0 0 1,0 0-1,3 8 1,-2-11-15,0 0 0,0 0 0,-1-1 1,2 1-1,-1 0 0,0-1 0,0 0 0,1 1 1,0-1-1,-1 0 0,1 0 0,0 0 0,0-1 1,0 1-1,0-1 0,0 1 0,6 0 1,2 2-76,1-1 0,-1-1 0,1 0 0,0-1 0,0 0 1,-1-1-1,1 0 0,0-1 0,21-4 0,-26 4 29,-1-1 1,1 0-1,0 0 0,-1 0 0,1-1 0,-1 0 1,0 0-1,1-1 0,-2 0 0,1 0 0,0 0 1,-1-1-1,0 1 0,0-1 0,0-1 0,-1 1 1,7-10-1,-9 12 47,0-1 0,-1 0 0,1 1 1,-1-1-1,0 0 0,0 0 0,0 0 0,0 1 0,-1-1 0,1 0 1,-1 0-1,0 0 0,-1 0 0,1 0 0,0 0 0,-1 0 1,0 0-1,0 0 0,0 1 0,-1-1 0,1 0 0,-1 1 1,0-1-1,0 1 0,0-1 0,0 1 0,-1 0 0,-4-4 1,-7-7 41,0 0 0,-2 2 1,1 0-1,-29-16 1,5 2-35,25 12-1091,12-1-3582,2-3-2926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6707,'0'0'6256,"20"-5"-6066,-1 0-165,0 1-1,31-3 1,-47 7-24,0 1 0,-1-1 0,1 0 0,0 1 0,-1 0 0,1-1 0,-1 1 0,1 0-1,-1 0 1,0 0 0,1 1 0,-1-1 0,0 1 0,0-1 0,0 1 0,0 0 0,0 0-1,0-1 1,0 1 0,-1 1 0,1-1 0,-1 0 0,1 0 0,-1 1 0,2 3 0,0 3 12,0-1 0,-1 1 0,1-1 0,-2 1 0,2 13 0,-2-5 3,-1 0-1,0 0 1,-1-1 0,-1 1 0,0-1 0,-2 1 0,0-1-1,0 0 1,-2 0 0,0-1 0,-1 1 0,0-1 0,-1-1 0,-1 1-1,-17 20 1,21-29-10,4-5-6,0 0 1,0 1-1,0-1 1,0 0-1,0 0 1,0 0 0,0 1-1,1-1 1,-1 1-1,1-1 1,-1 0-1,1 1 1,-1 2 0,5-13 26,0 0 1,1 0 0,0 0 0,1 1-1,-1 0 1,2 0 0,7-8 0,2-2 0,63-72-12,26-34 27,-101 119 12,0-1 0,0 0 1,-1 0-1,0-1 0,0 1 0,3-9 0,-3-9 3713,-9 24-2706,1 2-1048,0 0-1,1 0 1,-1 0 0,1 1 0,-1 0-1,1-1 1,0 2 0,0-1 0,1 0-1,-1 1 1,1 0 0,0 0 0,0 0-1,0 0 1,-3 6 0,-3 4 39,1 0 0,1 1 0,-9 23 0,9-7 0,1 0-1,2 0 1,0 0-1,2 1 1,2-1 0,6 57-1,-6-84-277,1-1-1,0 1 1,0-1 0,0 1-1,0-1 1,0 1 0,1-1-1,0 0 1,-1 0-1,1 0 1,0 0 0,1 0-1,-1 0 1,0 0 0,1-1-1,0 1 1,0-1-1,-1 1 1,1-1 0,0 0-1,1 0 1,-1-1 0,0 1-1,1-1 1,-1 0-1,1 1 1,-1-1 0,5 0-1,5 2-888,0-2 0,1 1 0,-1-2 0,0 1 0,0-2 0,22-3 0,9-7-1896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57 1665,'0'0'9087,"0"0"-9074,0 0 0,0 0 0,0 0 0,0-1 0,-1 1 1,1 0-1,0 0 0,0 0 0,0 0 0,-1-1 1,1 1-1,0 0 0,0 0 0,-1 0 0,1 0 0,0 0 1,0 0-1,-1 0 0,1 0 0,0 0 0,0 0 1,-1 0-1,1 0 0,0 0 0,0 0 0,-1 0 0,1 0 1,0 0-1,0 0 0,-1 0 0,1 0 0,0 0 1,0 0-1,-1 1 0,1-1 0,0 0 0,0 0 0,0 0 1,-1 0-1,1 0 0,0 1 0,0-1 0,0 0 0,0 0 1,-1 0-1,1 1 0,0-1 0,0 0 0,0 1 1,-2 3 129,0 0 1,0 0 0,1 0 0,-1 1-1,1-1 1,0 1 0,0-1 0,0 9-1,1-11-123,-1-1-1,1 1 1,0 0-1,0 0 1,0-1-1,0 1 1,0 0-1,0-1 1,0 1 0,1 0-1,-1 0 1,1-1-1,-1 1 1,1-1-1,-1 1 1,1 0-1,0-1 1,0 1-1,0-1 1,0 0-1,0 1 1,0-1-1,0 0 1,1 1-1,-1-1 1,0 0-1,1 0 1,1 1-1,5 0 35,0-1 0,0 0 0,0 0 1,1 0-1,-1-1 0,0 0 0,1-1 0,10-2 0,-17 3-22,1 0 0,-1-1 0,1 1 0,-1-1-1,1 0 1,-1 0 0,0 0 0,0 0 0,1 0 0,-1 0 0,0 0 0,0-1 0,0 1-1,0-1 1,0 0 0,-1 1 0,1-1 0,0 0 0,-1 0 0,1 0 0,-1 0 0,0-1-1,0 1 1,0 0 0,0 0 0,0-1 0,0 1 0,0 0 0,-1-1 0,1 1 0,-1-4-1,0 4 38,1-1-1,-1 1 0,0 0 1,0 0-1,0 0 0,-1 0 0,1-1 1,0 1-1,-1 0 0,0 0 1,1 0-1,-1 0 0,0 0 0,0 0 1,0 0-1,0 0 0,0 0 1,-1 1-1,1-1 0,-1 0 0,1 1 1,-1-1-1,1 1 0,-1-1 1,0 1-1,0 0 0,0 0 0,0 0 1,1 0-1,-2 0 0,1 0 0,0 0 1,0 1-1,0-1 0,0 1 1,-4-1-1,-43-5-9,39 6-418,0-1 1,1 0-1,0-1 0,-12-3 1,13-4-3588,7-7-1147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9732,'0'0'2047,"17"18"-1343,-3-4-493,-4-5-54,0 0-1,-1 1 0,0 0 1,-1 1-1,0 0 1,-1 0-1,0 0 0,0 1 1,-1 0-1,7 24 1,-6-9 187,-1 1 0,-1 0 0,-2 0 0,-1 0 0,-1 34 0,-2-45-276,-1-1 0,0 1 0,-1-1 1,0 0-1,-1 0 0,-1 0 0,-1 0 1,0-1-1,-1 0 0,-11 17 0,-1-7 5,0 0-1,-2-1 0,-46 40 1,-78 50-3,140-110-72,-2 1-65,-32 20-4018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12742,'0'0'3025,"-145"161"-1312,110-82-512,9 6-177,13-2-576,8-6-352,5-10 208,0-12-304,16-9-48,6-11-16,11-7-528,6-18-3266,5-10-2513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9941,'0'0'4890,"19"16"-4757,4 4-90,33 36 0,-52-51-38,-1 0 0,1 0 0,-1 1 1,0-1-1,-1 1 0,0 0 1,1 0-1,-2 0 0,1 0 1,-1 0-1,0 0 0,0 0 0,-1 0 1,1 1-1,-1-1 0,-2 10 1,2 3 21,-1-7-8,0 1 0,-1-1 0,0 0 0,-1-1 0,0 1 0,0 0 0,-2-1 1,1 0-1,-2 0 0,1 0 0,-1 0 0,-1-1 0,0 0 0,0-1 0,-1 1 0,-1-1 0,1-1 0,-1 0 0,-10 8 0,38-33 131,29-33-1,-31 32-127,4-6 21,-1-2 0,0 0 1,28-54-1,33-93 205,-70 142 825,-11 25 598,-12 19-1155,-2 7-425,2 1-1,0 0 0,1 1 1,1 0-1,1 0 0,1 1 1,-5 25-1,5-7 4,1 0 0,3 0 0,0 57 0,4-94-114,0-1-1,0 1 1,0-1-1,1 1 1,-1 0-1,1-1 1,0 1-1,0-1 1,1 1-1,-1-1 1,1 0-1,0 0 1,-1 1-1,1-1 1,1 0-1,-1-1 0,0 1 1,1 0-1,-1-1 1,6 5-1,-4-5-460,1 1-1,-1-1 0,0 0 1,1 0-1,0 0 0,-1-1 1,1 1-1,0-1 0,8 1 1,28-1-6789</inkml:trace>
  <inkml:trace contextRef="#ctx0" brushRef="#br0" timeOffset="1">630 400 4530,'0'0'16280,"72"-14"-15960,-33 6-288,-1 0-32,-1 2-1313,0-4-4706,0-4-1328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8820,'0'0'5459,"19"4"-5193,-4-1-225,-1 1 0,1 0-1,19 9 1,-32-11-37,0-1 0,-1 0 0,1 0 0,0 1 0,-1-1 0,1 1 0,0-1 0,-1 1 0,0 0 0,1 0 0,-1-1 0,0 1 0,0 0 0,0 0 0,0 0 0,-1 0 0,1 1 0,0 1 0,1 37 44,-3-26-31,1-2 0,0 1 0,-1-1 0,0 0-1,-1 0 1,-1 1 0,0-2-1,-1 1 1,0 0 0,-1-1 0,0 0-1,-1 0 1,-1 0 0,0-1-1,0 0 1,-1 0 0,0 0 0,-1-1-1,-16 14 1,77-76-348,86-113 0,-98 105 440,-25 35 383,1 1 1,2 0 0,0 2-1,25-24 1303,-46 56-915,-4 6-808,1 0 0,0 0 0,1 0-1,0 1 1,2 0 0,0 0 0,1 0-1,0 30 1,2-39-341,0 14 517,0 0 0,2 0 0,5 26 0,-6-42-482,1 1 0,0 0 0,1-1 0,0 1 0,0-1 0,4 6 0,-5-8-433,1-1 0,-1 1 0,1-1 0,0 0 0,0 0 0,1 0 0,-1-1 0,0 1 0,1-1 0,7 4 0,14 2-6504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77 7892,'0'0'9540,"1"-12"-8139,7-36-420,-8 47-957,1 0-1,-1 0 1,0 0-1,1 1 1,-1-1-1,1 0 1,-1 0-1,1 0 1,-1 1-1,1-1 1,0 0-1,-1 1 1,1-1-1,0 0 1,-1 1-1,1-1 1,0 1-1,0-1 1,0 1-1,-1-1 1,1 1-1,0 0 1,0-1-1,0 1 1,0 0-1,0 0 1,0 0-1,0 0 1,0 0-1,0 0 1,0 0-1,0 0 1,-1 0-1,1 0 1,0 0-1,0 1 1,2-1-1,0 1-10,0 0-1,1 1 1,-1-1-1,0 1 0,0-1 1,0 1-1,4 3 1,-2 0-7,0 0 1,-1 0-1,0 0 1,0 1-1,0 0 1,0 0-1,-1 0 1,0 0-1,-1 0 1,1 0-1,-1 1 1,0-1-1,1 14 1,-2-15-8,0 0 0,-1 1 0,0-1 0,0 0 0,-1 0 0,1 0 0,-1 1 0,0-1 0,-1 0 0,1 0 0,-1 0 0,0 0 0,0-1 0,0 1 0,-1 0 0,0-1 0,0 0 0,-6 8 0,-10 5 32,-1 0 0,0-1 1,-1-2-1,-1 0 0,0-1 0,-45 19 1,101-25-200,63 20 0,-61-9 123,10 3-1917,-13-11-3414,-7-5-143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8036,'0'0'6387,"123"116"-5635,-105-57-112,-3 4-224,-4 2-175,-9-1-145,-2-5-16,-2 0-80,-29-6 0,-6 0-176,-7-5-2386,-8-5-559,-8-7 176,-3-11-1746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8692,'0'0'9143,"-8"8"-8882,-7 9-118,2 0-1,0 1 0,1 1 1,1 0-1,1 0 0,0 1 0,2 0 1,0 1-1,2 0 0,-7 30 1,3 6 342,3 0 1,-1 112 0,8-160-676,1 0-1,-1 0 1,1 0-1,1-1 1,-1 1 0,2 0-1,-1-1 1,8 16 0,-8-19-95,1-1 0,0 1 0,0-1 0,1 0 0,-1 0 0,1 0 0,0 0 0,0-1 0,0 1 0,0-1 0,0 0 0,1 0 1,0-1-1,-1 1 0,10 2 0,28 4-6062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10565,'0'0'4370,"13"-18"-2575,-1 2-1457,0 0 0,25-23 0,-33 36-321,0 1 1,1 0-1,-1-1 0,1 2 0,-1-1 0,1 0 1,0 1-1,-1 0 0,1 0 0,0 0 1,0 1-1,0 0 0,0 0 0,0 0 0,0 0 1,-1 1-1,1-1 0,0 1 0,0 1 1,-1-1-1,10 4 0,-6-1-35,1 0 0,-1 1 0,0 0 0,0 0 0,0 1 0,-1 0 0,0 0 0,0 0 0,0 1 0,-1 0 0,0 1 0,-1-1 0,1 1 0,-1 0 0,-1 0 0,0 1 0,4 9 0,-3-6 4,-1 0 0,-1 0 0,0 0 0,0 1 0,-1-1 0,0 1 0,-2-1 0,1 1-1,-1-1 1,-1 1 0,0 0 0,-5 18 0,2-21 36,0-1-1,0 0 1,-1-1 0,-1 1-1,1-1 1,-1 0 0,-1 0-1,1-1 1,-1 0 0,-1 0-1,1-1 1,-1 1 0,0-2-1,-1 1 1,1-1 0,-11 4-1,12-9 119,9-9-126,8-11-168,27-42-645,25-43 667,-38 55 164,-1 1 129,56-87 1,-76 134 2069,-5 13-1880,-10 18-537,-2-2 327,1 1 1,1 0 0,-10 36 0,18-50-103,1 1 0,1-1 0,0 1 1,0 0-1,1 0 0,1-1 1,1 1-1,4 26 0,-3-35-48,0 0 0,0 0 0,1 0 0,0-1 0,0 1 0,1-1 0,-1 0 0,1 0 0,0 0 0,1-1 0,-1 1 0,1-1 0,0 0 0,0 0 0,9 5 0,-4-3-807,1 0-1,0 0 0,0-1 0,1-1 1,-1 1-1,1-2 0,12 3 0,25-2-5690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11957,'0'0'8805,"156"6"-7733,-95-6-624,3-10-160,-3-5-256,-1 3-32,3-2-272,-4 4-1521,-8-4-2785,-7-4-4610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6355,'0'0'12181,"44"-2"-11396,-5 0-785,7-4-80,7 4-1841,-5-6-3778,-8-4-287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5587,'0'0'8387,"8"-8"-7688,-5 5-676,-1 1-15,0-1 1,1 1-1,-1 0 1,1-1-1,0 1 1,0 0 0,-1 1-1,1-1 1,4-1-1,-6 3-7,1-1 0,-1 1-1,1 0 1,0 0 0,-1 0 0,1 0-1,0 0 1,-1 1 0,1-1 0,-1 0-1,1 1 1,0-1 0,-1 1 0,1 0-1,-1-1 1,0 1 0,1 0 0,-1 0-1,0 0 1,1 0 0,-1 0 0,0 0-1,0 0 1,0 0 0,0 1 0,2 2-1,5 7-7,0 0 0,-1 1 0,-1 0 0,0 0 0,0 0 0,-1 1 0,-1 0 0,0 0 0,-1 0 0,0 1 0,-1-1 0,-1 1 0,0-1-1,-1 21 1,0-25 17,-1 1-1,0 0 1,0-1 0,-1 1-1,0-1 1,-1 0-1,0 0 1,0 0-1,-1 0 1,0 0-1,0-1 1,-1 1 0,0-1-1,-1 0 1,0-1-1,0 0 1,-1 0-1,0 0 1,0 0-1,0-1 1,-11 6-1,18-12 0,0 0 0,0 0 0,-1 0 0,1 0 0,0 0 0,0 0 0,0 0 0,-1 0-1,1 0 1,0-1 0,0 1 0,0 0 0,-1 0 0,1 0 0,0 0 0,0-1 0,0 1 0,0 0-1,0 0 1,-1 0 0,1-1 0,0 1 0,0 0 0,0 0 0,0 0 0,0-1 0,0 1-1,0 0 1,0 0 0,0-1 0,0 1 0,0 0 0,0 0 0,0-1 0,0 1 0,0 0-1,0 0 1,0 0 0,0-1 0,0 1 0,0 0 0,0 0 0,0-1 0,1 1 0,-1 0-1,0 0 1,0 0 0,0 0 0,0-1 0,0 1 0,1 0 0,-1 0 0,6-18 48,10-6-92,1 0 1,26-29-1,7-9-21,-25 28 140,-4 8 176,-1-1-1,-2 0 1,-1-2-1,27-60 2232,-46 95-1233,-8 22-727,-10 45-846,16-26 353,6 94-1,-2-133-129,1 0-1,0-1 1,1 1 0,0 0 0,0-1-1,4 10 1,11 10-2788,-15-24 2044,1-1 0,-1 0 0,0 1-1,1-1 1,0-1 0,-1 1 0,6 2 0,12 2-5111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6755,'0'0'7494,"18"4"-7096,-2-2-331,0 2 1,26 8-1,-40-10-60,0-1-1,0 0 1,0 1-1,-1-1 1,1 1-1,0-1 1,-1 1-1,1 0 1,-1 0-1,0 0 1,1 0-1,-1 0 1,0 0-1,0 0 1,-1 0-1,1 0 1,0 0-1,-1 0 1,1 1-1,-1-1 1,1 0-1,-1 1 0,0 1 1,0 3-19,0-1 0,0 1 0,-1-1 0,0 0 0,0 1 0,-3 6 1,2-7 23,-1-1 1,0 1-1,0-1 1,0 0-1,0 0 1,-1-1-1,0 1 1,0-1-1,0 0 1,-1 0-1,-7 6 1,-9 4 115,-33 17 0,31-18-41,56-27 1608,-31 13-1708,1 0 1,0 1-1,0-1 0,-1 1 0,1-1 1,0 1-1,0 0 0,0 0 0,0 0 0,-1 1 1,1-1-1,0 1 0,0-1 0,0 1 1,-1 0-1,5 1 0,-2 3 12,0-1 0,-1 0 0,1 1-1,-1 0 1,0 0 0,0 1 0,0-1 0,3 7-1,0 2 10,0-1-1,7 23 0,-11-30 10,-1 1 0,-1-1 0,1 0 0,-1 1 0,0-1 0,-1 0 0,1 1 0,-1-1 0,-1 1 0,1-1 0,-1 1 0,-2 6 0,2-10-4,0 1 0,-1-1 0,0 0 1,0 0-1,0 0 0,0 0 0,0 0 0,0 0 0,-1 0 0,1-1 0,-1 0 0,0 1 1,0-1-1,0 0 0,0 0 0,0 0 0,0-1 0,-1 1 0,1-1 0,-1 0 0,1 0 1,-4 1-1,-2 0-62,1 0 0,0-1 0,-1 0 1,0 0-1,1-1 0,-14-1 0,22 1-67,0 0 1,-1 0-1,1 0 0,-1 0 0,1 0 0,0-1 1,-1 1-1,1 0 0,-1 0 0,1 0 1,0 0-1,-1 0 0,1-1 0,0 1 0,-1 0 1,1 0-1,0-1 0,0 1 0,-1 0 0,1-1 1,0 1-1,0 0 0,-1 0 0,1-1 1,0 1-1,0-1 0,0 1 0,-1 0 0,1-1 1,-1-21-6406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10421,'0'0'208,"62"146"656,-49-71 721,-2 6-112,-11-3-785,0 1-432,-29-6-48,-30-2-144,-20-4-64,-17-2-1745,-12-3-3553,-8-11-1889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3762,'0'0'5549,"-2"-2"-4049,7-1-1165,12 1 231,0 0-1,34 3 1,-7-1 40,873-1 2689,-623 9-3261,122 1 12,1915-7 1666,-2328-2-1758,0 0-1,0 1 0,0-1 0,0 1 0,0 0 0,-1 0 0,1 0 0,0 0 0,0 0 0,-1 1 0,1-1 0,-1 1 0,1-1 0,2 4 0,-3-3-675,1 0 0,0 0-1,0 0 1,-1 0 0,1-1-1,0 1 1,1-1 0,-1 0 0,0 0-1,4 1 1,24-1-7548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8308,'0'0'2508,"23"2"-1881,7 1-422,120 9 635,747-39 73,-94 14 1005,-555 14 2497,-342-3-11629,17-8-504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11861,'0'0'2754,"-118"61"-2066,67 8 753,3 14 271,4 8-623,13 4-673,21 5 96,10-3-368,0-4-144,21-9 32,10-13 113,4-15-145,11-11-2177,2-19-4322,7-18-401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8628,'0'0'5957,"19"-12"-5442,-8 4-472,-2 1-24,1 0 0,0 1 0,19-10 0,-25 15-18,0-1 0,1 1-1,-1-1 1,0 1 0,0 1-1,1-1 1,-1 1 0,0-1-1,1 1 1,-1 0 0,0 1-1,1-1 1,-1 1 0,0 0 0,1 0-1,6 2 1,-5 1-12,1-1 1,-1 1-1,0 0 1,0 0-1,-1 0 1,1 1-1,-1 0 1,0 0-1,0 1 1,0-1-1,-1 1 1,0 0-1,0 0 1,0 1-1,-1-1 1,0 1-1,0 0 1,-1 0-1,0 0 1,0 0-1,1 8 1,-2-4 5,0-1 0,0 1-1,-1 0 1,0 0 0,-1-1 0,0 1-1,-1 0 1,0-1 0,0 1 0,-1-1 0,-1 1-1,0-1 1,-8 16 0,-5-1 7,-1 0-1,-32 34 1,15-20-2563,114-121 1796,5-7 252,-6-2 578,46-58 294,-122 146-231,0 1 157,0-1 0,0 1 0,0-1 0,0 0 0,0 0 0,-1 0 0,1 0 0,-1 0 0,0 0 0,1-6 1462,-11 12-221,2 2-1470,-1 1 1,1 0-1,0 0 0,1 1 0,0 0 1,0 0-1,0 0 0,1 1 0,0 0 1,0 0-1,1 0 0,0 1 1,0 0-1,1-1 0,0 1 0,-1 10 1,-2 11 140,1 0 0,2 1 0,0 49 0,3-68-449,0 1 1,1 0 0,0-1-1,5 19 1,-5-27 60,1 0 0,-1 0 1,1 0-1,-1-1 0,1 1 1,0-1-1,1 1 1,-1-1-1,0 0 0,1 0 1,0 0-1,0 0 0,0 0 1,0-1-1,0 0 0,1 1 1,-1-1-1,6 2 0,-4-1-725,1-1 0,0-1 0,0 1 0,1-1 0,6 1 1,42 1-5086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8548,'0'0'6995,"-51"109"-5058,40-60-624,0 2-417,0 0-448,-2 1-304,2-3-96,0-6-48,9-3 0,2-9-2017,0-13-4546,22-12-656</inkml:trace>
  <inkml:trace contextRef="#ctx0" brushRef="#br0" timeOffset="1">351 148 10309,'0'0'9700,"147"-81"-9700,-97 71-16,5 4-160,2 4-3890,2-2-1760,-2 0 751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0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22 114 6979,'0'0'7601,"8"0"-7393,-6 0-203,0 0 1,1 0-1,-1 1 0,0-1 1,1 0-1,-1 1 1,0 0-1,1 0 0,-1-1 1,0 1-1,0 0 0,0 1 1,0-1-1,0 0 0,0 1 1,2 1-1,-2 0-5,0 0 0,0 0 1,0 0-1,-1 0 0,1 0 0,-1 0 0,0 1 0,0-1 1,0 1-1,0-1 0,0 1 0,-1-1 0,1 6 0,0 2 13,-1 0-1,0 0 0,0 0 0,-1 0 0,-1 0 0,1-1 1,-2 1-1,0 0 0,0-1 0,-1 1 0,0-1 0,0 0 0,-1-1 1,-1 1-1,0-1 0,0 0 0,-10 11 0,-7 10-12,22-28-219,17-15-970,40-39 719,56-69 1,-74 77 1342,3 1 0,1 1 0,70-50 2675,-114 98-2026,-12 19-815,-21 29-764,31-48 105,-12 18 141,1 0 0,-15 36 0,27-54-183,0 1-1,1 0 1,0 0-1,0 0 0,0 1 1,1-1-1,0 0 1,1 0-1,-1 1 1,1-1-1,1 0 0,-1 1 1,1-1-1,4 12 1,-4-15-97,1-1 0,1 0 1,-1 1-1,0-1 0,1 0 0,0 0 1,-1 0-1,1 0 0,0-1 1,1 1-1,-1-1 0,0 0 0,1 0 1,-1 0-1,1 0 0,-1-1 1,1 0-1,7 2 0,3 1-1535,1 0 0,0-1 0,23 1 0,10-3-3422,-1-1 265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 9989,'0'0'10551,"12"2"-10415,-6-1-135,-3-1-1,1 1-1,-1-1 1,0 0-1,0 1 1,1 0-1,-1 0 1,0 0-1,0 0 1,0 1 0,0-1-1,0 1 1,-1-1-1,1 1 1,0 0-1,-1 0 1,1 0-1,-1 1 1,0-1 0,0 1-1,1-1 1,-2 1-1,1 0 1,0-1-1,-1 1 1,3 6-1,-1 2-16,-1-1-1,0 1 0,-1 0 0,0 0 0,0 0 0,-1 1 1,-1-1-1,0 0 0,-1 0 0,-4 16 0,0-8-16,0 0 0,-2 0-1,-1-1 1,-18 31-1,16-33 37,6-9 2,0 1-1,1-1 1,0 1-1,0 0 1,1 0-1,-3 9 1,6-17-3,0 1 0,0-1-1,0 0 1,0 1 0,0-1 0,0 0-1,0 1 1,0-1 0,0 0 0,0 1 0,1-1-1,-1 0 1,0 1 0,0-1 0,0 0-1,0 0 1,1 1 0,-1-1 0,0 0 0,0 0-1,1 1 1,-1-1 0,0 0 0,0 0 0,1 0-1,-1 0 1,0 1 0,1-1 0,-1 0-1,0 0 1,1 0 0,-1 0 0,0 0 0,1 0-1,-1 0 1,0 0 0,1 0 0,-1 0-1,0 0 1,1 0 0,-1 0 0,0 0 0,1 0-1,-1 0 1,0 0 0,1 0 0,17-4-35,-9 0-100,0 0 0,0-1 0,-1 0 1,1 0-1,-1-1 0,0 0 1,-1-1-1,1 0 0,-2 0 0,9-9 1,10-17-429,23-36 0,-44 63 587,31-53 79,-17 28-87,28-37 1,-40 60 336,1 0 0,0 0 1,0 1-1,1 0 0,0 0 1,0 1-1,0 0 0,1 1 1,10-5-1,-18 9 204,-16 21-238,13-17-307,-26 36 383,-24 43 1,45-68-357,0-1 1,1 1-1,1 0 0,0 0 1,1 0-1,0 1 0,-2 27 0,5-33-62,0 0-1,1 1 1,0-1-1,1 0 0,0 1 1,5 17-1,-5-23-152,1 0 0,-1-1 0,1 0 0,0 1 0,0-1 0,1 0-1,-1 0 1,1 0 0,0 0 0,-1 0 0,1-1 0,0 1 0,1-1 0,-1 0 0,0 0-1,1 0 1,-1 0 0,1 0 0,4 1 0,39 8-5833,3-9-1622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 6803,'0'0'5026,"-2"15"-4089,-3 47-321,5-61-600,0 0 0,1 0 1,-1 0-1,0 0 0,1 1 0,-1-1 0,1 0 1,-1 0-1,1 0 0,-1 0 0,1 0 0,0 0 0,-1 0 1,1 0-1,0 0 0,0 0 0,0 0 0,0-1 1,0 1-1,0 0 0,0-1 0,0 1 0,0-1 0,0 1 1,0-1-1,0 1 0,0-1 0,0 1 0,1-1 1,-1 0-1,0 0 0,0 0 0,0 0 0,1 0 0,-1 0 1,0 0-1,0 0 0,1 0 0,-1-1 0,0 1 0,1-1 1,5 1 79,23 1 45,1-1-1,36-6 0,-59 5-67,0 0-1,0-1 1,0 0 0,0-1-1,0 0 1,0 0 0,-1 0-1,1-1 1,-1 0 0,0-1-1,0 1 1,-1-1 0,9-8-1,-14 12-24,-1 1-1,1-1 1,0 1-1,-1-1 1,1 0-1,0 1 1,-1-1-1,1 0 1,-1 1-1,1-1 1,-1 0-1,0 0 1,1 0-1,-1 1 1,0-1-1,1 0 1,-1 0-1,0 0 1,0 0-1,0 1 1,0-1-1,0 0 0,0 0 1,0 0-1,0 0 1,0 0-1,0 0 1,0 0-1,0 1 1,-1-1-1,1 0 1,0 0-1,-1 0 1,1 1-1,-1-1 1,1 0-1,-1 0 1,1 1-1,-1-1 1,1 0-1,-1 1 1,0-1-1,1 1 0,-1-1 1,0 1-1,1-1 1,-1 1-1,-1-1 1,-4-2 254,0 1 1,1 0-1,-1 0 0,0 0 1,-10-1-1,-17 0-248,23 2-286,1 1 0,-1-1 0,1-1 1,-1 0-1,1 0 0,-17-8 0,16 0-4605,8-5-1259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6915,'0'0'8420,"134"29"-7460,-104 26 289,-3 12 80,-12 16-609,-11 10-176,-4 4-272,-4 1-176,-27-7-48,-6-6-96,-2-10-96,-1-10-1584,5-14-2002,6-15-2305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9332,'0'0'7252,"-112"53"-6788,77 22 176,4 10 144,5 6-127,4-3-353,7-3-224,4-12-48,6-10-32,5-9-32,0-17-1777,29-15-2945,8-18-1937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9076,'0'0'6379,"21"5"-6350,-4 0-40,0 0 0,0 1-1,20 11 1,-35-16 4,0 1-1,1 0 1,-1-1 0,0 1 0,0 0-1,0 1 1,0-1 0,0 0-1,0 0 1,-1 1 0,1-1-1,-1 1 1,1 0 0,-1-1 0,0 1-1,1 4 1,-1 1-20,0-1 0,0 1 1,-1-1-1,0 12 0,0-5-19,-1-4 5,1 0-1,-1 0 1,-1 0 0,0 0-1,0 0 1,-1-1-1,0 1 1,-1-1 0,0 1-1,-1-1 1,1 0 0,-2-1-1,1 1 1,-1-1 0,0 0-1,-1-1 1,0 0 0,0 0-1,-13 9 1,44-35-803,116-105-1136,-120 104 2454,-1-1 0,-1 0 1,0-2-1,-2 0 0,16-28 0,-27 42 109,4-11 3266,-11 24-3457,-11 26-280,-29 50 0,30-61-28,1 1-1,0 0 1,2 0 0,1 1-1,0 0 1,1 1 0,-3 22 0,8-35-76,1 0 0,0 0 0,1 1 0,0-1 0,0 0 0,1 1 0,2 10 0,-2-16-75,1-1-1,-1 0 0,1 0 0,-1 0 0,1 0 1,0 0-1,0 0 0,0-1 0,0 1 1,1-1-1,-1 1 0,1-1 0,0 0 0,-1 0 1,1 0-1,0 0 0,0 0 0,0-1 1,1 1-1,-1-1 0,0 0 0,5 1 0,12 2-1550,-1-1-1,0 0 0,1-2 0,0 0 0,25-3 1,-21 1 579,-12 0 831,0 1 1,0-2-1,-1 0 1,1 0-1,0-1 1,-1 0-1,0-1 1,1-1-1,-1 1 0,18-13 1,-23 13 401,-1 0 1,1 0 0,-1-1-1,0 0 1,0 0-1,-1 0 1,0-1 0,0 0-1,0 1 1,0-1-1,-1-1 1,0 1 0,0 0-1,-1-1 1,0 0-1,0 1 1,-1-1-1,1 0 1,-1-12 0,-9 64 7824,-21 63-5594,-8 33-2593,29-91-812,8-19-2514,0-30 3168,0 0 0,0 0-1,0 0 1,0 1 0,1-1 0,-1 0-1,0 0 1,0 0 0,1 0-1,-1 0 1,1 0 0,-1 0 0,1 0-1,-1 0 1,1 0 0,0 0-1,-1 0 1,1 0 0,1 1 0,30 8-5256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9716,'0'0'10501,"118"-57"-10101,-72 51-368,7 0-32,2 6-1072,6-2-5219,-6-4-1312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10677,'0'0'7956,"17"2"-7858,-7-2-92,-6 0-9,0 0 1,1 0 0,-1 0-1,0 0 1,0 1 0,0 0-1,0 0 1,0 0-1,0 0 1,0 0 0,0 1-1,-1 0 1,1 0 0,0 0-1,-1 0 1,0 0 0,1 1-1,-1-1 1,0 1 0,0 0-1,0 0 1,-1 0 0,1 1-1,3 5 1,0 9 2,-1-1 0,0 1 1,-1 0-1,-1 0 0,-1 0 0,-1 1 1,0-1-1,-1 0 0,-1 1 0,-5 23 1,5-35-30,-2 1 0,1-1 1,-1 0-1,0 0 1,0 0-1,-1 0 1,0 0-1,0-1 1,0 0-1,-1 0 1,0 0-1,-11 10 1,15-15-482,4-6-306,27-28 474,110-125-615,-122 134 1432,0-1 1,-2-1-1,0 0 0,22-55 1,-37 77 145,1-1 0,-1 0 0,0 0 1,0 0-1,0 0 0,0-10 0,-6 18-42,-5 9-570,0-1-1,1 2 0,1-1 1,0 1-1,0 0 0,1 1 1,1 0-1,0 0 0,1 0 1,1 1-1,0 0 0,1 0 1,1 0-1,0 0 0,0 15 1,3-26-185,-1 1 1,1-1 0,0 0-1,0 0 1,0-1 0,1 1-1,-1 0 1,1 0 0,0-1-1,0 1 1,0-1 0,1 1-1,-1-1 1,1 0 0,0 0-1,-1 0 1,1 0 0,1-1-1,-1 1 1,0-1 0,1 0-1,3 2 1,3 1-1281,-1 0 0,1-1 0,0 0-1,1-1 1,-1-1 0,1 1 0,17 1 0,19-3-4144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6179,'0'0'9596,"11"7"-8793,-9-6-779,1 1 20,1 0 0,-1 0 1,0 0-1,1 0 1,-1 1-1,0-1 0,-1 1 1,1 0-1,0 0 0,-1 0 1,1 0-1,-1 0 0,0 0 1,0 1-1,0-1 1,-1 1-1,1 0 0,-1-1 1,0 1-1,0 0 0,0 0 1,-1 0-1,1-1 0,-1 1 1,0 0-1,0 0 0,0 0 1,-2 7-1,0-3-30,-1-1 0,0 0 0,0 1 0,-1-1-1,1-1 1,-2 1 0,1-1 0,-1 1 0,0-1 0,0-1-1,-11 10 1,-2 1 68,-1-1-1,-33 20 1,119-42 49,-38 4-903,52 0-1,-48 3-3207,36-4-1,-34-2-1085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23 9316,'0'0'1969,"112"-22"-448,-70 54-241,-3 13-367,-6 16-65,-11 6-207,-16 6-385,-6 0-128,-8-2-80,-38-4 0,-16-2 0,-10-2-48,2-7 0,6-7-1409,18-13-3329,20-21-160</inkml:trace>
  <inkml:trace contextRef="#ctx0" brushRef="#br0" timeOffset="0.96">606 70 3073,'0'0'13206,"-40"109"-11701,12-42 144,-1 0-433,5 0-767,5-2-241,3-4-176,7-2 32,7-8-64,2-7-208,2-15-2049,23-17-5155,7-12-783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9348,'0'0'3543,"20"-2"-2145,-8-1-1197,-4 1-122,1 1-1,-1 0 1,0 0-1,17 1 1,-22 0-66,0 0 1,0 1-1,1 0 0,-1-1 1,0 1-1,0 0 1,0 0-1,0 1 0,-1-1 1,1 1-1,0-1 1,0 1-1,-1 0 0,1 0 1,-1 0-1,0 1 1,0-1-1,1 0 1,2 6-1,2 6-11,0 0 0,-1 1 1,0-1-1,-1 1 0,-1 0 0,-1 1 1,0-1-1,-1 1 0,0-1 0,-1 1 0,-2 23 1,0-31 0,1-1 1,-1 0-1,-1 0 1,1 0 0,-1-1-1,0 1 1,-1 0 0,0-1-1,0 1 1,0-1-1,-1 0 1,-4 6 0,-4 4 37,-1-1 0,-1-1-1,-15 13 1,61-46-673,-5-7 402,-2-2 0,0 0 0,40-64 0,-42 57 873,1 2 0,50-54 0,-57 76 1618,-17 11-2214,0 1 0,0-1-1,0 0 1,1 0 0,-1 1-1,0-1 1,0 0 0,0 1-1,0-1 1,0 0 0,0 1-1,1-1 1,-1 0 0,0 1-1,0-1 1,0 0 0,0 1-1,0-1 1,0 0 0,0 1-1,0-1 1,-1 0 0,1 1-1,0-1 1,0 0 0,0 1-1,0-1 1,0 0-1,0 1 1,-1-1 0,-16 39 649,15-35-824,-9 19 180,0 0-1,1 1 1,1 0-1,2 0 1,0 1-1,2 0 1,0 1-1,2-1 1,0 37-1,3-60-167,0 1 0,0-1 0,1 0 1,-1 1-1,1-1 0,-1 0 0,1 0 0,0 0 0,0 1 0,0-1 1,0 0-1,0 0 0,2 2 0,-1-2-476,0 0 1,1 0-1,-1 0 1,1 0-1,-1 0 0,1-1 1,0 1-1,0-1 1,0 0-1,-1 0 0,1 0 1,0 0-1,0 0 1,0-1-1,4 1 0,31 0-6155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93 9220,'0'0'10517,"-46"122"-9749,33-84-479,2-1-209,0 3-16,0-1-64,7-5-209,4-9-4561,0-13-4978</inkml:trace>
  <inkml:trace contextRef="#ctx0" brushRef="#br0" timeOffset="1">213 101 11893,'0'0'6163,"118"-61"-5090,-68 51-769,3 0-304,-5 4-272,-2 2-2946,-6-6-4129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51 460 7187,'0'0'10250,"-6"9"-8956,-18 29-707,24-37-578,-1 0 1,1 0-1,-1 0 0,1 0 0,0 0 1,0 0-1,-1 0 0,1 0 0,0 1 1,0-1-1,0 0 0,0 0 0,0 0 0,0 0 1,0 0-1,0 0 0,1 1 0,-1-1 1,0 0-1,1 0 0,-1 0 0,1 0 1,-1 0-1,1 0 0,0 0 0,-1 0 0,1-1 1,0 1-1,-1 0 0,1 0 0,0 0 1,0-1-1,0 1 0,0 0 0,0-1 1,0 1-1,0-1 0,0 1 0,0-1 1,0 0-1,0 1 0,0-1 0,2 1 0,4 1 43,0 0 0,1-1-1,-1 1 1,11-1-1,-4 0-15,-4 1-13,0-2 0,0 1 0,0-1 0,0-1 0,17-2 0,-26 2-20,-1 1 1,1-1-1,0 1 1,0-1-1,-1 0 0,1 1 1,0-1-1,-1 0 1,1 1-1,0-1 1,-1 0-1,1 0 0,-1 0 1,1 1-1,-1-1 1,0 0-1,1 0 1,-1 0-1,0 0 1,0 0-1,0 0 0,0 0 1,1 0-1,-1 0 1,0 1-1,0-1 1,-1 0-1,1 0 0,0 0 1,-1-2-1,1 0 20,-1 0 1,0 0-1,1 0 0,-2 0 0,1 0 0,0 0 0,0 0 1,-4-5-1,-4-1 26,-1 0 1,0 0 0,0 1 0,0 0-1,-1 1 1,-17-8 0,-33-25-41,40 17-1191,15 3-2579,5-11-4040</inkml:trace>
  <inkml:trace contextRef="#ctx0" brushRef="#br0" timeOffset="0.74">546 1 13542,'0'0'2273,"61"120"545,-30-59-1058,-5 4-495,1 8-673,-12 0-112,-11-2-271,-4-4 79,-8-6-224,-25-7-128,-11-3 64,-4-4-112,-7-7-1521,0-9-1377,2-9-6274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9364,'0'0'5902,"20"1"-5201,-7-2-624,-4 1-43,0-1 0,1 2 0,-1-1 0,12 3 0,-17-2-25,-1 0-1,1 0 1,-1 0-1,1 0 1,-1 1-1,1 0 1,-1-1 0,0 1-1,0 1 1,0-1-1,0 0 1,0 1-1,0-1 1,-1 1-1,1 0 1,3 5-1,0 2-6,-1 0 0,0 1-1,-1-1 1,0 1 0,0 0-1,-1 0 1,-1 0 0,0 0-1,0 1 1,0 13 0,-2-17-8,0-1 1,-1 1-1,1 0 1,-1-1-1,-1 1 1,0-1-1,0 1 1,0-1-1,-1 0 1,0 0-1,0 0 1,-1 0 0,1 0-1,-2-1 1,-8 12-1,-1-5-108,1-1 0,-23 16 1,30-25-23,20-22 261,23-26-77,-1-2 0,-2-1 0,32-63 0,-55 90 151,44-81 58,-47 91 706,0 1 0,1-1 0,16-15 785,-26 27-1481,-11 26-221,0 0-1,1 0 1,2 1 0,1 0-1,1 0 1,1 1 0,-2 40-1,7-41-144,-1 25-410,7-21-3682,8-11-3517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8164,'0'0'6488,"14"7"-5439,-6-3-979,-2-1-55,-1-1 0,1 1 0,-1 1 1,1-1-1,5 6 0,-9-7-15,0-1-1,-1 1 1,1 0-1,-1 0 1,1 0 0,-1 0-1,0 0 1,0 0-1,0 0 1,0 0-1,0 0 1,0 1-1,-1-1 1,1 0 0,-1 1-1,1-1 1,-1 0-1,0 1 1,0-1-1,0 0 1,-1 4 0,-1 1 5,0 0 0,0 0 0,-1 0 0,0-1 0,0 1 0,-1-1 0,0 0 0,0 0 0,0 0 0,-1 0 0,0-1 0,0 0 0,0 0 0,-1 0 0,1-1 0,-11 6 0,-11 7 54,-1-1-1,-40 16 0,55-26-38,-5 1-10,14-5-2,-1 0 1,0 0 0,1 0 0,-1 1 0,1-1 0,-6 5 0,10-7 97,12-8 1581,-4 3-1602,1 0 1,1 1 0,-1 1 0,0-1 0,1 2-1,-1-1 1,11 0 0,-16 2-103,-1 0 0,1 1 0,-1 0-1,1 0 1,-1 0 0,0 0 0,1 1 0,-1-1 0,1 1-1,-1 0 1,1 0 0,-1 0 0,0 0 0,0 1 0,0-1 0,0 1-1,0 0 1,0 0 0,0 0 0,0 0 0,-1 0 0,1 1 0,3 4-1,1 6 8,-1 0-1,0 0 1,-1 0 0,-1 1-1,0-1 1,0 1-1,-2 0 1,0 1-1,0-1 1,-1 0-1,-1 0 1,-3 27-1,2-38 19,1 0 0,-1-1 0,0 1-1,0 0 1,0 0 0,-1-1-1,1 1 1,-1 0 0,1-1 0,-1 0-1,0 1 1,0-1 0,0 0 0,0 0-1,0 0 1,-1 0 0,1 0 0,-1-1-1,1 1 1,-1-1 0,0 1 0,1-1-1,-1 0 1,0 0 0,0 0 0,0 0-1,-4 0 1,-2 1-169,-1-1-1,1 0 1,-1 0-1,0 0 1,1-2-1,-1 1 1,-12-3-1,21 3-127,0 0 0,0 0-1,-1-1 1,1 1 0,0-1 0,0 1 0,0-1-1,0 1 1,-1-1 0,1 0 0,0 1-1,0-1 1,0 0 0,1 0 0,-1 0-1,-1-1 1,-7-23-6605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10133,'0'0'704,"57"102"481,-26-29 47,-12 2 289,-8 0-209,-11 0-463,0-6-289,-35-8-320,-15-5-80,-5-13 80,-2-9-240,2-13-144,9-17-4914,13-4-1361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7860,'0'0'3001,"-2"16"-2758,-6 54-38,8-68-194,0 1 0,-1-1 0,2 1 0,-1-1 0,0 1 0,0-1 0,1 0 0,-1 1 0,1-1 0,0 1 0,0-1-1,0 0 1,0 0 0,0 1 0,0-1 0,1 0 0,-1 0 0,1 0 0,0 0 0,-1-1 0,1 1 0,0 0 0,0-1 0,0 1 0,0-1 0,0 1 0,0-1 0,1 0-1,-1 0 1,0 0 0,0 0 0,5 0 0,3 1 24,1 0 0,0-1-1,0 0 1,-1-1-1,17-2 1,-20 2-25,3-1 2,0-1-1,-1 0 1,1 0 0,0-1-1,-1 0 1,14-7 0,54-33 111,-39 22-21,48-32 1995,-86 53-2067,0 0 0,0 0 0,1 0-1,-1 1 1,0-1 0,1 0 0,-1 0 0,0 0 0,0 1 0,0-1 0,1 0 0,-1 1-1,0-1 1,0 0 0,0 1 0,0-1 0,0 0 0,1 0 0,-1 1 0,0-1 0,0 0-1,0 1 1,0-1 0,0 0 0,0 1 0,0-1 0,0 0 0,0 1 0,0-1 0,0 0-1,0 1 1,-1-1 0,1 0 0,0 1 0,0-1 0,0 1 0,0 2 56,0 70-82,1 29 915,-22 189-1,17-262-796,-2 1 0,-1-1 0,-1 0 0,-2-1-1,0 0 1,-2 0 0,-1-1 0,-2-1 0,0 0 0,-2-1-1,-19 23 1,25-36-68,0 0 0,-19 13-1,26-21-36,0-1 1,0 0-1,-1-1 0,1 1 1,-1-1-1,0 0 0,0 0 0,1 0 1,-1-1-1,-1 1 0,-5 0 0,10-2-10,0 0-1,-1 0 0,1-1 1,0 1-1,0 0 0,0 0 1,-1-1-1,1 1 0,0 0 1,0-1-1,0 1 0,0-1 1,0 0-1,0 1 0,0-1 0,0 0 1,0 0-1,0 0 0,0 1 1,0-1-1,1 0 0,-1 0 1,0 0-1,1 0 0,-1 0 1,1 0-1,-1-1 0,1 1 1,-1 0-1,1 0 0,0 0 0,-1-2 1,-3-46 70,4 39-61,-1-4-12,1 0 0,1 0 0,0-1 0,1 1 1,0 0-1,6-18 0,-5 26-8,-1-1 1,1 1 0,1 0 0,-1 0-1,1 1 1,0-1 0,0 1-1,1-1 1,-1 2 0,1-1-1,0 0 1,1 1 0,-1 0-1,1 0 1,9-5 0,0 2-48,0 1 0,0 0 0,1 1 0,-1 1 0,1 0 0,21-1 0,102-3-1087,-107 7 395,126-8-8331,-113 4 5787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59 4914,'0'0'8868,"8"-14"-6955,-7 12-1871,2-4 70,0 0-1,0 0 0,1 0 0,0 0 0,5-5 0,-9 11-108,1-1 0,-1 1 1,0 0-1,0 0 0,0 0 0,1 0 0,-1 0 0,0 0 0,0 0 0,1 0 0,-1 0 1,0 0-1,0 0 0,0 0 0,1 0 0,-1 0 0,0 0 0,0 0 0,1 0 0,-1 0 0,0 0 1,0 0-1,0 0 0,1 0 0,-1 0 0,0 0 0,0 0 0,0 1 0,1-1 0,-1 0 1,0 0-1,0 0 0,0 0 0,0 0 0,1 1 0,-1-1 0,0 0 0,0 0 0,0 0 0,0 1 1,0-1-1,0 0 0,0 0 0,1 0 0,-1 1 0,0-1 0,0 0 0,0 0 0,0 1 1,0-1-1,0 0 0,0 0 0,0 0 0,0 1 0,0-1 0,0 0 0,-1 1 0,0 42 151,-43 256 4097,35-244-3838,-16 48 172,18-79-458,7-24-120,0 0 0,0 0 0,0 1 0,0-1 0,-1 0 0,1 0 0,0 0 0,0 1 0,0-1 0,0 0 0,0 0 0,-1 0 0,1 0 0,0 0 0,0 0 0,0 1 0,-1-1 0,1 0 0,0 0 0,0 0 0,0 0 0,-1 0 0,1 0 0,0 0 0,0 0 0,0 0 0,-1 0 0,1 0-1,0 0 1,0 0 0,0 0 0,-1 0 0,1 0 0,0 0 0,0 0 0,-1 0 0,1 0 0,0 0 0,0-1 0,0 1 0,0 0 0,-1 0 0,1 0 0,0 0 0,0 0 0,0-1 0,0 1 0,-1 0 0,1 0 0,0 0 0,0-1 0,-14-12-244,8 7 10,-63-64-8985,26 17-2404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3666,'0'0'11618,"7"0"-10665,186-1-110,35-2-854,-179 0-2593,52-12 0,-82 9-1744,-7-1-972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1 512,'0'0'11851,"-10"28"-10621,-1-2-779,2-5-83,1 1 1,1-1 0,0 1-1,2 0 1,1 1-1,-3 33 1,0 67 156,-44 235 1,46-329-4723,0-7-2910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10597,'0'0'4402,"-52"152"-2913,23-73-193,3 2-335,4 0-417,9-4-256,8-6-272,5-8-16,7-8 0,26-9-112,17-21-3602,9-19-2112,11-6-1138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2593,'0'0'12067,"18"0"-11592,-8-1-452,-5 0-21,0 0-1,0 1 0,0 0 1,0 0-1,0 0 0,0 0 1,0 1-1,0 0 1,0 0-1,0 0 0,0 1 1,-1-1-1,1 1 0,0 0 1,-1 1-1,1-1 0,-1 1 1,0 0-1,0 0 1,0 0-1,6 7 0,-5-3-7,0 1 0,-1 0 0,0 0-1,0 0 1,0 1 0,-1-1-1,-1 1 1,0-1 0,0 1 0,1 17-1,-2-20-1,-1 1 0,0 0 0,0-1 0,-1 1 0,1-1 0,-1 1 0,-1-1 0,0 1 0,0-1 0,0 0 0,0 1 0,-1-1 0,0 0 0,-1-1 0,-3 7 0,1-5-3,0 1 1,-1-1-1,1 0 0,-2-1 1,1 0-1,-1 0 0,-8 5 0,16-10 16,-1-1-1,1 0 1,0 0-1,0 0 0,0 0 1,0 0-1,-1 0 0,1 0 1,0 0-1,0 0 0,0 0 1,0 0-1,-1 0 0,1 0 1,0 0-1,0 0 0,0 0 1,0 0-1,-1 0 0,1 0 1,0 0-1,0 0 0,0 0 1,0 0-1,-1 0 0,1 0 1,0 0-1,0 0 0,0 0 1,0 0-1,-1 0 0,1-1 1,0 1-1,0 0 0,0 0 1,0 0-1,0 0 0,0 0 1,0-1-1,-1 1 0,1 0 1,0 0-1,0-11 68,4-11-144,5 5-68,1 0-1,0 1 1,0 1-1,2 0 0,16-17 1,9-12 57,152-188 780,-188 231-450,14-16 249,-15 16-330,0 1 1,1-1-1,-1 1 1,1 0-1,-1-1 0,1 1 1,-1-1-1,0 1 1,1-1-1,-1 1 1,0-1-1,0 1 1,1-1-1,-1 1 0,0-1 1,0 0-1,0 1 1,0-1-1,0 1 1,1-1-1,-1 0 1,0 1-1,0-1 1,-1 1-1,1-1 0,0-1 1,-9 8 145,-3 7-288,1 0-1,0 1 1,1 0-1,0 1 1,1 0-1,1 0 1,1 1-1,0 0 1,1 1-1,1-1 1,-4 18-1,2 1 31,2-1 0,1 1 0,2 0 0,3 58 0,0-88-168,-1 0 0,1 1 0,0-1-1,0 0 1,0 0 0,1 0 0,0 0 0,0 0-1,0 0 1,1-1 0,0 1 0,0-1 0,0 1-1,0-1 1,0 0 0,6 5 0,-3-5-258,-1 0 1,1 0 0,-1-1 0,1 0-1,0 0 1,0 0 0,1-1-1,-1 1 1,0-2 0,1 1-1,-1-1 1,13 1 0,31 0-5816,3-2 1155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11493,'0'0'7908,"94"-26"-7908,-43 24 0,1 2 0,-6 0-16,-9 0 16,-1 0-2897,-8 0-2690,-4 4 561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6003,'0'0'8510,"22"0"-7400,344-6 317,-8-3-1237,-372 9-11859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9332,'0'0'6854,"25"-7"-6240,4-2-581,52-7 0,-74 16-35,-1 0-1,1 0 1,-1 1-1,1-1 0,-1 2 1,1-1-1,-1 1 1,0 0-1,0 0 1,0 0-1,0 1 0,0 0 1,0 0-1,-1 1 1,11 8-1,-2-3 2,-1 0 9,-1 0 0,0 1 0,0 0 0,14 16 0,-22-21-4,0 0 0,0 1 1,0-1-1,-1 1 0,0 0 0,0 0 0,0 0 0,-1 1 0,1-1 0,-2 1 0,1-1 0,0 11 0,-1-9 0,-1 0 0,0-1-1,0 1 1,-1 0 0,0 0-1,0 0 1,-1-1 0,0 1 0,0-1-1,-1 1 1,0-1 0,-4 7 0,-1-1 10,-1-1 0,0 0 0,-1-1 0,0 0 0,-17 14 0,26-24 16,3-10 191,8-6-235,0 1 0,0-1 0,2 1 0,-1 1 0,21-17 1,20-24-88,-3-4-185,-15 21 185,-3-2 0,0-1-1,23-44 1,-53 82 123,2-2 72,-1 0-1,0 0 0,0 0 0,-1 0 1,1 0-1,-1 0 0,0 0 1,1-8-1,-2 11 723,-1 1-773,-1 1-1,1 0 0,0-1 0,-1 1 1,1 0-1,0 0 0,0 0 1,-1 0-1,1 0 0,0 0 1,0 1-1,0-1 0,0 0 0,1 1 1,-1-1-1,0 0 0,0 1 1,0 2-1,-2 1 40,-7 12-44,1-1 1,1 1-1,1 0 1,0 1-1,1 0 1,1 0-1,1 0 0,0 1 1,1-1-1,2 1 1,0 0-1,0 0 0,2-1 1,3 22-1,-3-33-351,1-1-1,0 1 1,1-1-1,0 1 1,0-1-1,0 0 1,1 0-1,-1 0 1,2 0 0,-1-1-1,0 1 1,1-1-1,0 0 1,0-1-1,10 7 1,19 8-6699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1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51 6899,'0'0'5717,"0"-6"-4892,2-28 7078,-2 25-5869,-1 9-2042,1 0 0,0-1 0,-1 1 0,1 0 1,-1 0-1,1 0 0,0 0 0,-1 0 0,1 0 1,-1 0-1,1 0 0,0 0 0,-1 0 0,1 0 1,-1 0-1,1 0 0,0 0 0,-1 0 0,1 0 1,-1 0-1,1 0 0,0 1 0,-1-1 0,1 0 1,0 0-1,-1 0 0,1 1 0,0-1 0,-1 0 1,1 1-1,0-1 0,-7 5-21,0 0 0,1 0 1,0 1-1,0-1 0,1 1 0,0 1 0,-7 9 1,-32 56-28,36-57 56,-1 1-9,1 1-1,0 1 0,1 0 0,1 0 0,1 0 0,1 1 0,0-1 0,1 1 0,1 0 0,1 20 0,1-37 13,0 0 0,0 0 0,0 0 1,0-1-1,0 1 0,1 0 0,-1 0 0,1 0 0,-1 0 0,1-1 1,0 1-1,0 0 0,0 0 0,0-1 0,0 1 0,0-1 0,0 1 1,1-1-1,-1 1 0,3 1 0,-2-2 2,1 1 0,0-1 0,0 1 0,0-1 0,0 0 1,0 0-1,0-1 0,0 1 0,0 0 0,0-1 0,5 0 0,1 0-37,1 0 0,-1-1 0,1-1-1,-1 1 1,0-2 0,0 1 0,15-7-1,-15 4-22,0 1-1,-1-2 1,1 1 0,-1-1-1,-1 0 1,1-1-1,-1 0 1,0 0-1,0 0 1,10-17-1,-13 18 50,-1 0-1,1 0 0,-1-1 0,-1 1 0,1-1 1,-1 1-1,-1-1 0,1 0 0,-1 0 0,0 0 1,0 0-1,-1 0 0,0 0 0,-1 0 0,1 0 0,-4-12 1,2 14 9,0 0 0,0-1 0,-1 1 0,0 0 0,0 0 0,-1 1 0,1-1 0,-1 1 0,0-1 0,0 1 0,-1 1 0,1-1 0,-1 0 1,0 1-1,0 0 0,0 0 0,0 1 0,-10-4 0,1 0-34,-1 1 1,0 0-1,-1 1 0,1 1 1,-29-2-1,19 5-53,-8 1-517,16-6-2705,14-3-3873,3-8-2922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8580,'0'0'6835,"96"125"-6211,-65-42 209,-5 7-529,-8 5 64,-14 0-16,-4-7-144,-11-1-160,-28-4-48,-12-4 0,-12-4-96,-7-8-1713,-7-16-3489,-4-13-1121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13030,'0'0'1889,"-134"118"-561,112-47-95,18 4-257,4 4-767,15-6 111,20-2-224,2-8-96,1-7-96,-5-11-1153,-1-13-3921,1-22-657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0 137 688,'0'0'14487,"17"-1"-14375,-7 1-108,-5-1-4,0 0 1,0 1-1,-1-1 1,1 1 0,0 1-1,0-1 1,0 1-1,0-1 1,0 1-1,-1 1 1,1-1-1,0 1 1,-1-1 0,1 1-1,-1 1 1,0-1-1,0 1 1,0-1-1,0 1 1,0 0-1,4 5 1,-2 0-1,0 1 0,-1 0 0,0 0 0,0 0 0,-1 1 0,0-1 0,-1 1 0,0 0 0,3 19 0,-5-23 0,0-1 0,0 1 0,-1 0 0,0 0 0,0 0 0,-1 0 0,1 0 0,-1 0 0,0 0 0,-1 0 0,0-1 0,0 1 0,0 0 0,0-1 0,-1 0 0,0 1 0,0-1 0,-4 5 0,1-4-6,4-3-13,-1 1 0,0 0 1,0-1-1,-1 0 1,1 0-1,-1 0 0,1 0 1,-1 0-1,0-1 1,0 1-1,0-1 0,-6 2 1,11-20-284,0 10 145,1 1-1,0-1 0,0 1 1,0-1-1,1 1 0,0 0 1,0 0-1,5-6 0,36-41-567,-21 26 596,15-20 228,81-99 442,-47 45 3571,-78 109-1299,-11 13-2425,-20 38-1,27-36-332,1 0-1,1 1 0,2 0 1,0 1-1,1 0 1,2 0-1,1-1 1,1 2-1,3 42 0,-1-61-68,0 0-1,0 0 1,0 0-1,1 0 0,0-1 1,1 1-1,0 0 1,0-1-1,1 0 0,0 0 1,5 8-1,-4-9-682,0 1 0,1-1 0,-1 0-1,1-1 1,1 1 0,11 7 0,18 6-6088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8404,'0'0'9252,"90"-14"-9252,-35 12-208,8 2-5010,3-4-673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4114,'0'0'11290,"21"-10"-10977,-5 2-309,1 1 1,0 0 0,25-5-1,-40 12-7,1-1 0,0 1-1,0 0 1,0 0 0,-1 1 0,1-1-1,0 0 1,0 1 0,-1 0-1,1 0 1,0-1 0,-1 2 0,1-1-1,-1 0 1,1 0 0,-1 1-1,0-1 1,1 1 0,1 2 0,2 2-6,-1-1 1,0 2-1,0-1 1,6 11-1,-9-13 8,3 5-1,0 0 1,0 1 0,-2-1 0,1 1-1,-1 0 1,0 0 0,-1 0-1,0 0 1,-1 0 0,0 0-1,-1 1 1,0-1 0,-2 15-1,1-13 8,-2 1 0,1-1 0,-2 0 0,1 0-1,-2 0 1,1 0 0,-2-1 0,0 0 0,0 0-1,-10 14 1,-5 1-6,50-46-29,21-19-4,-2-2 1,-1-2-1,-3-2 1,71-93-1,-91 98 408,-18 11 3519,-25 31-3038,13 1-846,0 0 0,0 1 0,0 0 0,0 0 0,1 0 0,0 0-1,0 1 1,0 0 0,0 0 0,-7 11 0,3-4 1,1 1 0,0 1-1,-11 26 1,15-28 4,0 1-1,0 0 1,1 0-1,0 0 1,2 0 0,-1 0-1,2 24 1,0-32-226,0 1-1,1 0 1,0-1 0,0 1 0,0-1-1,1 1 1,-1-1 0,1 0 0,1 0-1,-1 0 1,1 0 0,0 0 0,0 0-1,0-1 1,1 1 0,-1-1 0,1 0 0,0 0-1,1 0 1,5 3 0,-1-1-676,1-1 0,0 0 0,1-1 0,-1 0-1,1 0 1,0-1 0,-1-1 0,1 0 0,16 1 0,7-2-2661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0 420 3410,'0'0'13254,"9"-51"-12742,-9 69-384,2 7 96,-2 9 192,0 0-176,2 1-192,-2 1-16,5-7-32,-1 1-160,3-11-3153,4-9-2722</inkml:trace>
  <inkml:trace contextRef="#ctx0" brushRef="#br0" timeOffset="1">447 0 9893,'0'0'6402,"136"130"-5937,-112-65 127,1 8 192,-10 0-287,-8-2-305,-7 2-192,-9-2 48,-35 6-16,-17-2-32,-16-2-401,-13-8-2304,-4-15-3730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7155,'0'0'9994,"-17"8"-9388,10-6-554,1 1 1,-1 0-1,1 0 1,0 1-1,0 0 1,0 0-1,0 0 1,1 1-1,0 0 0,0 0 1,0 0-1,0 0 1,1 1-1,0 0 1,0 0-1,1 0 1,-1 0-1,1 1 1,1-1-1,-4 13 1,-6 45 548,2 1 0,4 0-1,3 131 1,3-180-551,1 1-1,1 0 0,1-1 1,0 1-1,1-1 1,1 0-1,7 18 0,-9-29-325,0 1 1,0 0-1,1-1 0,-1 0 0,1 0 0,1 0 0,-1 0 0,1-1 0,5 5 1,-6-6-509,1 0 1,-1 0-1,1-1 0,0 0 1,-1 0-1,1 0 1,0 0-1,0-1 1,0 0-1,1 0 1,-1 0-1,8-1 1,34 1-7928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8740,'0'0'4864,"20"-12"-3352,2-2-1176,41-17 1,-60 30-330,-1 0 1,1 0 0,0 1 0,0-1-1,0 1 1,-1-1 0,1 1 0,0 0-1,0 0 1,0 0 0,0 1 0,0-1-1,-1 1 1,1 0 0,0-1 0,0 1-1,-1 0 1,1 1 0,-1-1 0,1 0-1,-1 1 1,1-1 0,-1 1 0,0 0-1,0 0 1,4 3 0,-1 1-11,-1 0 1,0 0-1,0 0 1,0 1-1,-1-1 1,1 1-1,2 11 1,-3-9-2,0 1 0,-1-1-1,0 1 1,-1 0 0,0 0 0,0 0 0,-1-1 0,-1 1-1,1 0 1,-2 0 0,1 0 0,-5 12 0,2-9 13,-1 0 0,-1-1 1,0 1-1,-1-1 0,0 0 0,-1-1 1,0 0-1,-11 11 0,-2 2 21,-27 28-25,56-58-253,50-45-1032,-3-3 1,77-94-1,-91 97 1481,-24 30 738,0 0 0,-2-1-1,21-37 1,-33 48 1147,-9 14-593,-10 16-1027,4 2-410,0 1 1,1 1 0,2 0-1,0 0 1,2 1-1,0 0 1,2 1 0,0-1-1,2 1 1,1 0-1,1 0 1,1 0 0,3 28-1,-2-48-95,0-1-1,0 1 1,0-1-1,0 1 1,1-1-1,0 1 1,0-1-1,0 0 1,0 0-1,1 0 1,0 0-1,-1 0 1,1-1-1,1 1 1,-1-1-1,0 0 1,1 0 0,0 0-1,0 0 1,0-1-1,0 0 1,6 3-1,0 0-698,0-1 0,0-1 1,16 5-1,30-1-5914,-3-6-2320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7603,'0'0'3768,"0"22"-2880,-2 323 4442,2-325-5180,1 61 348,-4 1 0,-19 121 0,22-202-582,-1 0 1,1 1 0,0-1-1,-1 0 1,1 0 0,0 1-1,0-1 1,0 0 0,0 0-1,0 1 1,0-1 0,0 0-1,0 1 1,1-1-1,-1 0 1,1 2 0,1-2-354,-1 0 1,1-1 0,-1 1 0,1-1-1,-1 0 1,1 1 0,0-1 0,-1 0-1,1 0 1,-1 0 0,1 0 0,0 0-1,-1 0 1,2-1 0,40-2-6338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10437,'0'0'5666,"111"-16"-5345,-54 14-305,5 1 80,-14-1-96,-6 2-193,-7 0-1119,-11 0-2002,-7 0-175,-3 0-2066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8932,'0'0'4565,"21"-8"-3554,70-25-587,-87 31-419,-1 1-1,0 0 0,0 0 1,1 0-1,-1 1 1,1-1-1,-1 1 1,1-1-1,-1 1 1,0 0-1,1 1 0,-1-1 1,1 1-1,-1-1 1,1 1-1,-1 0 1,0 0-1,0 0 1,1 1-1,-1-1 0,0 1 1,0 0-1,0 0 1,-1 0-1,1 0 1,0 0-1,-1 0 1,1 1-1,-1 0 0,0-1 1,0 1-1,0 0 1,0 0-1,0 0 1,-1 0-1,1 0 1,1 7-1,0 1-7,0 1 0,-1-1 1,0 1-1,-1-1 0,0 1 0,-1 0 1,0-1-1,-3 21 0,1-23 3,-1-1 0,0 0 0,0 0 0,-1 0 0,0 0 0,0-1 0,-1 1 1,0-1-1,0 0 0,-1-1 0,-10 10 0,7-5-48,-1 0-1,2 0 1,-10 15 0,24-34-39,0-1-1,0 1 0,1 0 1,8-7-1,9-10-5,9-16 98,-1-1-1,-3-2 1,-1-1-1,-2-1 0,24-61 1,-40 76 467,-8 9 3554,-13 32-3042,2 4-867,1 0 0,0 0 0,0 1 0,1 0-1,1 0 1,1 1 0,0 0 0,-3 24-1,2 2 35,2 0-1,1 50 0,3-85-214,1 1-1,0-1 1,0 0-1,1 0 1,-1 0-1,2 0 1,-1 0-1,1 0 1,0 0-1,0-1 1,1 1-1,0-1 1,6 8-1,-5-8-917,0-1 0,0 0 0,1 1-1,0-2 1,0 1 0,0-1 0,0 0 0,8 4-1,20 5-6652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87 6963,'0'0'3354,"-6"-4"-3039,1 0-904,-23-19 3115,27 23-2396,1-1 0,-1 1 0,0-1 0,1 0 0,-1 1 0,1-1 0,-1 0 1,1 1-1,-1-1 0,1 0 0,0 0 0,-1 0 0,1 1 0,0-1 0,0 0 0,-1 0 0,1 0 1,0 0-1,0 1 0,0-1 0,0 0 0,0 0 0,0 0 0,1 0 0,-1 0 0,0 1 0,0-1 1,0 0-1,1 0 0,-1 0 0,0 1 0,1-1 0,-1 0 0,1 0 0,-1 1 0,1-1 1,-1 0-1,2 0 0,2-2-83,1 0 1,0 0-1,-1 0 0,1 1 1,0 0-1,0 0 1,0 0-1,0 1 0,0-1 1,1 1-1,-1 0 1,0 1-1,11-1 1,-12 1-58,1 0 0,-1 0 1,1 1-1,-1-1 1,1 1-1,-1 0 1,1 0-1,-1 1 1,0-1-1,0 1 1,1 0-1,-1 0 0,0 1 1,-1-1-1,1 1 1,4 3-1,-3 0-1,0 0-1,-1 0 1,-1 1-1,1-1 0,-1 1 1,0 0-1,0 0 1,-1 0-1,0 0 1,0 0-1,0 0 0,-1 0 1,0 11-1,0-12 12,-1 0 0,0 1 1,-1-1-1,0 0 0,0 1 0,0-1 0,0 0 0,-1 0 0,0 0 0,-1 0 1,1 0-1,-1 0 0,0-1 0,0 1 0,-8 8 0,2-4 32,0 0 0,-1-1 0,0 0 0,-1 0 0,1-1 0,-2-1 0,1 1 0,-1-2 0,-19 8 0,30-14-14,1 0-1,0-1 0,0 1 0,0 0 0,-1 0 0,1-1 1,0 1-1,0 0 0,0-1 0,-1 1 0,1 0 1,0-1-1,0 1 0,0-1 0,0 1 0,0 0 0,0-1 1,0 1-1,0 0 0,0-1 0,0 1 0,0-1 1,0 1-1,0 0 0,0-1 0,0 1 0,1 0 0,-1-1 1,0 1-1,0 0 0,0-1 0,1 1 0,-1 0 1,0-1-1,0 1 0,0 0 0,1 0 0,-1-1 0,9-16-22,-7 15-7,-1 1 1,1-1-1,0 1 1,-1-1-1,1 1 1,0 0-1,0 0 1,0 0-1,0 0 1,0 0-1,0 0 1,0 0-1,0 1 1,0-1-1,1 1 1,-1 0-1,0-1 1,0 1-1,0 0 1,1 0-1,-1 1 1,0-1-1,0 0 1,0 1-1,1-1 1,-1 1-1,0 0 1,0-1-1,0 1 1,0 0-1,0 0 1,0 1 0,0-1-1,-1 0 1,1 1-1,0-1 1,-1 1-1,1-1 1,1 4-1,3 1-12,-1 1 0,-1 0-1,1 1 1,-1-1 0,-1 1 0,1 0-1,-1 0 1,4 16 0,-5-15 16,0-1 0,-1 1 0,0-1 0,0 1 0,-1 0 0,0 0 0,0-1 0,-4 15 0,4-20 17,-2 0 0,1 0 1,0 0-1,0 0 0,-1-1 0,0 1 0,1 0 1,-1-1-1,0 1 0,0-1 0,-1 0 0,1 0 0,0 0 1,-1 0-1,1 0 0,-1 0 0,0-1 0,1 1 1,-1-1-1,0 0 0,0 1 0,0-1 0,0-1 1,0 1-1,0 0 0,-5 0 0,-15 2 242,0 0 0,0-2 0,0 0 0,-33-4 0,44 2-454,0-2 0,0 1 0,0-2 0,-11-4-1,14 5-959,1-1-1,0-1 0,-1 1 0,2-2 0,-15-11 0,5 0-4668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8164,'0'0'3313,"17"22"-2843,0 0-337,-2-5-29,-2 0-1,0 2 1,-1 0 0,-1 0-1,16 37 1,-16-26 25,-1-1-1,-2 2 1,0-1 0,-2 1 0,-2 0 0,2 52 0,-7-73-115,0 0 1,-1 0-1,0-1 1,0 1-1,-1 0 1,-1-1 0,1 1-1,-2-1 1,1 0-1,-1 0 1,-1-1-1,1 0 1,-1 0 0,-11 11-1,-3 2-222,0-2 0,-1 0 0,-47 30 0,20-21-3164,4-9-1620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5394,'0'0'5528,"25"-2"-5282,280-11 605,334 11 897,702 4-1423,-832 18-390,76 1 223,-542-21-160,-1 1 381,0-1 0,0-3-1,79-14 1,-136 11-7217,-12-3-1382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5394,'0'0'5945,"23"0"-5407,352-1 620,665-28 150,-400 9-1143,610-82-186,-596 6 2123,-639 94-2062,-130 16-7822,25-3 2136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7395,'0'0'5027,"6"-18"-3296,-3 7-1466,-1 4-162,0-1 1,1 1 0,0 0-1,0 0 1,5-8 0,-7 12-82,1 0 0,0 1 0,0 0 0,0-1 0,0 1 0,1 0 0,-1 0 1,1 0-1,-1 0 0,1 1 0,0-1 0,-1 1 0,1-1 0,0 1 0,0 0 0,0 0 0,0 0 1,0 1-1,5-2 0,8 1-10,-1 1 0,0 0 1,0 1-1,1 1 0,-1 1 1,0-1-1,0 2 0,-1 0 0,1 1 1,24 13-1,-30-14-16,-1 0 0,0 1 0,0 1 0,-1-1 1,1 1-1,-1 0 0,-1 1 0,1 0 0,-1 0 0,0 0 0,-1 1 0,0 0 0,0 0 1,0 0-1,-1 1 0,0-1 0,-1 1 0,5 18 0,-6-16 7,-1 0 0,1 0 0,-2 1 0,0-1 0,0 1 0,-1-1 0,0 0 0,-1 1 0,0-1 0,-1 0 0,0 0 0,-1-1 0,0 1 0,-1-1 0,0 1 0,-1-1 0,-13 18-1,-6 4-36,-33 34-1,50-57 18,1-3-84,11-21 120,4-3-27,0 1 0,2 0-1,0 1 1,0 0-1,2 1 1,14-16 0,8-11-11,-9 9 69,-1-2-1,-2 0 1,-2-2-1,-1 0 1,-1-1-1,19-65 1,-34 93 509,-1 0 0,-1 0 0,0-1 1,0-12 679,-1 25-905,-1 6-312,0 0 1,-1 0 0,0 0 0,0 0 0,-1-1 0,-6 15-1,-5 12 11,4 5 33,2 0 0,1 0 1,3 0-1,0 1 0,3 0 1,4 44-1,-2-69-201,1-1 1,0 0-1,0 0 1,2 0-1,8 24 1,-8-30-863,-1 0 1,1-1-1,1 1 1,0-1 0,0 0-1,8 9 1,16 8-5271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155 147 6531,'0'0'8270,"-2"-10"-6997,-5-91 2193,7 100-3450,0-1 1,1 0 0,-1 1 0,1-1 0,-1 0 0,1 1 0,0-1-1,0 1 1,0-1 0,0 1 0,0-1 0,0 1 0,0 0-1,0 0 1,0-1 0,0 1 0,1 0 0,-1 0 0,1 0 0,-1 0-1,1 0 1,-1 1 0,1-1 0,-1 0 0,1 1 0,0-1-1,-1 1 1,1 0 0,0-1 0,-1 1 0,1 0 0,3 0-1,0-1-33,0 1 0,0 0 0,0 0 0,1 0 0,-1 1 0,0 0 0,0 0 0,0 0 0,0 0 0,7 4 0,-5-1 11,-1 0 0,0 0 0,0 1 0,0-1 0,-1 1 0,0 1 0,0-1-1,0 1 1,0 0 0,-1 0 0,0 1 0,0-1 0,-1 1 0,0-1 0,0 1 0,-1 0 0,1 1 0,-2-1 0,3 13 0,-3-11 8,0 0 1,-1 0-1,0 0 1,0 0-1,-1 0 0,0 0 1,-1 0-1,0 0 0,0-1 1,-1 1-1,0 0 1,0-1-1,-1 0 0,0 0 1,-11 15-1,2-6-12,-2 0-1,0-2 1,-1 0-1,0 0 0,-31 19 1,36-26-111,0-2-1,0 0 1,0 0 0,-1-1-1,0 0 1,0-1-1,-1-1 1,1 0 0,-1 0-1,-24 1 1,36-4 119,0 0 0,0 0 0,0 0 1,1 0-1,-1 0 0,0 0 0,0 0 0,0 0 0,1-1 0,-1 1 0,0 0 1,0 0-1,1-1 0,-1 1 0,0-1 0,0 1 0,1 0 0,-1-1 0,0 1 0,1-1 1,-1 0-1,1 1 0,-1-1 0,1 1 0,-1-1 0,1 0 0,-1 0 0,-1-22-25,2 15-16,0 7 32,1 1 0,-1-1 0,0 0 0,1 1 0,-1-1-1,0 0 1,1 1 0,-1-1 0,1 0 0,-1 1 0,1-1 0,-1 1-1,1-1 1,0 1 0,-1-1 0,1 1 0,0 0 0,-1-1 0,1 1-1,0 0 1,-1-1 0,1 1 0,0 0 0,0 0 0,-1 0-1,1-1 1,0 1 0,0 0 0,0 0 0,1 1 0,33-2-233,-25 2 214,8-1 30,-1 2 0,1 1 0,-1 0 0,0 1-1,0 0 1,0 2 0,-1 0 0,0 0-1,26 16 1,32 27-6833,-62-40 1762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9492,'0'0'7700,"127"-69"-7284,-83 57-368,-2 4-48,4 2-176,-3 2-3954,3 0-1344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3346,'0'0'9356,"22"4"-9164,-5-2-173,0 1-1,0 1 1,23 8 0,-37-11-19,-1 1 1,1-1 0,-1 0 0,0 1-1,0-1 1,0 1 0,0 0 0,0 0-1,0 0 1,-1 0 0,1 0 0,0 0 0,-1 1-1,0-1 1,0 0 0,1 1 0,0 3-1,0 1 0,-1 0 0,1 1 0,-1-1 0,0 11-1,-1-8 2,1 1 2,0 1-1,0-1 1,-1 1 0,-1-1-1,0 0 1,-1 1 0,0-1-1,0 0 1,-1 0 0,-1 0-1,0 0 1,-6 10 0,-61 88 23,70-108-31,1 0 0,-1 0 0,1-1-1,-1 1 1,1 0 0,-1 0-1,1 0 1,-1 0 0,1 0 0,0 0-1,0 0 1,-1 0 0,1 0 0,0 0-1,0 0 1,0 0 0,0 0 0,0 0-1,0 0 1,1 1 0,-1-2-7,1 1-1,-1-1 1,1 0 0,-1 0 0,1 1 0,-1-1-1,1 0 1,-1 0 0,1 0 0,-1 0 0,1 1 0,0-1-1,-1 0 1,1 0 0,-1 0 0,1 0 0,-1 0-1,1-1 1,0 1 0,-1 0 0,1 0 0,-1 0 0,1 0-1,0-1 1,37-16-485,16-21 328,-1-3 0,-1-1-1,48-54 1,-40 38 190,-59 57-13,73-75 131,-66 67 484,-2 0-1,1 0 1,-1-1-1,5-11 1,-37 66 3464,-2 2-4111,15-19 216,1 0 0,-13 47 0,21-59-226,1 0 1,1 0-1,0 0 1,1 0-1,0 0 1,4 27-1,-2-39-287,-1-1 0,1 0 0,1 0-1,-1 1 1,0-1 0,1 0-1,0 0 1,0-1 0,-1 1-1,2 0 1,-1 0 0,0-1-1,0 0 1,1 1 0,0-1 0,-1 0-1,1 0 1,0 0 0,0-1-1,0 1 1,0-1 0,0 1-1,0-1 1,1 0 0,-1 0 0,0-1-1,1 1 1,-1-1 0,4 1-1,33 1-5512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0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42 8916,'0'0'8036,"1"-9"-7361,1 1-604,0-14 32,-2 22-103,0-1 1,0 1-1,0 0 1,0 0-1,0 0 1,0 0-1,0 0 0,0 0 1,0 0-1,0 0 1,-1 0-1,1 0 1,0 0-1,0-1 1,0 1-1,0 0 0,0 0 1,0 0-1,0 0 1,0 0-1,0 0 1,0 0-1,0 0 0,0 0 1,0 0-1,-1 0 1,1 0-1,0 0 1,0 0-1,0 0 0,0 0 1,0 0-1,0 0 1,0 0-1,0 0 1,0 0-1,0 0 1,0 0-1,-1 0 0,1 0 1,0 0-1,0 0 1,0 0-1,0 0 1,0 0-1,0 0 0,0 0 1,0 0-1,0 0 1,0 0-1,0 0 1,0 0-1,0 1 1,-1-1-1,1 0 0,0 0 1,0 0-1,0 0 1,0 0-1,0 0 1,0 0-1,0 0 0,0 0 1,0 0-1,0 0 1,0 0-1,0 1 1,-10 15 30,-35 76 1018,-57 161 0,85-198-713,2 1 0,2 1 0,3 0-1,-4 89 1,14-134-574,-1 12 408,0 0 1,2 0-1,1 0 1,6 31-1,-6-49-283,0 0-1,0 0 1,0 0 0,1-1 0,0 1-1,0-1 1,0 1 0,0-1-1,6 6 1,-6-8-246,0 0 0,1 0 0,-1 0 0,1-1 0,0 1 0,0-1 0,-1 0 0,1 0 0,0 0 0,1-1 0,-1 1 0,0-1 0,0 0 0,8 1 0,31-1-7164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7587,'0'0'8380,"-13"8"-7686,4-3-572,2-2-48,0 1-1,1 0 0,-1 1 0,1 0 1,0 0-1,0 0 0,1 0 1,-1 1-1,1 0 0,0 0 1,1 0-1,-5 8 0,3 0 27,0 0-1,1 1 0,1-1 1,0 1-1,1-1 0,0 1 1,1 0-1,1 0 1,0 1-1,2-1 0,1 21 1,-1-33-96,0-1-1,-1 1 1,1-1 0,0 0 0,0 1 0,0-1 0,0 0 0,1 0-1,-1 0 1,1 0 0,-1 0 0,1 0 0,0 0 0,-1 0 0,1 0 0,0-1-1,0 1 1,0-1 0,0 0 0,1 0 0,-1 1 0,0-1 0,1 0-1,-1-1 1,0 1 0,5 0 0,6 2 30,0-2 0,0 1-1,26-2 1,-22-1 12,-8 1-33,-1 0 0,1-1 1,0-1-1,-1 1 0,1-2 0,-1 1 0,0-1 0,0 0 1,0-1-1,11-6 0,-15 8-8,-1 0 0,0 0 0,0 0 0,0-1 0,0 1 0,-1-1 0,1 0 0,0 0 0,-1 0 0,0 0 0,0 0 0,0-1 0,0 1 0,-1-1 0,1 1 0,-1-1 0,0 1 0,0-1 0,0 0 0,0 0 0,-1 1 0,1-1 0,-1 0 0,0 0 0,0 0 0,-1-4 0,0 6-6,0-1 1,0 1-1,0 0 0,0-1 0,0 1 0,-1 0 1,1 0-1,-1-1 0,1 1 0,-1 0 0,0 0 1,0 1-1,0-1 0,0 0 0,0 1 0,0-1 1,0 1-1,0 0 0,-1 0 0,1-1 0,-3 1 1,-10-5-225,1 1 0,-24-4 0,10 2-1689,10-3-3465,12-5-1904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8932,'0'0'1905,"83"128"-1297,-72-45 129,-11 12-273,0-1-288,-31 3-112,-24 4-64,-21-1-16,-19-3-865,-19-10-2112,-2-10-512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2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8692,'0'0'3602,"0"107"-3266,-7 1 1216,-4 19 33,-11 9-304,0-4-145,5-8-607,6-9-257,11-13-208,6-15 176,34-10-208,15-14-32,21-14-304,21-13-2466,25-22-2464,21-14-1857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6915,'0'0'5595,"-17"18"-4563,3-4-800,2 1 0,0 0 1,-19 32-1,24-30-25,1 1 0,0 0 0,2 1 0,0-1 0,1 1 0,1 0 0,1 0 1,1 22-1,-2 8 172,-7 101 731,-10 332 29,19-472-1133,0 0 1,1 0-1,0 0 0,1 0 0,6 18 0,-7-24-179,0-1-1,1-1 0,-1 1 1,1 0-1,0 0 0,0-1 1,0 1-1,0-1 1,3 3-1,-3-3-295,1 0 0,-1-1 0,1 1 0,-1-1-1,1 1 1,-1-1 0,1 0 0,0 0 0,0 0 0,0-1 0,4 1 0,23 1-4955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7299,'0'0'2906,"19"-12"-1178,-19 12-1728,27-17 601,31-14-1,-54 29-567,1 0 0,-1 1 1,0 0-1,1 0 0,-1 0 0,1 0 0,0 1 0,-1 0 1,1 0-1,-1 0 0,1 0 0,-1 1 0,1 0 0,-1 0 1,1 0-1,-1 0 0,1 1 0,-1 0 0,0-1 1,0 2-1,0-1 0,0 0 0,0 1 0,-1 0 0,6 4 1,-3 0-31,1-1 1,-1 1-1,0 0 1,-1 1-1,0-1 1,0 1 0,0 0-1,-1 1 1,0-1-1,4 15 1,-5-12-10,-1 1-1,0-1 1,-1 1 0,0-1 0,-1 1 0,0 0 0,-1-1-1,0 1 1,0 0 0,-2-1 0,1 0 0,-1 1 0,-1-1-1,-6 12 1,-5 7-9,-2 0 0,-2-2 0,-30 38 0,18-25 8,28-37-38,2-3 12,0 0-1,0 0 0,1 0 0,-1 0 0,0 0 0,1 1 0,-1-1 1,0 0-1,1 0 0,-1 1 0,1-1 0,0 0 0,-1 0 0,1 2 0,5-3-937,6-2 743,-1-1 0,0-1-1,0 1 1,0-2-1,-1 1 1,1-1 0,-1-1-1,0 0 1,14-12 0,9-10 138,32-36 1,-25 21 640,-3-2 0,-2-1 0,-2-2 1,30-60-1,-46 69 1436,-13 10 3819,-4 30-5750,-1-1-1,1 1 1,0 0 0,-1 0 0,1 0 0,0 0-1,-1 0 1,1 0 0,0 0 0,0 0 0,0 0 0,-1 2-1,-2 1 15,-6 9 4,-1-1 1,2 1 0,0 1-1,0-1 1,2 2 0,-1-1-1,2 1 1,0 0-1,1 0 1,-5 25 0,4-11-44,2 0-1,1 0 1,1 0 0,2 0 0,3 30 0,-3-52-186,1-1 0,0 0 0,1 1 0,0-1 0,0 0 0,0 0 0,0 0 1,1-1-1,0 1 0,0-1 0,1 1 0,0-1 0,-1 0 0,8 6 0,-5-5-788,1 0 0,0-1-1,0 0 1,1 0-1,-1-1 1,1 0-1,0 0 1,0 0 0,17 3-1,41 5-4063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47 118 7027,'0'0'5131,"-1"-16"-3171,0-53-836,2 67-1104,-1 0-1,0 1 1,1-1 0,-1 1 0,1-1 0,0 1 0,0-1 0,-1 1-1,1 0 1,0-1 0,0 1 0,0 0 0,0 0 0,1 0 0,-1 0-1,0 0 1,0 0 0,1 0 0,-1 0 0,0 0 0,1 0 0,-1 1-1,1-1 1,-1 1 0,1-1 0,0 1 0,-1-1 0,1 1 0,2 0-1,1-1-15,1 1 1,-1 0-1,1 0 0,0 1 0,-1-1 0,7 3 0,-7-2-10,0 2 1,0-1 0,-1 0-1,1 1 1,0 0-1,-1 0 1,0 0-1,0 1 1,0-1 0,0 1-1,0 0 1,-1 0-1,1 1 1,-1-1-1,0 0 1,-1 1 0,1 0-1,-1 0 1,0 0-1,0 0 1,2 7-1,-1-1 49,0-1 0,-1 1-1,0 0 1,-1 0 0,0 0-1,-1 0 1,0 0-1,0 0 1,-5 20 0,3-23-15,-1 0 1,-1 0 0,1-1 0,-1 1 0,-1-1-1,1 0 1,-1 0 0,-1 0 0,1-1-1,-1 0 1,-11 10 0,3-5-4,-1 0 0,0 0 0,0-1-1,-23 10 1,35-19-13,1 0 1,-1 1-1,0-1 0,0 0 0,1-1 0,-1 1 0,0 0 0,0-1 1,0 1-1,0-1 0,-3 0 0,5-1 2,0 1 0,0 0 0,0-1 0,0 1 0,1 0 0,-1-1 1,0 1-1,0-1 0,1 1 0,-1-1 0,0 0 0,1 1 0,-1-1 0,1 0 0,-1 1 0,0-1 0,1 0 0,0 0 0,-1 1 0,1-1 1,-1 0-1,1 0 0,0 0 0,0 0 0,0 0 0,-1 1 0,1-1 0,0 0 0,0 0 0,0 0 0,0 0 0,0 0 0,1-1 1,-1 1-13,0 0 0,0 0 0,0-1 0,0 1 0,1 0 0,-1 0 0,0 0 0,1 0 0,-1 0 1,1-1-1,-1 1 0,1 0 0,0 0 0,-1 0 0,1 0 0,0 1 0,0-1 0,0 0 0,0 0 0,0 0 1,0 1-1,0-1 0,0 0 0,1 0 0,2-1 3,0 1 1,0-1-1,0 1 0,1 0 0,-1 0 1,0 0-1,5 0 0,9 1 8,0 0 0,26 3 0,-30 0-251,0 0 0,0 2 0,0-1 0,-1 2 0,0-1 0,17 11 0,-18-9-471,0-1-1,1 0 0,-1 0 0,1-2 0,1 1 0,25 3 0,-8-7-6645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12342,'0'0'7539,"147"-63"-7347,-92 53-112,0 2-160,0 2 80,-11 4-2017,-3 2-5154,-4-5-384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8372,'0'0'3545,"22"-8"-2035,4-2-1081,41-9-1,-64 19-408,1-1 1,-1 1-1,1 0 1,-1 0-1,1 0 1,-1 0-1,1 1 0,-1-1 1,1 1-1,-1 0 1,1 0-1,-1 0 1,0 1-1,1-1 1,-1 1-1,0 0 0,0 0 1,0 0-1,0 0 1,-1 0-1,1 0 1,4 6-1,-2-1-7,1 1 0,-1-1 0,-1 1 0,1 0-1,-2 1 1,5 10 0,-4-4-5,0-1 0,-1 0 1,0 1-1,-2-1 0,1 1 0,-2 0 0,0 0 0,-1-1 0,0 1 1,-1-1-1,-1 1 0,0-1 0,-1 1 0,-1-1 0,0-1 0,-1 1 0,0-1 1,-1 0-1,-13 19 0,-66 85-571,84-116 141,6-3 145,14-11-71,0-1 0,0-1 0,21-25 0,-8 9 230,12-13 114,-2-1 1,55-78-1,-94 119 258,15-25-279,-13 7 5602,-12 28-4665,1 2-858,0 1 0,1 0 0,0 0 1,0 1-1,1 0 0,0 0 0,1 0 0,1 0 0,-1 1 0,1 0 0,-1 11 1,0 5 81,1 1 0,2-1 1,1 39-1,1-62-292,-1 1 0,1 0 0,0 0 0,0-1 0,0 1 0,0-1 0,1 1 0,0-1 0,0 1 0,0-1 0,0 0 0,1 0 0,0 0 0,0 0 0,0-1 0,6 7 0,-4-6-330,1 0-1,-1-1 1,1 1 0,0-1 0,0 0 0,0-1 0,0 1-1,1-1 1,-1 0 0,0-1 0,12 2 0,41-1-6363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9316,'0'0'10677,"-37"105"-10021,32-70-287,1 1-257,2-1-48,0-5-64,2-3-64,0-7-1057,0-8-3345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21 10965,'0'0'1822,"20"-5"-683,-7 1-900,-7 2-141,0 0 0,1 0 1,-1 0-1,1 1 0,-1 0 1,1 0-1,-1 0 0,1 1 0,0 0 1,-1 1-1,1-1 0,-1 1 1,1 0-1,-1 1 0,1 0 1,-1 0-1,0 0 0,0 1 1,0-1-1,0 2 0,6 3 0,8 9 32,-1 0 0,0 2 0,-1 0 0,-1 1 0,0 1 0,-2 1 0,0 0 0,-2 0 0,0 2 0,-1 0 0,-2 0 0,0 1 0,-2 0 0,0 1 0,-2-1 0,0 2 0,-2-1 0,-1 0 0,-1 1 0,-2 45 0,-3-54-131,0 0 0,-1 0 0,-1 0 1,-1-1-1,0 0 0,-1 0 0,-1 0 1,0-1-1,-1 0 0,-1-1 0,0 0 1,-20 21-1,-3-2-577,-1-1 0,-1-1 0,-59 37 1,52-39-2256,-2-3 1,-59 27-1,14-19-4989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12534,'0'0'2025,"19"-6"-1534,-8 2-457,-4 1-28,0 0 0,-1 1 0,1 0 0,0 0 0,0 1 0,8-1 0,-12 2-7,-1 0 1,1 0-1,-1 1 0,1-1 1,0 1-1,-1-1 0,1 1 0,-1 0 1,1 0-1,-1 0 0,0 0 1,1 0-1,-1 1 0,0-1 0,0 1 1,0-1-1,0 1 0,0 0 1,0 0-1,0 0 0,-1 0 0,1 0 1,-1 0-1,2 3 0,7 13-7,-2 2 0,0-1 0,-1 1 0,-2 0 0,1 0 0,-2 1 0,-1 0 0,-1 0 0,0-1 0,-2 1 0,-2 29 0,1-38 12,-1-1 0,0 1 1,0-1-1,-1 0 0,0 0 0,-1 0 0,-1 0 0,0 0 0,0-1 0,-8 11 1,31-49 236,1 1 0,43-45 0,5-7-383,51-90-87,-73 102 319,-42 62 123,9-11 195,-4 11 2933,-8 16-2474,-3 4-816,0 0 0,-1-1 0,0 1 0,-1-1 0,-1-1 0,-9 17 0,-7 20 249,12-24-125,1 0 1,-6 35 0,12-48-151,2 0-1,-1 0 1,2 1-1,-1-1 1,2 1-1,3 22 1,-3-31-78,1-1 0,-1 1 0,1-1 0,0 1 0,0-1 0,0 0 0,1 0 0,-1 0 0,1 0 0,0 0 0,0 0 0,0-1 0,1 1 0,-1-1 0,1 0 0,6 4 0,-3-3-921,0 0-1,0-1 1,1 1 0,0-1 0,-1-1 0,1 1 0,0-2-1,16 3 1,28-2-5952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10805,'0'0'1377,"-136"25"-193,90 38 481,6 14 96,14 12-529,15 4-287,11-4-225,0-5-528,15-9-192,10-10 48,1-11-96,2-15-656,5-17-4419,7-16-1456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8932,'0'0'7331,"20"-4"-6869,-9 1-425,-3 0-18,1 1 0,0 0-1,0 0 1,16 0 0,-22 2-18,0 0 0,0 0 0,1 1 0,-1-1 0,0 1 0,0 0 1,0 0-1,1 0 0,-1 0 0,0 0 0,-1 1 0,1-1 1,0 1-1,0 0 0,-1 0 0,1 0 0,-1 0 0,1 0 0,-1 1 1,2 2-1,2 3-17,-2 0-1,1 1 1,-1 0 0,0 0 0,-1 0 0,0 0 0,0 0-1,-1 1 1,0-1 0,-1 1 0,0-1 0,-1 18 0,0-15-1,-1-1 0,0 1 1,-1-1-1,0 1 1,-1-1-1,0 0 1,-1 0-1,0 0 1,-1 0-1,-6 10 1,-6 4-65,-2-2 1,-30 32 0,36-40-122,11-13-268,7-4-400,11-6 290,0-1 0,0-1 0,-1-1 0,0 0 0,0 0 0,-2-2 0,1 0 0,10-14-1,95-127 1074,-105 133-553,67-103 2323,-32 39 3336,-83 155-4036,23-50-1473,0 0-1,2 0 1,0 1 0,1 0-1,1 0 1,0 1 0,2 0-1,1 0 1,-2 38 0,5-46-84,1 0 0,1 0 0,0 0 1,5 21-1,-5-30-315,1 0 0,-1 0 0,1-1 0,1 1-1,-1-1 1,1 0 0,-1 1 0,1-1 0,0 0 0,1-1 0,-1 1 0,1-1-1,-1 1 1,1-1 0,0 0 0,6 3 0,-3-2-1019,1 0 1,0-1-1,-1 0 1,13 3-1,39 6-6409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92 160 6195,'0'0'3460,"-3"-20"-1776,-8-63-324,11 81-1308,0 0-1,0 0 1,0 0 0,0 0-1,0 0 1,1 0 0,-1 0-1,0 0 1,1 0 0,0 0-1,-1 0 1,1 0-1,0 0 1,0 0 0,0 1-1,0-1 1,0 0 0,0 1-1,1-1 1,-1 1 0,1-1-1,-1 1 1,1 0 0,-1-1-1,1 1 1,0 0-1,3-2 1,0 2 1,0-1-1,0 1 1,1 0 0,-1 0-1,0 1 1,1-1 0,5 2-1,-7-1-17,-1 0-11,1 1 0,-1-1 0,1 1 0,-1 0 0,1 1 0,-1-1 0,0 1-1,0-1 1,1 1 0,-1 0 0,0 0 0,-1 0 0,1 1 0,0-1 0,-1 1 0,1-1-1,-1 1 1,0 0 0,0 0 0,0 0 0,0 0 0,0 0 0,1 6 0,3 2 5,-2 1 0,1 0 0,-2 0-1,1 0 1,1 21 0,-3-18 6,0 0-1,-2 1 1,0-1-1,0 0 1,-6 27-1,4-34-14,0 0 1,-1 0-1,0 0 0,0 0 0,-1 0 0,0-1 0,-1 1 0,0-1 0,0 0 0,0-1 0,-10 11 1,1-5 8,0 0 1,0-1-1,-29 18 0,36-25-4,1 0 0,-1-1 0,0 0 0,-1 0 0,1-1 0,0 0-1,-1 0 1,1-1 0,-1 1 0,0-2 0,-12 1 0,19-2-9,0 0 0,0 0 1,1 1-1,-1-1 0,0 0 0,0 0 1,1 0-1,-1 0 0,1 0 0,-1-1 1,1 1-1,-1 0 0,1 0 0,0 0 1,0 0-1,-1 0 0,1-1 0,0 1 1,0 0-1,0 0 0,0 0 1,0-1-1,0 1 0,1 0 0,-1-2 1,0 0-6,1-1 0,-1 1 0,1 0 0,-1-1 0,1 1 0,0-1 0,0 1 1,3-6-1,-1 6-8,0 1 0,0-1 0,0 1 1,0 0-1,1 0 0,-1 0 0,0 1 1,1-1-1,0 1 0,-1 0 0,1-1 1,0 2-1,-1-1 0,1 0 0,0 1 1,0 0-1,0 0 0,0 0 0,3 1 1,2-1 20,0 1 1,0 1-1,0-1 1,-1 2-1,1-1 1,-1 1 0,12 6-1,12 10-201,-1 2-1,-2 1 1,55 51-1,-63-56-3674,1-7-2500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13814,'0'0'5811,"156"-34"-5475,-95 24-192,-1 2-144,-8 0-64,-8 2-1152,-7 3-4451,-4-3-992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8468,'0'0'6176,"21"-8"-5317,-2 1-768,1 1 0,31-6-1,-48 12-87,-1-1 0,1 1-1,0 0 1,0 1 0,0-1 0,0 1-1,0-1 1,-1 1 0,1 0-1,0 0 1,0 0 0,-1 0 0,1 0-1,-1 1 1,1-1 0,-1 1 0,1 0-1,-1 0 1,0-1 0,0 1-1,0 1 1,0-1 0,0 0 0,1 4-1,1 0-11,0 1 0,-1 0-1,0 0 1,0 0 0,-1 0-1,4 15 1,-4-11 4,-1 0 0,0 1 1,0-1-1,-1 0 0,0 1 0,-1-1 1,-1 0-1,0 0 0,0 0 0,-1 0 0,0 0 1,-8 15-1,-3 2-31,-2 0 0,-1-2 0,-22 28 0,29-41-12,9-11-186,6-14-92,8-6 71,170-267-1011,-175 269 1428,12-20 634,-3-1-1,15-50 3215,-42 97-3416,-11 14-641,12-8 183,1 0 0,0 1 1,1 0-1,1 0 0,0 1 0,2 0 0,0 0 0,-2 19 1,2 4-183,3-1 0,4 65 1,-3-98-350,1 0 0,0 0 1,1 0-1,3 10 1,10 10-4295,10-4-3648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10645,'0'0'5288,"16"22"-5120,46 70-43,-61-90-121,0 0 1,1 1-1,-1-1 1,0 1-1,0-1 0,0 1 1,-1-1-1,1 1 0,0 0 1,-1-1-1,0 1 0,0 0 1,0-1-1,0 1 0,0 0 1,0-1-1,-1 1 0,1 0 1,-1-1-1,0 1 0,0-1 1,0 1-1,0-1 1,0 1-1,0-1 0,-1 0 1,1 0-1,-1 1 0,0-1 1,1 0-1,-1 0 0,0-1 1,0 1-1,-3 2 0,-2 2 18,-52 45 163,8-8 150,55-47-308,0 1 0,0-1 0,0 1-1,1 0 1,-1 1 0,1-1 0,0 1 0,0 0 0,0 0 0,0 1 0,6-2 0,-9 3-39,0-1 0,0 1 0,0 0 0,0 0 1,1 1-1,-1-1 0,0 0 0,0 1 0,0-1 0,0 1 1,0 0-1,0 0 0,0 0 0,0 0 0,0 0 0,0 0 1,0 0-1,-1 1 0,1-1 0,0 0 0,-1 1 0,1 0 1,-1-1-1,0 1 0,1 0 0,-1 0 0,0 0 0,0-1 1,1 5-1,3 4 11,-1 1 0,-1-1 1,0 1-1,0 0 1,1 13-1,-3-21 13,-1 0-1,1 0 1,-1 1 0,0-1-1,0 0 1,0 1 0,-1-1-1,1 0 1,-1 0 0,1 1 0,-1-1-1,0 0 1,0 0 0,-1 0-1,1 0 1,-1 0 0,1 0-1,-1-1 1,0 1 0,0 0-1,-5 3 1,1-1 37,-1-1 0,-1 0 0,1-1 0,0 0 1,-1 0-1,0 0 0,0-1 0,0 0 0,-12 1 0,-10-1 109,-38-1 0,40-1-76,21 0-118,1 0-1,-1-1 1,0 1 0,1-1 0,-1-1 0,-8-2 0,13 3-285,-1 0 0,1 0-1,-1-1 1,1 1 0,-1-1 0,1 0-1,0 1 1,0-1 0,0 0 0,0 0-1,0 0 1,1-1 0,-1 1 0,1 0 0,-1-1-1,1 1 1,-2-4 0,-7-32-6119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9620,'0'0'657,"140"144"399,-94-73 641,-8 8-416,-10 8-513,-15 1-144,-13 3-560,-17-4 112,-36-8-128,-19-6-48,-14-8-480,-12-12-3346,-7-11-832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10437,'0'0'3415,"-7"20"-2508,-21 68 80,27-84-951,0 1 0,0-1 0,0 1 0,0-1 1,1 1-1,0-1 0,0 1 0,0 0 0,1-1 0,0 1 1,-1-1-1,2 1 0,-1-1 0,0 1 0,1-1 0,0 0 0,0 0 1,0 0-1,0 0 0,1 0 0,0 0 0,0-1 0,0 1 1,0-1-1,0 0 0,1 0 0,-1 0 0,1 0 0,4 2 0,4 2-23,0-1-1,1 0 1,-1-1-1,1-1 1,0 0-1,1 0 1,23 2-1,-16-4 7,0 0-1,0-1 0,1-1 0,-1-1 1,0-1-1,0-1 0,0-1 0,-1 0 1,38-14-1,-46 13 18,0-1 0,-1 0 0,1-1-1,-1 0 1,0-1 0,-1 0 0,0-1 0,0 0 0,-1 0 0,0-1 0,-1 0-1,0 0 1,0-1 0,-1-1 0,-1 1 0,11-25 0,-14 28 193,0 0 1,0-1-1,-1 1 1,0-1-1,2-17 0,-4 24 185,0 8-195,0 58-202,-6 219 142,2-226-104,-3 0 0,-29 110 0,23-124 71,-1-2 0,-3 0 1,-23 44-1,32-70 14,0-2 1,-1 1 0,0-1 0,-1 0-1,-1-1 1,0 0 0,0-1-1,-1 0 1,-1-1 0,0 0-1,-26 14 1,32-21-103,1 0-1,-1-1 0,0 0 1,0 0-1,-12 1 1,17-2-36,1-1-1,-1 0 1,0 0 0,1 0 0,-1 0-1,1 0 1,-1 0 0,1 0 0,-1 0 0,0 0-1,1-1 1,-1 1 0,1 0 0,-1-1 0,1 0-1,-1 1 1,1-1 0,0 0 0,-1 0 0,1 0-1,0 0 1,0 0 0,-1 0 0,1 0 0,0 0-1,0 0 1,0-1 0,0 1 0,0 0 0,-1-3-1,1-4-396,0 0 0,0 0 0,0 0 0,1 0 0,1 0 0,-1 0 0,1 0-1,0 0 1,4-11 0,0 5-2293,2 0 1,12-21-1,-19 35 2673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270 134 8884,'0'0'6075,"7"-13"-5211,-4 7-795,2-4-15,0 0 0,0 0 0,1 1 0,0 0 0,1 1 0,0-1 0,0 1 0,1 0 0,14-11 0,-19 17-34,-1 0 0,1 1 1,-1-1-1,1 1 0,0 0 1,-1 0-1,1 0 1,0 0-1,0 0 0,0 1 1,0-1-1,-1 1 1,1-1-1,0 1 0,0 0 1,0 1-1,0-1 1,0 0-1,0 1 0,0-1 1,0 1-1,-1 0 0,1 0 1,4 2-1,-4 0-7,0-1 0,0 1-1,0-1 1,0 1 0,-1 0 0,1 0-1,-1 0 1,0 0 0,0 1 0,0-1-1,0 1 1,0-1 0,-1 1 0,0 0-1,0-1 1,0 1 0,1 7 0,-1-4-4,0-1 0,0 0 1,-1 1-1,0-1 1,-1 1-1,1-1 1,-1 0-1,0 1 1,-1-1-1,0 0 1,0 0-1,0 0 1,0 0-1,-1 0 1,0-1-1,-1 1 1,-4 6-1,-3 1 21,-1-1 0,-1 0 0,1-1-1,-2 0 1,-18 12 0,-1-1-22,0-2 0,-2-1 0,0-1 0,-1-2 0,0-2 0,-61 16 0,91-29-7,-18 2 35,23-3-33,0 0 0,1 0 0,-1-1 0,1 1-1,-1 0 1,1 0 0,-1 0 0,1-1 0,-1 1-1,1 0 1,-1-1 0,1 1 0,-1 0 0,1-1 0,-1 1-1,1-1 1,0 1 0,-1-1 0,1 1 0,0-1 0,-1 1-1,1-1 1,0 1 0,0-1 0,-1 1 0,1-1-1,0 1 1,0-1 0,0 1 0,0-1 0,0 0 0,0 1-1,0-1 1,0 1 0,0-2 0,0-3 6,0-1-1,0 1 1,1-1 0,-1 0-1,1 1 1,1 0 0,-1-1 0,1 1-1,0 0 1,0 0 0,0 0 0,1 0-1,0 0 1,0 0 0,0 1-1,1 0 1,-1-1 0,1 1 0,0 0-1,0 1 1,0-1 0,1 1 0,-1 0-1,1 0 1,0 0 0,0 1 0,0-1-1,0 1 1,0 1 0,1-1-1,-1 1 1,8-2 0,2 2-14,1 0-1,-1 1 1,1 0 0,0 1 0,-1 1 0,1 0-1,28 9 1,1 5 112,53 26-1,-59-24-376,1-1-1,43 11 1,-54-23-3193,0-5-1841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13910,'0'0'4146,"173"-8"-2609,-101 0-657,9 1-656,-2-1-127,-4 0-49,-12 0-48,-15 4 0,-13 2-225,-13 0-1231,-11 2-1746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40 16,'0'0'10586,"-11"19"-8529,-35 64-155,44-78-1798,0-1 0,0 0 0,0 1 0,0 0 0,1 0 0,0-1 0,0 1 0,0 0 1,0 0-1,1 0 0,0 0 0,0 0 0,1 0 0,-1 0 0,2 7 0,0-9-76,-1 0 0,1 0 0,-1 1 0,1-1 0,0-1 0,0 1 1,1 0-1,-1 0 0,0-1 0,1 1 0,0-1 0,-1 0 0,1 0 1,0 0-1,0 0 0,5 2 0,3 0 11,-1 0 0,1-1 0,0 0 0,0-1 0,0-1 0,0 1 0,0-2 0,0 1 0,1-2 0,16-2 0,-24 3-21,1-1 1,-1-1-1,0 1 0,0-1 0,0 1 0,-1-1 0,1 0 1,0-1-1,-1 1 0,1 0 0,-1-1 0,0 0 1,0 0-1,0 0 0,0 0 0,0-1 0,-1 1 1,1-1-1,-1 1 0,0-1 0,0 0 0,-1 0 0,1 0 1,1-7-1,-1 6 56,-1 0 0,0-1-1,0 1 1,-1 0 0,1-1 0,-1 1 0,0 0 0,-1 0-1,1-1 1,-1 1 0,0 0 0,-1 0 0,1 0 0,-1-1 0,0 2-1,0-1 1,0 0 0,-1 0 0,-5-6 0,-21-17 8,-4-5-1289,20 9-5010,10 4-2833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20 4914,'0'0'12953,"-3"-4"-11870,1 3-1017,2 0-47,0 0-1,0 0 1,-1 1-1,1-1 0,-1 0 1,1 0-1,0 1 1,-1-1-1,1 0 1,-1 1-1,1-1 0,-1 1 1,0-1-1,1 1 1,-1-1-1,0 1 0,1-1 1,-1 1-1,0 0 1,1-1-1,-1 1 1,0 0-1,0-1 0,0 1 1,1 0-1,-1 0 1,0 0-1,0 0 1,0 0-1,1 0 0,-1 0 1,0 0-1,0 0 1,0 0-1,1 0 0,-1 1 1,0-1-1,0 0 1,1 1-1,-1-1 1,0 0-1,1 1 0,-1-1 1,0 1-1,1-1 1,-1 1-1,0-1 1,1 1-1,-1-1 0,0 2 1,-1 1 9,0-1 16,0 0 0,0 0 0,0 1 0,0-1 0,1 1 1,-1-1-1,1 1 0,0-1 0,-1 1 0,1 0 0,-1 4 0,2-7 95,0 10 461,15 274 174,-6-166-424,-9 165-1,0-277-708,-4 30 1153,-4-23-1905,-6-7-3463,1-6-2224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7860,'0'0'6114,"-33"127"-6114,6-48 1089,3 9 336,7 7-545,10 0-64,7-1-576,11-5-128,26-10-31,10-16-81,9-15 0,15-15-1313,5-15-2065,3-18-1376,-2 0-1185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8212,'0'0'4850,"22"-10"-4354,-9 2-460,-3 3-25,0-1-1,0 2 1,0-1 0,16-4 0,-21 8-10,-1 0 0,1 1 0,-1-1 0,1 1 0,-1 0 0,1 0 0,0 0 0,-1 1 1,1-1-1,-1 1 0,1 0 0,-1 0 0,0 1 0,1 0 0,-1-1 0,0 1 0,4 3 1,0 0-10,-1 0 1,0 0-1,-1 1 1,1 0 0,-1 0-1,0 0 1,-1 1-1,1 0 1,-1 0-1,-1 0 1,1 1 0,-1 0-1,-1-1 1,1 2-1,-1-1 1,-1 0 0,1 0-1,-2 1 1,1 0-1,-1-1 1,0 1 0,-1 0-1,0-1 1,0 1-1,-1 0 1,0-1-1,0 1 1,-1-1 0,-1 1-1,1-1 1,-1 0-1,-1 0 1,1 0 0,-1 0-1,-10 13 1,6-7-5,-1-1 1,-1 0 0,0-1-1,-1 0 1,0-1 0,-1 0-1,-16 11 1,28-22 4,0 0 1,0 0-1,0 0 1,0 0-1,0 0 0,0 0 1,0 1-1,0-1 1,-1 0-1,1 0 0,0 0 1,0 0-1,0 0 0,0 0 1,0 0-1,0 0 1,0 0-1,0 0 0,0 0 1,-1 0-1,1 0 1,0 0-1,0 0 0,0 0 1,0 0-1,0 0 0,0 0 1,0 0-1,0-1 1,-1 1-1,1 0 0,0 0 1,0 0-1,0 0 1,0 0-1,0 0 0,0 0 1,0 0-1,0 0 0,0 0 1,0 0-1,0 0 1,0-1-1,0 1 0,0 0 1,0 0-1,-1 0 1,1 0-1,0 0 0,0 0 1,0 0-1,0 0 0,0 0 1,0-1-1,0 1 1,0 0-1,0 0 0,0 0 1,0 0-1,0 0 1,1 0-1,-1 0 0,0 0 1,0-1-1,1-8-112,3-1-48,0-1 1,1 1 0,0 0 0,0 1 0,1-1 0,9-11 0,50-55 111,-33 41-3,-18 18 171,26-27 481,-2-2 0,-2-2 0,32-58 0,-77 124 1378,-60 124 1626,59-118-3538,1 0-1,1 1 0,1 1 0,1-1 1,-2 27-1,5-16-27,2-1 0,5 53 0,-4-84-158,1 1 0,0-1 0,0 1 0,0-1 0,1 0 1,0 0-1,0 1 0,0-1 0,0 0 0,0 0 0,1-1 0,-1 1 1,6 4-1,-5-5-422,0 0-1,1 0 1,-1-1 0,1 1 0,-1-1 0,1 0 0,0 0 0,0-1 0,5 2 0,35 7-5866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7876,'0'0'6435,"132"6"-6323,-73-6-112,13 0-2706,3 0-1279,-5 0-3203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8068,'0'0'4751,"23"-7"-4319,-4 1-405,0 0 0,40-5-1,-57 11-26,1 0 0,0 0 0,0 0-1,-1 1 1,1-1 0,0 1-1,-1 0 1,1-1 0,0 1-1,-1 0 1,1 0 0,-1 1 0,1-1-1,-1 1 1,0-1 0,0 1-1,1 0 1,-1 0 0,3 3 0,-1 1-6,0 0 1,0 0 0,0 0 0,-1 0-1,3 9 1,-4-12 2,2 9-5,1 1 0,-1 0-1,-1 0 1,-1 1 0,0-1 0,0 0-1,-1 1 1,-1-1 0,0 1-1,-1-1 1,-3 16 0,-1-5 10,0-1 1,-2 0 0,-1-1 0,-1 1 0,-14 27 0,-27 36-19,68-117-412,24-33 0,8-13 243,-7 7 297,-9 15 1122,49-108 0,-108 213 3094,13-29-4102,1 0-1,1 0 1,1 1-1,-12 43 1,17-41-164,2 0 1,0 0-1,2 0 1,4 45-1,-3-65-163,0 0 1,0 1-1,0-1 0,0 0 1,1 0-1,0 0 0,0 0 1,0 0-1,0 0 0,5 5 0,-5-6-334,1-1 0,-1 1 0,1-1 0,0 1-1,0-1 1,0 0 0,0 0 0,1 0-1,-1 0 1,0-1 0,1 0 0,6 3-1,34 0-4846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47 6275,'0'0'7537,"-12"13"-6721,-38 45-272,48-55-518,-1 0 0,1 0 0,0 0 0,1 0 0,-1 1 0,1-1 0,-1 1 0,0 3 0,2-6-17,0 1 0,-1-1-1,1 0 1,0 0 0,0 1-1,0-1 1,0 0 0,1 0 0,-1 1-1,0-1 1,0 0 0,1 0-1,-1 0 1,1 1 0,-1-1-1,2 1 1,-1 0 4,1-1 0,-1 1 0,1-1 0,-1 1 0,1-1 0,0 0 0,0 0 0,0 0 0,0 0 0,-1 0 0,1 0 1,0-1-1,1 1 0,-1-1 0,0 1 0,0-1 0,0 0 0,4 0 0,2 1 9,1-1 0,0-1 0,-1 1 0,1-1 1,0-1-1,-1 0 0,1 0 0,-1-1 0,16-6 0,-20 6-5,-1 1 0,1 0 0,0-1 0,-1 0 0,1 0-1,-1 0 1,0 0 0,0-1 0,0 1 0,0-1 0,-1 0 0,1 0-1,-1 0 1,0 0 0,0 0 0,-1 0 0,1 0 0,-1-1 0,0 1-1,0-1 1,0-5 0,0 7 86,-1-1-1,1 1 1,-1 0 0,0-1-1,0 1 1,0 0-1,-1-1 1,1 1 0,-1 0-1,0-1 1,0 1-1,0 0 1,0 0 0,-1 0-1,1 0 1,-1 0 0,1 0-1,-4-3 1,2 3-61,0 1 1,0 0 0,0 0 0,-1 0-1,1 0 1,-1 1 0,1-1 0,-1 1-1,1 0 1,-1 0 0,0 0-1,0 1 1,1-1 0,-1 1 0,0 0-1,-5 0 1,-7-1-480,-13 1 1034,18 6-3724,8 7-4978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1889,'0'0'8606,"13"17"-8403,-1-2-130,0 1 54,0 0 0,-1 0 0,0 1 0,-1 1 0,11 28 0,-14-26 133,-1 1 0,-1-1 0,-1 2 1,0-1-1,-2 0 0,0 0 0,-3 35 0,0-42-166,0-1 0,-2 1 1,1 0-1,-2 0 0,0-1 0,0 0 0,-2 0 1,1 0-1,-2-1 0,1 1 0,-2-2 1,-13 18-1,-6 0-267,-1-1 0,-2-1 0,0-2-1,-2-1 1,-1-1 0,0-2 0,-53 24 0,48-31-4925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3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9877,'0'0'1712,"-40"138"-127,29-75-16,5 2-353,1-2-527,5-4-369,0-2-192,0-3-96,13-9 16,12-9-48,10-11-1233,9-11-3665,2-12-512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9236,'0'0'6214,"19"-13"-5174,-8 4-926,-5 4-73,1-1 0,1 1 0,-1 1 0,1-1 0,13-4 1,-18 8-34,0 0 0,0 0 0,0 0 1,0 0-1,1 1 0,-1 0 0,0 0 0,1 0 1,-1 0-1,0 0 0,0 1 0,1-1 1,-1 1-1,0 0 0,0 0 0,0 0 0,0 0 1,0 1-1,0-1 0,0 1 0,0 0 1,2 2-1,8 6 0,-1 1 1,0 0 0,-1 1-1,0 0 1,-1 1 0,0 0-1,14 27 1,-20-32-17,0 0-1,0 1 1,-1-1 0,0 1-1,-1 0 1,0 0 0,0 0-1,-1 0 1,0 0 0,-1 0-1,0 0 1,0 0 0,-1 0-1,0 0 1,-4 15 0,1-15 13,-1-1 0,1 0 1,-1 0-1,-1 0 0,0 0 1,0-1-1,0 0 0,-1 0 1,0-1-1,0 0 0,-1 0 1,1 0-1,-1-1 0,-12 6 1,20-11-5,-1 0-1,1 0 1,0 0 0,0 1 0,-1-1 0,1 0 0,0 0 0,0 0-1,-1 0 1,1 0 0,0 1 0,-1-1 0,1 0 0,0 0-1,-1 0 1,1 0 0,0 0 0,-1 0 0,1 0 0,0 0-1,0 0 1,-1 0 0,1 0 0,0 0 0,-1-1 0,1 1-1,0 0 1,-1 0 0,1 0 0,0 0 0,0 0 0,-1-1 0,1 1-1,0 0 1,0 0 0,-1 0 0,1-1 0,0 1 0,2-14-46,13-17-141,13-7 30,2 2 0,36-35 0,5-6 267,-53 57-54,3-3 92,-2-1-1,0-1 0,22-39 1,-67 110 2210,-33 66-1487,50-93-827,1 0 1,1 1-1,1 0 0,-6 29 0,9-30-17,1-1 0,1 1 0,0-1 0,3 31 0,-1-43-112,0 0 0,0 0 0,1-1 0,-1 1 0,1 0 0,1-1 0,-1 0 0,1 1 0,0-1 0,0 0 0,0 0 0,0-1 0,1 1 0,0-1 0,0 0 0,0 0 0,1 0 0,7 5 0,-5-5-709,1 0 0,-1 0 0,0-1 0,13 3 0,34 5-6087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11029,'0'0'7764,"140"-30"-7764,-72 22-176,-5 2-5923,-10 1-1457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0:3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9156,'0'0'7022,"12"-2"-6907,-7 1-115,-3 0 0,1 1 0,0-1 1,-1 1-1,1-1 0,0 1 0,0 0 1,-1 0-1,1 0 0,0 0 0,0 1 1,-1-1-1,1 1 0,0-1 0,-1 1 1,1 0-1,0 0 0,-1 0 1,1 1-1,-1-1 0,0 1 0,1-1 1,-1 1-1,0 0 0,0-1 0,0 1 1,0 0-1,0 1 0,-1-1 1,3 3-1,0 4-5,0 0 0,0 0 1,-1 0-1,0 0 0,-1 1 1,0-1-1,0 1 0,-1-1 1,0 1-1,-1-1 0,0 1 0,-1 0 1,-2 14-1,2-17 3,0 0 0,-1-1 0,0 1 0,0-1 0,-1 0 0,1 0 0,-1 0 0,-1 0 1,1 0-1,-1 0 0,0-1 0,0 0 0,-1 0 0,1 0 0,-1 0 0,0-1 0,-1 0 0,1 0 0,-1 0 0,-8 4 0,14-9-74,-1 1 1,1-1-1,-1 0 1,1 1-1,0-1 0,-1 1 1,1-1-1,-1 0 1,1 1-1,0-1 0,0 0 1,-1 1-1,1-1 1,0 0-1,0 1 0,0-1 1,0 0-1,0 1 1,0-1-1,0 0 0,0 0 1,0 1-1,0-1 1,0 0-1,0 1 1,1-2-1,1-25-473,4 10 357,0 1 0,1-1 0,1 1 0,15-23 0,3-6 188,12-33 309,-16 26 2915,-22 64 189,-3 64-3195,2-68-178,-3 16 50,1 0 0,1 1 0,1-1 0,1 0 0,5 41 0,-3-60-97,0 0 0,0-1 0,0 1 0,0-1 0,1 0 0,0 0 0,0 0 0,0 0 0,1 0 0,-1 0 0,1-1 0,0 0 0,0 1 0,0-2 0,0 1 0,0 0 0,1-1 0,-1 0 0,1 0 0,9 3 0,3 0-923,0 0 0,0-2 0,0 0 0,29 2 0,-11-4-3066,55-4-1,-33-8 117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11781,'0'0'9493,"120"0"-9109,-69-6-272,-1 2-112,-2 1-688,5-3-6051,6-4-4979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10245,'0'0'4471,"20"0"-4073,-5-1-338,-7 0-56,0 1 0,0-1 0,0 1 0,0 0 1,0 1-1,0 0 0,0 1 0,-1-1 0,1 1 0,0 1 0,-1-1 0,1 1 0,-1 1 0,0-1 0,9 7 0,-10-5-6,0 1 1,-1 0-1,1 0 1,-1 0-1,0 0 0,-1 1 1,1 0-1,-1 0 1,-1 0-1,1 0 0,-1 1 1,0 0-1,-1-1 1,0 1-1,0 0 0,-1 0 1,1 9-1,-2-6 1,0 0 0,0 0-1,-1 0 1,-1 0-1,0 0 1,0 0 0,-1-1-1,0 1 1,-1-1-1,0 0 1,-10 18 0,7-18 3,5-8-14,0 1-1,1 0 1,-1 0 0,0 0-1,1 0 1,0 0 0,0 0-1,-1 0 1,2 0 0,-2 4-1,11-14-795,57-50 675,59-68 1,-92 89 225,-3-2 0,0-1 0,35-63 0,-61 94 255,12-24 367,-12 9 2576,-22 31-1976,5 2-1265,0 0 1,1 1-1,0 0 0,1 1 1,0 1-1,1 0 1,1 0-1,0 1 1,0 0-1,-10 24 0,11-18-34,1 0 0,1 0 0,0 0-1,2 1 1,0-1 0,1 1 0,2 0-1,0 21 1,1-36-190,0-1 1,1 1-1,0-1 0,0 0 1,0 0-1,1 0 0,0 1 0,0-1 1,0-1-1,0 1 0,1 0 0,0 0 1,6 7-1,-6-9-429,-1-1 0,1 1-1,0 0 1,0-1 0,0 0 0,1 0-1,-1 0 1,1 0 0,-1 0 0,1-1 0,-1 0-1,9 2 1,18-1-4469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7796,'0'0'8355,"0"111"-6930,0-72-657,0 1-495,0-1-225,0-5-32,0-9-16,2-7-1073,5-12-4209,4-6-1329</inkml:trace>
  <inkml:trace contextRef="#ctx0" brushRef="#br0" timeOffset="1">465 0 12182,'0'0'3217,"66"125"-2144,-55-66-609,-6 4 96,-5-2-160,0 0-192,-25 2 32,-16 1-128,-12 1-112,-10-4 16,-10-2-96,1-6-48,-7-15-3249,2-15-4803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11413,'0'0'6384,"-14"26"-6018,4-8-257,-13 24 380,1 1 1,-22 63-1,34-74-305,1 1 1,1 0 0,2 0 0,2 0-1,0 1 1,3 0 0,2 43 0,0-67-227,0 0 1,1 0-1,0 1 1,1-1 0,0-1-1,0 1 1,1 0-1,0-1 1,1 0 0,0 1-1,1-2 1,0 1-1,0-1 1,0 0 0,1 0-1,1-1 1,-1 0-1,1 0 1,0-1-1,1 0 1,9 6 0,-10-8-937,1 0 0,-1-1 1,1 0-1,0 0 0,0-1 1,0 0-1,0-1 0,1 0 1,10 0-1,28-1-6879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11493,'0'0'5389,"22"1"-5066,-9-1-301,-3-1-14,0 1 0,1 1 0,-1 0 0,14 3 0,-20-3-6,0 1 0,0-1 0,0 1 0,0-1 0,0 1 0,0 1 0,0-1 0,-1 0 0,1 1 0,-1 0 0,0-1 0,0 2 0,0-1 0,0 0 0,0 0 0,3 6 0,-1 1-1,0 0 0,0 1 0,-1-1 0,0 1 0,-1 0 1,0-1-1,-1 2 0,0-1 0,-1 0 0,0 0 0,-1 1 0,0-1 0,-1 0 0,0 0 0,0 1 0,-1-1 0,-1 0 0,0-1 0,-1 1 0,0 0 0,0-1 0,-12 19 0,2-9 6,0-2 0,-2 0-1,0 0 1,-1-2 0,-20 16-1,37-32-6,0 0-1,0-1 1,0 1 0,0 0-1,0 0 1,0 0-1,0 0 1,0-1 0,0 1-1,0 0 1,0 0 0,0 0-1,0 0 1,0 0-1,0-1 1,0 1 0,0 0-1,-1 0 1,1 0-1,0 0 1,0 0 0,0 0-1,0 0 1,0-1-1,0 1 1,0 0 0,-1 0-1,1 0 1,0 0-1,0 0 1,0 0 0,0 0-1,-1 0 1,1 0-1,0 0 1,0 0 0,0 0-1,0 0 1,0 0-1,-1 0 1,1 0 0,0 0-1,0 0 1,0 0-1,0 0 1,-1 0 0,1 0-1,0 0 1,0 0-1,0 0 1,0 0 0,0 0-1,0 1 1,-1-1-1,1 0 1,0 0 0,0 0-1,0 0 1,0 0-1,0 0 1,0 0 0,0 1-1,0-1 1,-1 0-1,1 0 1,0 0 0,3-9-88,15-19-259,2 1 1,23-26 0,6-8 312,79-129 87,-53 76 164,-63 95 2402,-12 21-2120,-2 3-461,1 1-1,-1-1 0,0 0 1,0 1-1,-1-1 0,1 0 1,-1 0-1,0-1 1,-8 9-1,-2 7 190,0 1-91,2 1 0,1-1 0,1 2 1,0-1-1,2 1 0,1 1 1,0-1-1,2 1 0,1 0 0,1 0 1,1 30-1,0-51-347,1 0 0,0 0 0,0 1 0,1-1 0,-1 0 0,0 0 0,1 0 0,0 0 0,0 0 0,0 0-1,0 0 1,0 0 0,0-1 0,1 1 0,0 0 0,-1-1 0,1 1 0,0-1 0,0 1 0,0-1 0,1 0 0,-1 0 0,0 0 0,1 0 0,0 0 0,-1-1 0,1 1 0,0-1 0,0 0 0,0 1 0,0-1 0,0-1 0,0 1-1,0 0 1,0-1 0,0 0 0,4 1 0,26-1-6720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9364,'0'0'9349,"116"-25"-8437,-63 17-608,17 2-304,11-2-32,13 4-3538,7 2-5218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10997,'0'0'7193,"20"-11"-6825,0-1-324,1 2 1,28-11-1,-45 20-43,-1 0-1,1 1 0,-1-1 1,1 1-1,0 0 0,-1 0 1,1 0-1,0 0 0,-1 1 1,1 0-1,-1 0 0,1 0 1,-1 0-1,1 0 0,-1 0 1,0 1-1,1 0 0,-1 0 1,0 0-1,0 0 0,4 4 1,0 0-5,-1 0 0,0 1 1,-1 0-1,0 0 0,0 0 0,7 13 1,-9-13-1,0 0 0,0 0 1,0 1-1,-1-1 0,0 0 0,-1 1 1,0-1-1,0 1 0,-1-1 1,1 1-1,-2 0 0,1-1 1,-1 1-1,0-1 0,-4 14 1,1-10 5,0 0-1,-1 0 1,0-1 0,-1 1 0,0-1 0,-1 0 0,0-1 0,-1 0 0,-10 10 0,2-3 47,-6 6-36,42-34-3,57-43-4,-27 21-37,48-44 0,-85 66 40,0 0-1,-2-1 1,1 0 0,-2 0 0,1-2 0,-2 1 0,0-1 0,10-23 0,-17 33 294,-1 0 1,1 0-1,-1-1 0,0 1 1,-1 0-1,1-1 1,-1-7-1,-8 17 479,-1 3-738,1 0 0,0 1 0,1 0 0,-1 1 0,1 0 0,1 0 0,0 0 0,0 1 0,1 0 0,0 0 0,1 0 0,0 0 0,-3 14 0,2-2-27,1 0 0,1 0 0,1 0 0,1 0 0,3 43 0,-1-60-178,-1 1 0,1-1 0,0 1 0,1-1 0,-1 1 0,1-1 0,0 0 0,1 1 0,4 7 0,-4-10-477,-1 1 1,1-1-1,-1-1 1,1 1-1,0 0 1,0-1-1,0 1 1,0-1-1,5 2 1,23 8-7807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 9188,'0'0'6555,"23"-6"-4727,73-18-700,-93 23-1099,0 0-1,0 1 0,0-1 1,0 1-1,0 0 1,0 0-1,0 0 0,0 0 1,0 0-1,0 1 1,0-1-1,0 1 0,0 0 1,0 0-1,0 0 1,0 1-1,0-1 0,0 0 1,-1 1-1,1 0 1,-1 0-1,1 0 0,-1 0 1,0 0-1,0 0 1,0 0-1,0 1 0,0-1 1,0 1-1,-1 0 1,1-1-1,1 6 0,0 1-11,0 0 0,-1 1 0,0-1 0,0 1 0,-1-1 0,-1 1 0,0 16 0,-2-16-20,1-1 0,-2 0 1,1 0-1,-1 0 0,-1 0 1,1-1-1,-2 1 0,1-1 1,-1 0-1,0 0 0,-1-1 1,0 1-1,0-1 0,-11 9 1,0 1-5,-2-2 0,0 0 0,0-1 0,-34 18 0,49-30 3,0 0-1,1-1 1,-1 1 0,0-1-1,0 1 1,0-1-1,0 0 1,0-1 0,0 1-1,-6-1 1,10 0 12,-1 0 0,1 0 0,0-1 0,0 1 0,0 0 0,0 0 0,0-1 0,0 1 0,-1 0 0,1 0 0,0-1 0,0 1 0,0 0 0,0 0 0,0-1 0,0 1 0,0 0 0,0-1 0,0 1 0,0 0 0,0 0 0,0-1 0,1 1 0,-1 0 0,0 0 0,0-1 0,0 1 0,0 0 0,0 0 0,0-1 0,1 1 0,-1 0 0,0 0 0,0 0 0,0-1 0,1 1 0,-1 0 0,0 0 0,0 0 0,0 0 0,1-1 0,10-10 67,-4 7-65,1 0 0,0 1 0,0 0 0,0 0 0,1 1 1,-1 0-1,10 0 0,68-4 68,-26 3 51,43-11-680,-34 2-5917,-22 3-2043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10517,'0'0'4386,"118"49"-3842,-89 9 16,-10 13-224,-8 4-111,-11 5-209,0 1 64,-22 0-80,-17 4 0,-18-2-48,-13-4-1265,-20-8-2273,-18-12-255,-8-10-3011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 5410,'0'0'5563,"-11"-2"-4776,10 2-648,-30-4 53,20 3 311,17 4 1232,32 5-1260,0 0 0,67 3 0,88-8 197,-139-3-594,893-9 537,-1 0-169,-636 9 1539,-293 15-963,-8-12-1837,1-2 0,0 1-1,0-1 1,0-1 0,0 1-1,17-3 1,6 1-3442,39 1-5246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11621,'0'0'1793,"28"-4"-643,-3-1-910,37-6 316,75-4 1,1773-60 134,-600 17-646,-42 33 154,-1246 25-150,195-6 5295,-385 6-10264,82-2-1936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10005,'0'0'7246,"12"24"-7057,0 0-150,-3-9-37,-1 0 0,-1 1 0,0 0 0,-2 0 0,1 1-1,-2 0 1,0-1 0,1 20 0,-3-14-18,-1 0 0,-3 30 1,1-43 7,-1-1 1,1 1-1,-1 0 1,-1 0-1,0-1 1,0 1-1,-1-1 1,-5 10-1,-7 5 6,0-1-1,-35 37 0,51-59 0,0 0-1,0 0 0,0 0 1,0 0-1,0 0 0,0 0 1,0 0-1,0 0 0,0 0 0,0 0 1,0 0-1,0 0 0,0 0 1,1 0-1,-1 0 0,0 0 1,0 0-1,0 0 0,0 0 1,0 0-1,0 0 0,0 0 1,0 1-1,0-1 0,0 0 1,0 0-1,0 0 0,0 0 1,0 0-1,0 0 0,0 0 1,0 0-1,0 0 0,0 0 1,0 0-1,11-6-198,15-12-494,89-87-3418,-83 70 3834,-1-1 0,48-76 0,-9 8 862,-26 48 7656,-60 75-8005,1 1 1,1 1-1,1 0 0,1 1 0,-12 28 1,18-34-151,1-1 1,0 1 0,2 0 0,-1 0 0,2 0 0,0 0 0,1 0 0,1 1 0,2 22 0,0-30-76,0-1 0,0 0 0,1 0 0,0 0 0,1 0 1,-1-1-1,1 0 0,1 1 0,0-1 0,0 0 1,0-1-1,9 9 0,-5-6-455,1 0 1,20 14 0,-21-17-724,0-1 0,0 0 0,17 6 1,17-1-7171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10949,'0'0'1056,"-66"134"129,53-49 464,4 6-161,9 0-623,0-9-273,9-5-512,22-4 112,4-10-192,8-9-560,8-15-5091,4-19 177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9220,'0'0'5136,"22"-9"-3962,-5 1-1064,1 1 1,0 1 0,26-5 0,-41 10-105,1 1 1,-1 0 0,1 1 0,-1-1-1,1 1 1,0-1 0,-1 1 0,0 0-1,1 0 1,-1 1 0,0-1 0,1 1-1,-1-1 1,0 1 0,0 0 0,0 0-1,-1 0 1,1 1 0,0-1 0,-1 1 0,0 0-1,4 5 1,-1-2-19,-1 1 0,0 0 0,0 0 0,0 1 0,-1-1 0,-1 1 1,1-1-1,1 10 0,-3-9 9,0 0 0,0 0-1,-1 0 1,0 0 0,0 0 0,-1 0 0,0 0 0,0 0 0,-1 0 0,0 0 0,0-1 0,-1 1 0,0-1 0,0 1 0,-1-1-1,0 0 1,-5 7 0,-2-1 2,-1 0-1,0 0 0,-1-1 1,0 0-1,-1-1 1,-26 15-1,-1-3-622,43-30-1604,53-63-938,-27 36 3280,40-64 1,82-178 6362,-143 262-5479,-4 8 1458,-8 23-1718,-40 101-742,-6 20 425,45-116-390,0 0 0,2 0-1,1 1 1,-1 37-1,3-44-31,1 0 0,1-1 0,1 1-1,0 0 1,7 23 0,-7-34-303,0 0 1,0 0-1,1 0 0,-1 0 1,1 0-1,1-1 0,-1 0 1,5 5-1,-4-5-635,0 0 0,1 0 1,0 0-1,0-1 0,0 0 1,1 0-1,-1-1 0,10 4 0,33 6-7771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8916,'0'0'4989,"9"18"-4992,29 60 19,-36-74-15,-1 0-1,1 0 1,-1 0 0,-1 0-1,1 1 1,0-1-1,-1 0 1,0 1-1,0-1 1,-1 0-1,1 1 1,-1-1-1,0 0 1,0 0 0,0 0-1,0 0 1,-1 0-1,0 0 1,1 0-1,-2 0 1,-2 5-1,-3 1 17,-1 0 0,0-1 0,0 0 0,-1-1 0,-11 9-1,11-9 13,-55 42 990,71-54-794,1 0 0,-1 1 0,1 0 0,0 0 0,9-3 0,-8 3-145,-3 1-85,-1 1 1,1-1-1,0 1 1,0 0-1,0 0 0,-1 0 1,1 1-1,0 0 1,0 0-1,0 0 0,0 0 1,0 1-1,5 1 1,-6-1 0,0 1 0,-1 0 1,1 0-1,-1 0 0,1 0 1,-1 0-1,0 1 0,1-1 1,-1 1-1,-1 0 0,1 0 1,0 0-1,-1 1 0,1-1 1,2 7-1,0-2 92,-1 1 0,0 0 0,-1 1-1,0-1 1,-1 1 0,0-1 0,0 1 0,-1 0 0,0 0-1,-1 0 1,0 11 0,-1-19-35,1 1 0,-1 0 0,1-1 0,-1 1 0,0-1 0,0 1 0,0-1 0,0 0 0,-1 1 0,1-1 0,-1 0 0,1 0 0,-1 0 1,0 0-1,0 0 0,1 0 0,-2 0 0,1-1 0,0 1 0,0-1 0,0 1 0,-1-1 0,1 0 0,-4 1 0,-8 3 134,0 0-1,0-1 1,-19 3 0,26-6-102,-43 6 192,-1-1-1,-63-3 1,113-3-313,0 1 1,1-1-1,-1 0 0,0 0 0,0 0 1,0 0-1,0 0 0,1 0 1,-1-1-1,0 1 0,0 0 0,0 0 1,0 0-1,1-1 0,-1 1 0,0-1 1,0 1-1,1 0 0,-1-1 1,0 1-1,1-1 0,-1 0 0,0 1 1,1-1-1,-1 1 0,1-1 1,-1 0-1,1 0 0,-1 1 0,1-1 1,-1 0-1,1 0 0,0 1 0,0-1 1,-1 0-1,1 0 0,0 0 1,0 0-1,0 1 0,0-3 0,0-1-646,1 0 0,0 1-1,0-1 1,0 0-1,1 0 1,-1 1 0,1-1-1,3-5 1,35-42-9275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12086,'0'0'6963,"138"-6"-6963,-85 6-1153,1 0-5826,1-7-2113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10533,'0'0'7585,"23"-8"-7292,-3 1-242,0 1-1,36-6 1,-53 12-49,0 0 0,-1 0 0,1 1 0,0-1 0,-1 0 0,1 1 0,0 0 0,-1 0 0,1-1 0,0 2 1,-1-1-1,1 0 0,-1 0 0,0 1 0,0-1 0,1 1 0,-1 0 0,0 0 0,0 0 0,0 0 0,-1 0 0,1 0 0,0 0 0,-1 1 0,0-1 0,3 5 0,-1 1-4,0 0 0,0 1 0,0-1 0,-1 1 0,2 17 0,-3-9 6,0 0 0,-1 0 0,-1 0 0,0 0 0,-2 0 0,0-1 1,0 1-1,-2-1 0,0 0 0,-1 0 0,0 0 0,-17 27 0,-12 23 10,35-66-11,0 0 1,0 0 0,0 0 0,0 0-1,-1 1 1,1-1 0,0 0 0,0 0-1,0 0 1,0 0 0,0 0 0,0 1 0,0-1-1,0 0 1,0 0 0,0 0 0,0 0-1,0 0 1,0 1 0,0-1 0,0 0-1,0 0 1,0 0 0,0 0 0,0 0 0,0 1-1,0-1 1,0 0 0,0 0 0,1 0-1,-1 0 1,0 0 0,0 0 0,0 0-1,0 1 1,0-1 0,0 0 0,0 0-1,0 0 1,1 0 0,-1 0 0,0 0 0,0 0-1,0 0 1,0 0 0,0 0 0,1 0-1,-1 0 1,0 0 0,0 0 0,0 1-1,0-1 1,0 0 0,1 0 0,-1-1 0,0 1-1,0 0 1,0 0 0,0 0 0,0 0-1,1 0 1,10-3 48,20-17-34,0-1-1,51-46 1,-27 20-39,-21 20 15,17-12 43,-2-3 1,47-52 0,-94 93 30,-1-1 1,0 1 0,1-1-1,-1 1 1,0-1 0,0 0-1,0 0 1,0 1 0,0-1-1,0 0 1,-1 0 0,1 0-1,-1 0 1,1-4 707,-4 6-424,-2 2-336,1 0 1,-1 0 0,1 1-1,-1-1 1,1 1 0,0 0-1,0 0 1,0 0 0,0 1 0,1 0-1,0-1 1,-5 8 0,-36 55 227,36-53-225,1 1-1,0 1 1,1-1-1,1 1 1,0 0-1,1 0 1,1 1-1,0-1 0,1 1 1,1 0-1,0-1 1,3 24-1,-2-35-85,1 0 0,0 0 0,0 0 0,0-1 0,0 1 0,1 0 0,-1 0 0,1-1 0,0 1 0,0-1 0,0 1 0,1-1 0,-1 0 0,1 0 0,0 0 0,0 0-1,0-1 1,0 1 0,0-1 0,1 0 0,-1 0 0,1 0 0,-1 0 0,1 0 0,0-1 0,0 0 0,4 2 0,10 1-1813,0-1 0,0 0 0,0-1 0,31-1 0,16-1-3207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77 138 5186,'0'0'8164,"-9"8"-6985,-26 25-589,34-33-572,1 1-1,-1 0 1,0-1 0,1 1-1,-1 0 1,1 0 0,-1 0-1,1 0 1,-1-1-1,1 1 1,-1 0 0,1 0-1,0 0 1,0 0 0,-1 0-1,1 0 1,0 0 0,0 2-1,0-3-7,0 1 0,1 0-1,-1-1 1,0 1 0,1-1-1,-1 1 1,0-1 0,1 1-1,-1-1 1,0 1 0,1-1-1,-1 1 1,1-1 0,-1 0 0,1 1-1,-1-1 1,1 0 0,-1 1-1,1-1 1,1 0 0,29 5 226,-30-5-216,19 1 126,-1-1 0,34-5 1,-46 3-120,1 1 0,-1-1 0,0 0 1,0-1-1,0 0 0,-1 0 1,1 0-1,-1-1 0,1 0 1,6-6-1,-11 9 25,-1 0 1,0 0-1,1 0 1,-1 0-1,0 0 1,0 0-1,0-1 1,0 1-1,0 0 1,0 0-1,0-1 1,0 1-1,0-1 1,-1 1-1,1-1 1,-1 1-1,1-1 1,-1 1-1,1-1 0,-1 0 1,0 1-1,0-1 1,0 1-1,0-1 1,0 0-1,0 1 1,0-1-1,-1 1 1,1-1-1,-1 0 1,1 1-1,-1-1 1,-1-2-1,0 1 43,0 0 0,-1 1 0,1-1 0,-1 1 0,0-1 0,0 1 0,1 0 0,-2 0 0,1 0 0,0 1 0,0-1-1,-1 1 1,-5-3 0,-16-2-46,-34-4-1,36 7-162,0-1 0,-22-7 0,42 10-138,1 1 0,0-1 0,0 0 0,0 0 0,0 0 0,0-1 0,0 1 0,0 0 0,-3-4 0,-3-11-5162,6-7-3260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8868,'0'0'4994,"122"4"-3937,-84 42 351,-6 13 49,-5 12-256,-3 6-593,-9 2-208,-8 4-32,-7 0-224,-5-3-32,-34-1-112,-18-6 32,-15-6-32,-14-7 0,-1-13-1744,5-16-6100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11749,'0'0'5475,"-123"119"-4034,73-32-225,8 1-335,16-3-161,17-6-272,9-2-256,7-4-128,26-4-32,8-8-32,10-7-96,8-15-1473,2-21-4353,1-18-3715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12310,'0'0'2398,"19"-11"-1323,3-2-679,39-17 1,-56 29-375,-1 0 1,1-1 0,0 2 0,-1-1-1,1 0 1,0 1 0,0 0 0,-1 0-1,1 1 1,0-1 0,-1 1 0,1 0 0,0 0-1,-1 1 1,1-1 0,-1 1 0,0 0-1,1 0 1,-1 0 0,0 1 0,0 0-1,-1-1 1,6 6 0,-3-2-24,0 0 0,0 0 0,-1 1 0,0 0 0,0 0 0,-1 0-1,1 0 1,-2 1 0,1-1 0,-1 1 0,3 10 0,-4-9-3,0 1-1,0 0 1,-1 1 0,0-1-1,-1 0 1,0 0 0,0 0-1,-1 0 1,0 0 0,-1 0-1,-1 0 1,1 0-1,-1 0 1,-1-1 0,0 1-1,0-1 1,-1 0 0,0 0-1,-1-1 1,1 0 0,-15 15-1,-8 4 14,2-1 22,24-22-97,11-10-100,29-21-1094,-1-2 0,51-53 0,-58 50 1500,-2-2 0,-1-1 0,-1-1 0,-2-1 0,26-53 0,-49 86 63,12-26 982,-10 10 2455,-23 41-2932,-4 6-590,1 1 0,2 1 0,1 0 0,-17 37-1,27-48-142,2 1-1,0 0 0,1 1 0,1 0 0,1 0 0,0 0 0,2 1 0,-2 35 0,5-43-64,0-1-41,0-1 1,0 0 0,1 1 0,1-1 0,2 12-1,-2-19-138,-1 0 0,1 0 0,-1-1 0,1 1 0,0-1 0,1 0 0,-1 0 0,0 1 0,1-2 0,0 1 0,0 0 0,-1 0 0,2-1 0,-1 1 0,0-1 0,0 0 0,1 0 0,6 2 0,-1 0-579,1-1 1,-1 0-1,1-1 1,10 2-1,49 0-5684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10517,'0'0'7489,"7"5"-7204,-4-3-291,0 0 0,-1 1 0,1-1-1,-1 0 1,0 1 0,1 0 0,-1-1 0,0 1 0,0 0-1,-1 0 1,1 0 0,-1 1 0,0-1 0,1 0 0,-1 1-1,-1-1 1,1 0 0,0 1 0,-1-1 0,0 1 0,0-1-1,0 1 1,0-1 0,0 1 0,-1-1 0,1 0 0,-1 1-1,-2 4 1,0-1 13,0-1 0,0 1-1,-1-1 1,0 0 0,0 0-1,-1-1 1,1 1 0,-1-1-1,-1 0 1,1 0 0,-1 0-1,0-1 1,-9 6 0,-28 23 78,78-33 230,-32 0-325,0 0 1,0 1-1,0-1 1,-1 0-1,1 1 1,0-1 0,0 1-1,-1 0 1,1 0-1,0 0 1,-1 0-1,1 1 1,-1-1-1,1 1 1,-1-1-1,0 1 1,1 0-1,-1 0 1,2 2-1,0 3-14,0-1-1,0 1 0,0-1 0,-1 1 1,0 0-1,3 10 0,-1 2 39,-1 0 0,-1 1-1,-1 0 1,0-1 0,-2 33 0,0-50 14,0 1 0,-1 0 1,1 0-1,-1 0 0,1 0 1,-1-1-1,0 1 0,0 0 0,0-1 1,-1 1-1,1 0 0,-1-1 1,1 0-1,-1 1 0,0-1 1,0 0-1,0 0 0,0 0 0,0 0 1,0 0-1,-1-1 0,1 1 1,-1-1-1,1 1 0,-1-1 1,0 0-1,1 0 0,-1 0 0,0 0 1,0-1-1,-3 1 0,-11 3 100,-1-2-1,1-1 0,-1 0 0,-17-1 1,14-1-64,7 2-188,9-1 152,0 0 1,0 0 0,0 0 0,0-1 0,0 1-1,-5-3 1,8 3-205,1-1-1,0 0 1,-1 1 0,1-1-1,0 0 1,0 0-1,-1 0 1,1 0 0,0 0-1,0 0 1,0 0-1,0 0 1,1 0 0,-1 0-1,0 0 1,0-1 0,1 1-1,-1 0 1,1-1-1,-1 1 1,1-1 0,-1 1-1,1 0 1,0-1-1,-1-2 1,0-35-9756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119 533 11125,'0'0'10389,"-90"116"-10133,81-78-192,1-1 0,1-1-64,3-3 0,4-7-1649,0-12-4450,15-12-1920</inkml:trace>
  <inkml:trace contextRef="#ctx0" brushRef="#br0" timeOffset="1">540 0 11861,'0'0'4128,"23"18"-2981,-6-5-927,-6-6-113,1 2-1,-1 0 1,0 0-1,-1 1 0,0 0 1,-1 1-1,0 0 0,-1 0 1,0 1-1,-1 0 1,0 1-1,8 19 0,-1 11 20,-1 0 0,-2 1-1,-3 1 1,-1-1 0,-2 1-1,-2 0 1,-2 0 0,-7 66-1,3-93-132,-2-1 0,0 0 0,0 0 0,-2 0 0,0 0-1,0-1 1,-2-1 0,0 1 0,-1-1 0,0-1-1,-2 0 1,1 0 0,-2-1 0,1 0 0,-25 17 0,2-5-690,0-1 1,-2-2 0,-1-1-1,0-2 1,-60 21 0,-30-2-4376,-3-10-1496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14166,'0'0'5411,"152"18"-5059,-95-16-352,0-2 0,-9 0-5426,-7 0-5203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11365,'0'0'3274,"23"9"-2802,4 2-365,41 24-1,-65-33-102,0 0-1,0 0 0,0 1 1,-1-1-1,1 1 0,-1 0 0,1 0 1,-1 0-1,0 0 0,0 0 1,0 0-1,0 1 0,-1-1 0,1 1 1,-1-1-1,0 1 0,0-1 1,0 1-1,-1 0 0,1-1 1,-1 1-1,0 0 0,0 0 0,-1 7 1,1 2 7,0-4-4,0 0 1,-1 1-1,-1-1 1,1 0-1,-1 0 1,-1 0-1,0 0 1,0 0-1,-1 0 1,0-1-1,0 1 1,-6 7-1,-7 7 18,-1-1 0,-33 32 0,-1 2 35,40-37-3,17-17 99,10-8 55,11-7-132,-1-2-1,-1-1 1,23-19-1,69-63-4,-106 90-54,194-194 1336,-192 188 302,-18 17 241,-20 23-1127,3 2-738,2 1-1,1 1 0,-17 33 1,31-52-67,1-1 0,1 1 0,0 1 1,0-1-1,1 1 0,1-1 0,0 1 1,0 0-1,1 0 0,1 0 0,0 0 1,0-1-1,4 16 0,-4-24-185,1 0-1,0 0 0,0 0 1,0 0-1,0-1 1,1 1-1,-1 0 1,1-1-1,0 1 1,0-1-1,0 1 1,0-1-1,0 0 1,0 0-1,1 0 1,-1 0-1,1 0 1,5 3-1,-2-2-782,1 0-1,0-1 0,0 0 0,0 0 1,0 0-1,0-1 0,9 0 0,43 1-5697</inkml:trace>
  <inkml:trace contextRef="#ctx0" brushRef="#br0" timeOffset="1">775 399 10533,'0'0'11045,"-24"91"-10549,6-54-272,1 1-160,1-5 0,3-3 0,7-8-128,6-9-1921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9236,'0'0'9733,"145"34"-9077,-97 31 304,1 12-351,-10 4-145,-10 4-192,-18-1-224,-11 5 16,-14 0-64,-32-2-96,-22-2 48,-13-8-1056,-11-14-4771,0-18-7651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4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1 391 6467,'0'0'0</inkml:trace>
  <inkml:trace contextRef="#ctx0" brushRef="#br0" timeOffset="1">389 1 9716,'0'0'6868,"-84"101"-5924,56-27 705,8 7-865,5 4-208,8-6-303,5-4-209,2-12-32,0-14-32,11-7 0,9-12 0,8-11-1217,12-11-3073,12-8-3586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5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12662,'0'0'7091,"23"-5"-6616,-2 1-443,0 0 0,37-1 0,-55 5-33,1 1-1,-1-1 1,1 1-1,-1 0 1,0 0-1,1 0 1,-1 1-1,0-1 1,0 1-1,0 0 1,0 0 0,0 0-1,0 0 1,-1 0-1,1 0 1,-1 1-1,1-1 1,-1 1-1,0 0 1,0 0-1,0 0 1,3 6 0,-1 1-6,0-1 0,0 1 0,-1 0 0,-1 0 0,3 16 0,-3-14 7,0-1 0,-1 1 0,-1 0 0,0 0 0,0 0 0,-1 0 0,-1 0 0,0-1 0,0 1 0,-1 0 0,-1-1 0,0 0 0,-1 0 0,0 0 0,0 0 0,-1-1 0,0 0 0,-1 0 0,-11 12 0,3-8-20,12-11 5,0 0-1,0 0 1,0 0-1,0 1 1,1-1-1,-1 0 1,-2 7-1,15-12-1206,7-6 801,-1-1-1,0-1 0,0-1 0,-1 0 1,-1-1-1,1 0 0,16-20 1,8-13 519,34-53 0,-41 55 34,-13 19 279,-1 0-1,-1-2 1,17-36-1,-53 94 3529,-29 53-3753,37-55-35,0 0 0,2 0 0,1 1 1,-4 35-1,5-8-212,2 78 1,4-132-144,2-1-1,-1 1 1,0 0 0,1 0 0,0-1 0,-1 1 0,2 0 0,-1-1 0,3 6 0,-3-7-213,1 1 0,0-1-1,-1 0 1,1 0-1,0 1 1,1-2-1,-1 1 1,0 0-1,0 0 1,1-1 0,-1 1-1,1-1 1,0 0-1,-1 0 1,1 0-1,0 0 1,-1 0 0,1 0-1,5 0 1,35 1-6136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5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10645,'0'0'6747,"13"5"-6507,-6-3-235,-4-1-6,0-1 0,-1 1 0,1 0 0,0 0 0,-1 0 1,1 0-1,-1 0 0,1 0 0,-1 1 0,1-1 0,-1 1 1,0 0-1,0-1 0,0 1 0,0 0 0,0 1 0,0-1 1,0 0-1,-1 0 0,1 1 0,-1-1 0,0 1 0,0-1 1,0 1-1,0-1 0,0 1 0,0 0 0,-1 0 0,1-1 1,-1 6-1,0-2 1,0 0 1,-1 0 0,0 0 0,0-1 0,0 1-1,-1 0 1,0 0 0,0-1 0,-1 1-1,1-1 1,-1 1 0,-5 6 0,-3 2 26,-1 0 0,-25 21 0,5-4 20,33-29-40,1-1 0,0 0 0,-1 1 0,1-1 0,0 0 0,0 0 0,0 0 0,0-1 0,0 1-1,0 0 1,0-1 0,0 1 0,0-1 0,3 0 0,14 6 28,-13-2-36,0 0 0,0 0 0,-1 0 0,1 1 0,-1-1-1,0 1 1,-1 1 0,1-1 0,-1 1 0,0-1 0,0 1 0,-1 1-1,6 11 1,2 9 62,13 54 0,-23-81-60,-1 2 47,1 1 0,0-1 0,0 0 0,-1 1 0,0-1 0,1 1 1,-1-1-1,0 1 0,0-1 0,0 1 0,-1-1 0,0 5 0,0-6-34,0 1 0,0-1 0,0 0 0,0 0 0,-1 0 1,1 0-1,0 0 0,-1 0 0,1 0 0,-1 0 0,1-1 0,-1 1 0,1-1 0,-1 1 0,1-1 0,-1 1 0,1-1 0,-1 0 0,0 0 0,-2 0 0,-38 4 188,-51-3-1,61-1-118,25 0-125,-30-3 0,35 3-66,1 0 0,-1-1 0,1 1 0,-1-1 0,1 1 0,0-1 0,-1 0 0,1 0 0,-1 0 0,1 0 0,0 1 0,0-2 0,0 1 0,0 0 0,0 0 0,0 0 0,0 0 0,0-1 0,-2-2 0,2 0-822,0 0 0,0 0-1,1 0 1,-1 0 0,1 0-1,0-8 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5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14839,'0'0'5154,"149"-14"-5154,-103 8-480,-2-6-7060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5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10837,'0'0'4509,"20"7"-3653,5 2-520,34 16 0,-57-24-308,1 1-1,0 0 1,0 0-1,-1 0 1,1 0-1,-1 1 1,1-1-1,-1 1 1,0-1-1,0 1 1,0 0-1,-1 0 1,1 0-1,-1 0 1,1 0-1,-1 0 1,2 6-1,-2 0 4,0-1-1,0 1 1,-1 0-1,-1 15 1,0-9 4,1-6-21,-1 0 0,0 1 0,-1-1 0,0-1 0,-1 1 0,0 0 0,0 0 0,-1-1 0,0 0 0,-6 9 0,1-3 19,-1 0 1,-1 0-1,0-1 0,-21 18 1,249-244 614,-191 183-509,-7 8 132,0 0-1,1 1 0,1 1 1,36-25-1,-57 45-230,0-1 0,0 1 0,1 0 0,-1 0 0,0-1 0,0 1 1,0 0-1,1 0 0,-1-1 0,0 1 0,0 0 0,1 0 0,-1 0 0,0 0 0,1-1 0,-1 1 0,0 0 0,1 0 0,-1 0 0,0 0 0,1 0 0,-1 0 0,0 0 0,0 0 0,1 0 1,-1 0-1,0 0 0,1 0 0,-1 0 0,0 0 0,1 0 0,-1 0 0,0 0 0,1 0 0,-1 1 0,0-1 0,1 0 0,-1 0 0,0 0 0,0 0 0,1 1 0,-1-1 0,0 0 0,0 0 0,1 1 1,-1-1-1,0 0 0,0 0 0,0 1 0,0-1 0,1 0 0,-1 0 0,0 1 0,0-1 0,0 0 0,0 1 0,0-1 0,0 0 0,0 1 0,0-1 0,0 0 0,0 1 0,0-1 0,0 0 1,0 1-1,0-1 0,-6 25-278,6-24 335,-31 79 8,19-54-72,-14 48-1,6 28-81,15-34-3394,5-66 2986,0-1 0,0 1 1,0-1-1,0 1 0,0 0 0,0-1 0,1 1 0,-1-1 0,0 1 0,1-1 1,1 3-1,16 7-7216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5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8628,'0'0'9631,"21"8"-9071,8 4-422,28 15-1,-55-25-132,0-1 0,-1 0-1,1 0 1,0 1 0,0-1 0,-1 1-1,1-1 1,-1 1 0,1 0 0,-1 0-1,0-1 1,0 1 0,0 0 0,0 0 0,0 0-1,0 0 1,0 1 0,-1-1 0,1 0-1,-1 0 1,1 0 0,-1 1 0,0-1-1,0 0 1,0 5 0,-1-3 0,0 0 0,0 0 0,0 0 0,-1 0 0,0 0 0,1 0 0,-1 0 0,-1 0 0,-3 6-1,-4 0 5,0 1-1,0-2 0,-1 1 1,0-1-1,-1-1 0,-16 10 1,-79 36 183,104-52-184,-93 37 59,86-31-6,15-4 49,24 5 2,0-1 1,0-1-1,1-2 1,0-1-1,34 1 1,-63-5-116,189 2-2211,-177-2 1381,55-1-7320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5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13174,'0'0'1265,"109"111"-257,-76-46 593,-9 10-465,-13 4-527,-11 1-353,-11 3-208,-42 0-16,-17-2-32,-24-4 0,-18-6-1073,-17-12-3329,-9-13-1472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4690,'0'0'5045,"21"4"-1107,57 5-3521,96 4 89,534-25 807,530 1-882,-1079 12-361,248 11 237,40 0 155,-374-10-926,1 4 1,87 17 0,-98-14-3726,19-4-1120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5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39 14343,'0'0'1731,"-11"19"-1544,-33 63 136,41-77-292,1-1 1,1 1 0,-1 0 0,0-1 0,1 1 0,0 0-1,0 0 1,1 0 0,-1 0 0,1 0 0,0 0 0,1 0-1,-1 0 1,3 9 0,-2-11-23,1 0-1,-1 0 1,1 0-1,0 0 1,0 0 0,0 0-1,0-1 1,0 1 0,0-1-1,1 1 1,0-1-1,-1 0 1,1 0 0,0 0-1,0 0 1,4 1 0,7 2 8,-1 0 0,1-2 1,0 1-1,0-2 0,0 0 1,1-1-1,19 0 1,-16 0-131,1-2 1,-1 0-1,0 0 1,0-2-1,30-8 1,-41 9 91,0-1 1,0 0-1,-1 0 1,1-1 0,0 0-1,-1 0 1,0-1-1,0 1 1,0-1 0,-1-1-1,0 1 1,0-1-1,0 0 1,-1 0 0,1 0-1,4-12 1,2-8 393,-1-1 0,-1-1 0,-2 0 0,6-39 0,-12 61-128,-1 6-198,0 1 0,0-1 0,0 0 0,1 0 0,-1 0 0,0 0 0,0 0 0,0 0 0,0 0 0,0 0 0,0 0 0,1 0 0,-1 0 0,0 0 0,0 0 0,0 0 0,0 0 0,0 1 0,0-1 0,1 0 0,-1 0 0,0-1 0,0 1 0,0 0 0,0 0 0,0 0 0,1 0 0,-1 0 0,0 0 0,0 0 0,0 0 0,0 0 0,0 0 0,0 0 0,1 0 0,-1 0 0,0 0 0,0 0 0,0-1 0,0 1 0,0 0 0,0 0 0,5 21-187,-4-17 239,7 33-92,44 246 171,-43-218-106,-4 0 1,-3 95 0,-3-145-28,0 0 0,-1-1 0,-1 1 0,0 0 0,-1-1 0,0 1 0,-2-1 0,1 0 0,-2-1 0,0 1 0,0-1 0,-1-1 0,-1 1 0,0-1 1,-1-1-1,0 0 0,-1 0 0,0-1 0,0-1 0,-1 1 0,-1-2 0,1 0 0,-1 0 0,-1-1 0,1-1 0,-1 0 0,-15 3 0,2-1-3,0-3 0,-1 0 1,0-1-1,1-2 0,-1-1 0,0-1 0,-46-6 0,69 5-64,0 0 1,0 0 0,1-1 0,-1 1 0,0-1 0,1 0 0,-1-1 0,1 1 0,-1-1 0,1 1-1,0-1 1,0-1 0,0 1 0,1-1 0,-1 1 0,1-1 0,0 0 0,0 0 0,0 0-1,1-1 1,-1 1 0,1-1 0,0 1 0,-3-10 0,4 8-346,0 1 0,0 0 0,1-1 0,0 1 0,0 0 0,0-1 0,1 1 0,-1 0 0,1-1 0,0 1 0,1 0-1,-1 0 1,1 0 0,0 0 0,5-8 0,-2 5-1082,1 0 0,0 1 0,0-1 0,12-9-1,36-29-7207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5811,'0'0'5832,"0"-3"-4837,1-1-507,1-1 1,-1 1-1,1 0 1,0-1-1,0 1 1,0 0-1,0 0 1,1 0-1,5-6 1,-4 7-378,0-1 0,0 1 0,0 0 0,0 0 0,0 1 0,1-1 0,0 1 0,-1 0 0,1 0-1,0 1 1,0-1 0,0 1 0,0 0 0,8 0 0,0-1-109,-1 1 0,1 0-1,-1 1 1,1 1-1,-1 0 1,1 0 0,-1 2-1,15 3 1,-23-4-12,0-1-1,0 1 1,0 0 0,-1 0-1,1 1 1,0-1 0,-1 1-1,0 0 1,0 0 0,1 0-1,-2 0 1,1 0 0,0 1-1,-1-1 1,1 1 0,-1 0 0,0 0-1,0 0 1,-1 0 0,1 0-1,-1 0 1,0 0 0,0 0-1,0 1 1,-1-1 0,1 8-1,-1-6 6,0 0 0,0-1 0,0 1 0,0 0 0,-1 0 0,0-1 0,-1 1 0,1-1 0,-1 1 1,0-1-1,0 0 0,-1 1 0,-2 4 0,-2-1-6,0-1 0,0 1 1,-1-1-1,0-1 1,-17 13-1,3-3 81,-1 0 0,-1-1 0,-29 14 0,64-35 444,-8 2-512,1 1-1,0 0 1,0 1 0,0-1-1,0 1 1,0 0-1,0 0 1,5-1-1,3 1-15,-1 0-1,1 0 0,0 1 0,-1 1 1,1 0-1,-1 0 0,1 1 0,-1 1 1,0 0-1,1 1 0,-2 0 0,1 0 1,0 1-1,-1 1 0,0-1 0,13 11 1,-8-5-13,0 1 1,-2 1 0,17 17-1,-27-27 22,0 0 0,-1 0-1,1 0 1,-1 0-1,0 1 1,0-1 0,0 0-1,-1 1 1,1 0-1,-1-1 1,1 1 0,-1 0-1,-1 0 1,1-1-1,0 1 1,-1 0 0,0 0-1,0 0 1,0 0-1,0 0 1,-1 0 0,-1 7-1,1-10 0,0 1 0,0-1 0,0 0 0,0 1 0,0-1 0,0 0 1,0 0-1,0 0 0,-1 0 0,1 0 0,0 0 0,-1 0 0,1-1 0,-1 1 0,1 0 0,-4 0 0,-28 7 55,23-6-53,-31 4 89,-1-1 1,-74-2-1,107-3-82,7 0-1,0 0 0,0 0 0,0 0 0,0 0 0,0 0 0,0 0 0,0-1 0,0 1 0,1-1 0,-1 1 0,0-1 0,0 0 0,0 1 0,1-1 0,-3-2 0,3 2-359,0-1-1,0 0 1,0 1 0,1-1-1,-1 0 1,0 0 0,1 1-1,-1-1 1,1 0 0,0 0-1,0 0 1,-1 0 0,1 1-1,0-1 1,1-3 0,-1-16-6908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0:5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 17192,'0'0'6819,"-8"0"-6419,-8 0-1456,-14-9-4563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0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6851,'0'0'4290,"26"3"-3343,396 7 1702,-316-17-1871,198-40 0,-304 47-885,0 0 0,0 0 0,0 0 0,1 0-1,-1 0 1,0 0 0,0 0 0,0 0 0,0 0 0,1 0 0,-1 0 0,0 0 0,0 0 0,0 0 0,1 0 0,-1 0 0,0 0 0,0 0-1,0 0 1,0 0 0,1 0 0,-1 0 0,0 0 0,0 0 0,0 0 0,0 0 0,1 0 0,-1 0 0,0 0 0,0 0 0,0 1 0,0-1-1,0 0 1,1 0 0,-1 0 0,0 0 0,0 0 0,0 1 0,0-1 0,0 0 0,0 0 0,0 0 0,0 0 0,0 0 0,0 1 0,0-1-1,0 0 1,0 0 0,1 0 0,-1 1 0,0-1 0,0 0 0,-1 0 0,1 0 0,0 0 0,0 1 0,0-1 0,0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0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12918,'0'0'4658,"5"105"-4018,-5-56-320,0 1-175,0-5-113,0-4 0,-5-3-32,1-9-2001,2-11-3730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0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133 131 6483,'4'-19'1177,"-2"9"-835,-1 1-123,0 1 1,1-1-1,0 1 0,6-14 0,-7 19-121,1 0 0,-1 1-1,1-1 1,-1 0 0,1 1-1,0 0 1,0-1 0,0 1-1,0 0 1,0 0-1,1 0 1,-1 0 0,1 1-1,-1-1 1,1 1 0,0-1-1,-1 1 1,1 0 0,0 0-1,5-1 1,7 0 44,-1 1-1,1 1 0,0 0 1,-1 1-1,1 1 1,-1 0-1,0 1 1,0 0-1,0 1 1,0 1-1,18 8 1,20 13-97,74 48 1,-100-58 41,61 40 53,101 83 0,-149-105-115,-1 2 0,-1 1 0,-2 2 0,44 64 0,-67-84-25,0 1 0,-1 1 0,-1 0-1,-1 0 1,-1 1 0,-1 0 0,-1 0 0,-1 1-1,4 45 1,-8-52 3,0 0 0,-2 1 0,0-1-1,-1 0 1,-1 0 0,0 0 0,-1 0 0,-1-1-1,0 1 1,-1-1 0,-1 0 0,0-1 0,-1 0-1,-18 24 1,10-18 12,-1-1-1,-1-1 0,-1 0 1,0-2-1,-2 0 0,-38 23 1,27-22 133,-1-1 0,-1-2-1,-1 0 1,-41 9 0,8-9 305,0-2 0,-2-4 0,1-2 1,-103-5-1,149-2-373,1 0 1,0-2-1,0 0 1,0-2 0,0 0-1,-38-16 1,54 19-85,0-1 1,1 0-1,-1 0 1,1 0-1,0 0 1,0-1-1,0 0 1,0 0-1,1-1 0,-1 1 1,1-1-1,0 0 1,0 0-1,1 0 1,0 0-1,0-1 1,0 1-1,0-1 1,1 0-1,0 0 0,0 0 1,1 0-1,0 0 1,0 0-1,0-1 1,1 1-1,0 0 1,1-12-1,1 8-497,0-1 1,1 1-1,0 0 0,1 0 0,0 0 1,0 0-1,1 1 0,0 0 0,1 0 1,0 0-1,1 1 0,14-16 0,49-52-4872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0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1816 317 2385,'-18'-17'4103,"6"5"-3663,-2-3-152,0 2 0,-1-1 0,0 2-1,-1 0 1,-1 1 0,0 0 0,-34-15 0,7 12 284,0 1 1,-1 2-1,-1 2 0,-48-4 1,-187 1 1663,218 13-1821,0 1-1,0 4 1,-84 18-1,110-15-256,0 2 0,1 1 0,1 2 0,0 1 0,1 2 0,-60 40 0,60-31 13,1 1 1,1 1-1,1 2 0,2 1 0,2 1 1,0 1-1,2 2 0,-32 59 0,36-52-17,1 2 0,2 0 0,1 1 0,3 1 0,2 0-1,2 1 1,-6 71 0,12-57-43,3 0 1,2 0-1,10 63 0,-4-81-71,2 0-1,1 0 1,3-1 0,1-1-1,21 42 1,-3-22-16,2-1 0,3-2 0,3-1-1,2-2 1,2-3 0,2-1 0,80 67 0,-58-62-16,3-4 0,2-2 0,2-4 1,3-3-1,115 47 0,-141-70-357,1-2 0,0-3 0,2-2 0,-1-2 0,2-3 0,86 3-1,-114-11 65,0-2 0,0 0 0,0-2-1,0-1 1,0-1 0,-1-1 0,0-2-1,-1 0 1,0-2 0,0-1 0,-1-1-1,27-19 1,6-7 324,-1-2 0,-2-2-1,-2-3 1,-2-3 0,-2-1 0,-3-3-1,47-67 1,-29 24 283,-4-2 0,-5-3 0,67-170 0,-99 210-246,-2 0 1,-3-1-1,-3-1 0,13-118 1,-26 154-51,-2 0 0,0-1 1,-2 1-1,-1 0 1,-1 0-1,-1 0 1,-2 0-1,-1 1 1,-14-33-1,6 25 82,-2 1 0,-1 0 1,-2 2-1,-1 0 0,-1 2 0,-33-32 0,6 11-41,-2 4 0,-3 1 0,-1 3 0,-2 3 0,-1 2 0,-2 2 0,-2 3 0,-1 4 0,-1 1 0,-1 4 0,-1 3 0,-1 2 0,-1 4 0,0 3 0,-1 2 0,0 4 0,0 3 0,-71 6 0,105 1-203,0 0 0,1 2 0,-1 2-1,1 2 1,1 0 0,-45 24 0,-4 8-4550,-96 68 0,87-52-265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3938,'0'0'12903,"-2"12"-13035,2 2 147,0 1 0,1-1 0,1 0 0,1 0 0,0 0 0,0 0 0,2 0 0,-1 0-1,2-1 1,0 0 0,0 0 0,2-1 0,-1 1 0,12 12 0,-16-22-1,0-1-1,1 1 1,-1-1-1,1 1 1,0-1 0,0 0-1,0-1 1,0 1-1,0-1 1,0 0-1,1 0 1,-1 0 0,0 0-1,1-1 1,-1 1-1,0-1 1,1 0 0,-1-1-1,0 1 1,1-1-1,5-1 1,0 0 3,0-1-1,1 0 1,-1-1 0,-1 0-1,1 0 1,-1-1 0,16-10-1,-15 6-4,-1 0-1,0 0 0,-1-1 1,1-1-1,-2 1 0,0-1 1,0 0-1,-1-1 0,0 0 1,-1 0-1,0 0 0,-1-1 1,-1 1-1,0-1 0,3-24 1,-6 442 44,-1-383-38,0 0 0,-2 0 0,0-1 0,-1 1 0,-1-1 0,-2 0 0,0 0 0,-1 0 0,-1-1 0,-19 32 0,22-42-9,0-1 1,-1 1 0,0-1 0,-1 0 0,0-1-1,0 0 1,-1 0 0,0-1 0,-1 0 0,1-1-1,-1 1 1,0-2 0,-1 0 0,0 0 0,1-1-1,-1 0 1,-1-1 0,1 0 0,0-1 0,-1 0-1,-19 0 1,18-1 39,1-2 0,-1 1-1,1-2 1,-18-3 0,25 3-34,-1 0 1,0 0-1,1-1 1,-1 0-1,1 0 1,0 0-1,0-1 1,0 0-1,0 0 1,1 0-1,-5-6 1,4 5-57,1 0 0,1 0-1,-1 0 1,1-1 0,0 0 0,0 1 0,1-1 0,-3-8 0,4 11-392,0-1-1,0 1 1,1-1 0,-1 0 0,1 0 0,0 1-1,0-1 1,0 0 0,0 0 0,1 1 0,-1-1 0,1 0-1,0 1 1,0-1 0,1 1 0,1-4 0,19-19-3940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1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 5635,'0'0'8844,"0"-7"-7913,0-13-620,0 14-222,0 12-9,12 140 1619,0 9-477,-12-135-1296,1-12-54,-1-1-1,0 1 1,0-1 0,0 1 0,-1 0-1,0-1 1,-1 0 0,0 1-1,0-1 1,0 0 0,-7 13-1,-10 8-4369,1-2-1766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1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4018,'0'0'6819,"0"1"-6497,0 0 1,-1 0-1,1 1 1,0-1-1,0 0 1,0 1-1,0-1 0,0 0 1,0 1-1,0-1 1,0 0-1,0 0 1,1 2-1,6 0-30,1-1 0,-1 0 1,1 0-1,-1-1 0,1 0 0,-1 0 0,1-1 1,11 0-1,-2 0-102,227 1 481,-130-2-8188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8132,'0'0'3215,"27"0"-2519,176 0 1147,-122 0-1453,580 10 1491,198 23-1613,-352-15-160,-40-5 69,-3-30 1332,91-13 1559,-554 30-2836,-4 0-915,-87 0-8430,41 0 3681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1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4242,'0'0'7523,"-10"27"-6114,38-25-48,9-2-481,5 0-64,0 0-351,-5 0-145,-2 0-160,-4-4-112,-3 0-48,-6 4-32,-7-2-3234,-6-2-3057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1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49 6339,'0'0'8388,"0"-11"-7988,-1 3-347,-2-19 63,3 26-115,0 1-1,0 0 1,0 0-1,0 0 1,0 0-1,0 0 1,0 0 0,0 0-1,0-1 1,0 1-1,0 0 1,0 0-1,0 0 1,-1 0-1,1 0 1,0 0-1,0 0 1,0 0 0,0 0-1,0 0 1,0 0-1,0-1 1,0 1-1,0 0 1,-1 0-1,1 0 1,0 0-1,0 0 1,0 0 0,0 0-1,0 0 1,0 0-1,-1 0 1,1 0-1,0 0 1,0 0-1,0 0 1,0 0 0,0 0-1,0 0 1,0 0-1,-1 0 1,1 0-1,0 1 1,0-1-1,0 0 1,0 0-1,0 0 1,0 0 0,0 0-1,0 0 1,0 0-1,-1 0 1,1 0-1,0 0 1,0 1-1,0-1 1,0 0-1,-9 19 18,-24 79 469,5 1 0,4 1 0,-18 172 0,16 316 804,27-585-1287,-1 0 0,0 0 0,-1 0 0,1 0 0,0 0 0,-1-1 0,0 1 0,0 0 0,0 0 0,0 0 0,0-1 0,0 1 0,-1 0 0,1-1 0,-4 5 0,3-6-2,0 1 0,0-1 1,0 1-1,0-1 1,0 0-1,0 0 0,-1 0 1,1 0-1,0 0 1,-1-1-1,1 1 0,0-1 1,-1 0-1,1 1 1,-1-1-1,1 0 0,-1 0 1,1 0-1,-4-1 1,1 0-191,1-1 1,-1 1 0,0-1 0,1 1 0,0-2 0,-1 1 0,1 0-1,0-1 1,0 1 0,0-1 0,0 0 0,1-1 0,-1 1 0,1-1-1,0 1 1,-5-9 0,-4-6-1698,1 0 0,-13-31 1,-6-20-2967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1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6579,'0'0'6931,"114"-36"-6419,-62 20-191,12-1-321,-1-3 0,1-2-48,-1-3-3250,-6-5-592,-2-6-1376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1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6883,'0'0'7332,"-9"33"-7124,9 11 96,0 1 0,0 5-160,0 1-80,0-6-64,20-5-224,9-13-4690,8-15-577</inkml:trace>
  <inkml:trace contextRef="#ctx0" brushRef="#br0" timeOffset="1">426 165 8500,'0'0'3634,"-33"122"-1714,15-53-415,1 8-48,1 0-449,8 0-528,1-2-399,3-6 191,4-6-256,0-12 48,32-11-64,12-13-833,7-15-4145,8-12-1713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1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9204,'0'0'5472,"23"7"-5400,74 26-37,-92-31-39,0 0 1,-1 0-1,0 0 0,1 1 1,-1-1-1,0 1 0,0 0 1,-1 0-1,1 1 1,0-1-1,-1 1 0,0 0 1,0 0-1,0 0 1,-1 0-1,1 0 0,1 6 1,-1-1-4,-1 0 0,0 0 0,0 1 1,-1-1-1,-1 0 0,0 14 0,0-23 8,0 6-1,-1 0 0,0 0 1,0 0-1,-1 0 1,1 0-1,-1-1 0,0 1 1,-1-1-1,1 1 0,-1-1 1,0 0-1,-1 0 0,1 0 1,-1 0-1,0-1 1,0 1-1,-1-1 0,1 0 1,-1-1-1,0 1 0,-9 5 1,14-12 39,0 1 0,0 0 0,0-1 1,0 1-1,0-1 0,0 1 0,1 0 1,-1 0-1,1-1 0,0 1 0,2-4 1,14-23-27,2 0 1,25-29-1,4-6 12,57-93 2204,-95 149-637,-7 17-685,-7 21-666,-25 71-97,17-67-15,-12 61 0,22-80-73,-1 1-1,2 0 0,0 0 0,2 25 0,0-38-133,-1 0 0,0 1 0,1-1-1,0 0 1,0 0 0,0 0 0,0 0 0,0 0-1,1 0 1,-1 0 0,1 0 0,0 0 0,0-1-1,0 1 1,0-1 0,0 1 0,1-1 0,-1 0-1,1 0 1,-1 0 0,1 0 0,0 0-1,0-1 1,0 1 0,0-1 0,0 0 0,0 0-1,3 1 1,36 2-5005,7-4-2820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1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10661,'0'0'5058,"15"25"-4249,52 84-110,-58-94-620,-2 0-1,0 1 1,0 0 0,-2 0 0,0 0 0,0 1 0,-2-1 0,0 1 0,-1 0 0,-1 0 0,0 0 0,-2 0 0,0 0 0,-3 21 0,2-26-66,-1 0 0,0 0 0,0-1 0,-1 1-1,0-1 1,-1 0 0,-9 15 0,-6 5 50,-26 31 0,30-42-44,1 1-1,0 1 1,1 0 0,-10 25 0,24-47-23,-8 22-1263,8-21 1090,0 0 1,-1-1 0,1 1 0,0 0-1,0-1 1,0 1 0,-1 0 0,1-1-1,0 1 1,0 0 0,0 0 0,0-1 0,1 1-1,-1 0 1,0-1 0,0 1 0,0 0-1,0 0 1,1-1 0,-1 1 0,0 0-1,1-1 1,-1 1 0,0-1 0,2 2 0,16 0-7919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1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 13926,'0'0'6579,"147"-26"-6322,-71 21-145,-1 1-112,-9 2-64,-16 2-2514,-15 0-5441</inkml:trace>
  <inkml:trace contextRef="#ctx0" brushRef="#br0" timeOffset="1">1 320 6995,'0'0'13302,"109"4"-12902,-39-20-143,-2 1-161,0-1-16,-11 0-48,-13 2-32,-17 6-144,-12 2 144,-15 2-80,0 2-977,-20-1-3537,-19-1-2337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3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263 122 2161,'0'0'6598,"-3"-17"-4424,-11-52 70,14 66-2037,-1 0 1,0 0 0,0 1 0,0-1-1,0 1 1,-1-1 0,1 1 0,-4-5-1,4 6-118,1 1 0,-1-1-1,0 0 1,1 1-1,-1-1 1,0 1-1,0-1 1,1 1 0,-1-1-1,0 1 1,0 0-1,0-1 1,0 1-1,0 0 1,0 0 0,0-1-1,0 1 1,-1 0-1,0 1-5,0-1 0,0 1 0,0-1 0,0 1 0,0 0 0,0 0 0,1 0 0,-1 0-1,0 0 1,0 0 0,1 1 0,-1-1 0,1 0 0,-1 1 0,1 0 0,0-1 0,-3 4 0,-15 25 177,1 1 1,2 0-1,-25 64 1,19-28 237,-15 74 0,27-99-438,3 1-1,1 0 1,2 1-1,2-1 1,7 83-1,-4-118-106,0 1-1,1-1 0,0 0 0,1 0 0,0 0 0,0 0 0,1-1 0,0 1 0,0-1 0,0 0 1,1 0-1,0-1 0,1 1 0,-1-1 0,1 0 0,12 9 0,-9-9-679,0-1-1,1 0 0,0 0 1,0 0-1,0-1 0,0-1 0,1 0 1,0 0-1,-1-1 0,1-1 1,0 0-1,13 0 0,38 0-4381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3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7267,'0'0'4594,"19"-3"-4159,-10 1-406,-3 0-19,0 0 0,0 1 0,-1 0 0,1 0 0,0 1 0,0 0 0,0-1 0,0 2-1,0-1 1,0 1 0,0 0 0,0 0 0,0 1 0,-1 0 0,1 0 0,-1 0 0,1 0 0,-1 1 0,0 0-1,0 0 1,0 1 0,0-1 0,4 6 0,2 3 8,0 0 0,-1 2 0,-1-1 0,0 1 0,-1 1 1,-1-1-1,0 1 0,-1 1 0,0-1 0,6 30 0,-10-34-8,0 0-1,-1 0 1,-1 0 0,0 0-1,0 0 1,-1 0 0,0 0 0,-1 0-1,0-1 1,-1 1 0,0-1-1,-1 1 1,0-1 0,0 0-1,-1 0 1,0-1 0,-8 11 0,7-11 1,-1-1 1,0 1 0,0-1-1,-1 0 1,0-1 0,-1 0-1,-10 8 1,19-15-10,-1 0 0,1 1 1,0-1-1,-1 0 0,1 0 0,0 0 1,0 1-1,-1-1 0,1 0 0,0 0 0,-1 0 1,1 0-1,0 0 0,-1 0 0,1 0 1,0 0-1,-1 0 0,1 0 0,0 0 0,-1 0 1,1 0-1,-1 0 0,1 0 0,0 0 1,-1 0-1,1 0 0,0 0 0,-1 0 1,1 0-1,0-1 0,0 1 0,-1 0 0,1 0 1,0 0-1,-1-1 0,1 1 0,0 0 1,0 0-1,0-1 0,-1 1 0,1 0 0,0-1 1,0 1-1,0 0 0,-1-1 0,1 1 1,0 0-1,0-1 0,0 1 0,0 0 1,0-1-1,0 1 0,0 0 0,0-1 0,0 1 1,0 0-1,0-1 0,0 1 0,0 0 1,0-1-1,0 1 0,1-1 0,3-24-14,4 7-116,1 1-1,0 0 1,2 0 0,-1 1 0,2 0-1,22-22 1,-1-2 20,13-17 138,-12 16 340,-1-2 0,-2-1 0,28-54 0,-79 131 4593,-5 6-4480,-20 45-1,35-56-360,1 0 0,2 0-1,0 1 1,2 0 0,1 0-1,2 1 1,0-1 0,2 1-1,5 35 1,-5-58-206,1 0 1,0-1-1,1 1 0,0 0 1,0-1-1,0 0 0,1 1 1,0-1-1,0 0 0,0 0 0,1-1 1,0 1-1,0-1 0,9 9 1,-7-9-463,0 0 0,0-1 1,0 0-1,0 0 0,1 0 1,0-1-1,0 0 0,0 0 1,0-1-1,0 0 0,0 0 1,1-1-1,8 1 0,38 0-4963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3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7700,'0'0'9668,"105"-26"-9428,-48 16-160,7 2-80,-3 1 0,-4 3-1585,-11-2-3345,-11-4-64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9925,'0'0'7603,"-140"41"-6995,98 46 433,5 10-257,9 5-304,12-1-127,16-9-241,0-7-80,9-10-32,19-10 0,8-15-2305,1-17-2882,2-17-303,3-16-2322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3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7027,'0'0'4421,"22"-14"-3864,-2 2-510,0 1-1,38-15 0,-55 26-42,-1-1 0,1 0-1,0 1 1,-1 0 0,1 0 0,0 0-1,0 0 1,-1 0 0,1 0-1,0 0 1,-1 1 0,1 0 0,0-1-1,-1 1 1,1 0 0,-1 0-1,1 1 1,3 1 0,-1 1 5,1 1 0,-1-1 0,-1 1 0,1 0 0,4 6 0,-5-5-3,2 2 7,-1 1 0,0-1 0,0 1 0,-1 1 1,0-1-1,-1 0 0,0 1 0,-1 0 0,0 0 0,0-1 0,-1 1 0,0 0 1,-1 1-1,0-1 0,0 0 0,-1 0 0,-1 0 0,0-1 0,0 1 0,-1 0 1,0-1-1,0 1 0,-1-1 0,-7 12 0,-24 46 0,35-67-17,0 0 0,0 0 0,0 1 0,0-1 0,0 0 0,0 0 0,0 0 0,0 0 0,0 0 1,0 0-1,0 1 0,0-1 0,0 0 0,0 0 0,0 0 0,0 0 0,0 0 0,0 0 0,0 0 0,1 1 0,-1-1 0,0 0 0,0 0 0,0 0 0,0 0 0,0 0 0,0 0 0,0 0 0,0 0 0,0 0 0,0 1 0,1-1 0,-1 0 0,0 0 0,0 0 0,0 0 0,0 0 0,0 0 0,0 0 0,0 0 0,1 0 0,-1 0 0,0 0 0,0 0 0,0 0 0,0 0 0,0 0 0,0 0 0,1 0 0,-1 0 0,0 0 0,0 0 0,0 0 0,0 0 0,0 0 0,0 0 0,0 0 0,1 0 0,-1-1 0,0 1 0,10-3-17,10-11-94,-1 0 1,0-2-1,-2 0 0,0-1 0,28-35 0,-31 35 143,-6 7 168,10-10-367,24-37-1,-38 50 554,0 1 0,-1-1 0,0 0 0,0 1 0,0-1 0,-1-1 0,0 1 0,-1 0 0,1 0 0,-1-13 0,-1 19-323,0 1-1,-1-1 1,1 1 0,-1 0-1,1-1 1,-1 1 0,1 0-1,0-1 1,-1 1 0,1 0-1,-1 0 1,0 0 0,1-1-1,-1 1 1,1 0 0,-1 0-1,1 0 1,-1 0 0,1 0-1,-1 0 1,1 0 0,-1 0-1,1 0 1,-1 0 0,0 0-1,1 1 1,-1-1 0,1 0-1,-1 0 1,1 0 0,-1 1-1,1-1 1,-1 0 0,1 1-1,-22 9 186,16-5-173,1 1-1,0-1 1,0 1 0,0 1-1,1-1 1,0 0 0,1 1 0,-1 0-1,1 0 1,0 0 0,1 0-1,0 1 1,-1 7 0,0 0-10,0 0 0,2 1 0,0-1-1,1 0 1,2 27 0,0-33-101,0-1 0,1 0 0,0 0 0,0 0 0,1-1 0,0 1 0,0-1 0,0 0 0,1 0 1,0 0-1,1-1 0,0 1 0,-1-1 0,2-1 0,-1 1 0,13 7 0,-6-4-751,0-1 1,1-1-1,19 9 1,-20-11-911,1-1 0,-1 0 0,21 3 0,21-3-3258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3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7 478 6499,'0'0'11237,"0"55"-10116,0-15-81,0-1-640,0 1-144,0-3-47,-3-1-209,1-3 48,0-5-161,2-7-1807,0-9-3587</inkml:trace>
  <inkml:trace contextRef="#ctx0" brushRef="#br0" timeOffset="1">414 14 9236,'0'0'2420,"24"-4"-246,-11 1-1879,-4 1-148,1 0 0,-1 1 0,0 0 0,1 0 0,16 2 0,-21 0-101,-1 0 1,1 0-1,0 0 1,-1 1-1,1-1 1,-1 1-1,0 0 1,1 1 0,-1-1-1,0 1 1,0 0-1,-1 0 1,1 0-1,-1 0 1,1 0-1,-1 1 1,4 5 0,16 23 352,-2 0 1,-2 1 0,0 1 0,24 67-1,-34-75-344,-2 0-1,0 1 0,-2-1 1,-1 1-1,-2 0 0,0 0 0,-4 49 1,0-57-48,-2-1 0,0 0 1,-1 0-1,-1 0 1,-1-1-1,0 0 0,-2 0 1,0 0-1,0-1 0,-21 25 1,6-11-920,-2-1 1,-1-2-1,-1 0 1,-37 27-1,10-18-2426,2-10-370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3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7267,'0'0'6707,"-99"118"-5266,66-35-288,5 4-353,6-7-272,11-3-240,9-10-176,2-3-32,0-9-80,11-8 0,8-11-624,8-11-2849,3-13-1410,3-12 465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3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6403,'0'0'2438,"21"16"-2051,66 60-24,-81-70-328,-1 0 1,0 1-1,0-1 1,0 1-1,-1 0 1,0 0-1,-1 1 1,0-1-1,0 1 0,0 0 1,2 14-1,-2-4 13,-2-1-1,0 1 1,-3 27-1,2-36-38,-1-4-1,1 0 0,-1 0 0,0-1 0,0 1 0,0-1-1,-1 1 1,0-1 0,1 0 0,-2 1 0,1-1 0,0 0-1,-1 0 1,0 0 0,0-1 0,0 1 0,0-1 0,-1 1 0,1-1-1,-1 0 1,0-1 0,0 1 0,0-1 0,0 1 0,0-1 0,-1 0-1,1-1 1,0 1 0,-1-1 0,0 0 0,1 0 0,-1 0-1,0-1 1,-6 1 0,11-2-3,-1 1 0,0 0 0,1-1 1,-1 1-1,1 0 0,-1-1 0,1 1 0,-1-1 0,1 1 0,-1-1 0,1 1 1,-1-1-1,1 0 0,-1 1 0,1-1 0,0 1 0,-1-1 0,1 0 0,0 1 0,0-1 1,0 0-1,-1 0 0,1 1 0,0-1 0,0 0 0,0 1 0,0-1 0,0-1 1,0-28 22,1 20-26,0 2-20,0 0-1,0 0 1,1 0 0,0 0 0,0 1-1,1-1 1,0 1 0,0 0 0,1-1-1,0 1 1,6-7 0,11-15-80,30-31-1,-25 30 77,1-2 216,87-97-405,-31 52 3320,-83 77-3042,1 0-1,-1-1 0,0 1 1,0 0-1,0 0 0,0 0 0,1 0 1,-1-1-1,0 1 0,0 0 1,0 0-1,1 0 0,-1 0 1,0 0-1,0 0 0,0-1 0,1 1 1,-1 0-1,0 0 0,0 0 1,1 0-1,-1 0 0,0 0 0,0 0 1,1 0-1,-1 0 0,0 0 1,0 0-1,1 0 0,-1 0 1,0 0-1,0 0 0,1 1 0,-1-1 1,0 0-1,0 0 0,0 0 1,1 0-1,-1 0 0,0 0 0,0 1 1,0-1-1,1 0 0,-1 0 1,0 0-1,0 1 0,0-1 1,0 0-1,0 0 0,1 0 0,-1 1 1,0-1-1,0 0 0,0 0 1,0 1-1,0-1 0,0 0 0,0 0 1,0 1-1,0-1 0,0 0 1,0 0-1,0 1 0,0-1 1,0 0-1,0 1 0,-2 21-345,2-19 545,-6 27 105,-1-1 0,-1 0 0,-16 38 1,14-40-126,0 0 1,2 0 0,1 1 0,-5 39 0,10-53-195,1 1 0,1 0 1,1 0-1,0-1 0,0 1 1,5 15-1,-5-25-224,1 0 1,0 0-1,0-1 1,0 1-1,0-1 0,1 0 1,0 0-1,0 0 1,3 4-1,-2-4-438,0-1-1,0 1 0,1-1 0,-1 0 1,1-1-1,-1 1 0,1-1 0,0 0 1,10 3-1,36 4-5280,5-8 1833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7732,'0'0'7651,"156"-42"-7459,-99 30-144,0 5-48,-3-1-608,-5 2-3394,-6-2-496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5539,'0'0'6739,"24"-2"-6483,0 1-227,-1 1 0,28 2 1,-48-1-27,0-1 0,0 1 1,0 0-1,0 0 1,0 0-1,0 1 0,0-1 1,0 1-1,-1-1 0,1 1 1,-1 0-1,1 0 0,-1 0 1,0 0-1,1 1 1,-1-1-1,0 0 0,-1 1 1,1 0-1,0-1 0,-1 1 1,2 3-1,0 2 8,-1 1 0,1-1 0,-1 0 1,-1 1-1,1 13 0,-1-14-1,0 0 0,-1 1 0,0-1 1,0 0-1,-1 1 0,0-1 0,-1 0 0,0 0 1,0 0-1,-1 0 0,1 0 0,-2 0 0,1-1 1,-1 1-1,0-1 0,-10 12 0,6-9-4,4-5-5,1-1 0,-1 1 1,1-1-1,0 1 0,-3 8 1,12-14-499,1-2 416,1 0-1,-1-1 1,0 0-1,0 0 0,0-1 1,0 0-1,-1 0 1,7-7-1,50-55-766,-47 48 779,15-16 421,-1-1 0,-2-2 0,26-45 1,-52 80 16,-1-1 1,1 1 0,-1-1-1,1 1 1,-1-1 0,0 0-1,0 1 1,-1-1 0,1 0 0,-1 0-1,0 1 1,0-1 0,0-4-1,-1 7-281,0 0-1,1 1 0,-1-1 1,0 0-1,0 1 0,0-1 0,1 0 1,-1 1-1,0-1 0,0 1 1,0 0-1,0-1 0,0 1 1,0 0-1,0 0 0,0-1 1,0 1-1,0 0 0,0 0 0,0 0 1,0 0-1,0 0 0,0 0 1,-2 1-1,-27 2 233,25-1-286,0 0 0,0 0 0,0 0 0,0 0 0,0 1 0,0 0 0,1 0 0,-1 0 0,1 1 0,0-1 0,0 1 0,0 0 0,1 0 0,0 0 0,-1 1 0,1-1 0,0 1 0,1 0 0,0 0 0,-1 0 0,-1 9 0,-1 2-29,0 0-1,2 1 1,0-1 0,1 1-1,0 30 1,2-39-56,0 0 0,1 0 0,0 0-1,0 0 1,1 0 0,0 0 0,0 0-1,1 0 1,0-1 0,0 1 0,1-1 0,0 0-1,8 11 1,-5-10-728,0 0-1,0-1 1,1 0-1,0 0 1,1-1-1,11 7 1,28 11-5768,-5-8-1225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125 117 6499,'0'0'7822,"9"-13"-6760,3-7-562,-6 10 5,0 1 1,1-1 0,-1 1-1,16-14 1,-20 21-478,0-1 1,1 1-1,-1 0 0,1 1 1,0-1-1,-1 0 0,1 1 1,0-1-1,0 1 0,0 0 1,0 0-1,0 0 0,1 1 1,-1-1-1,0 1 0,0 0 1,0-1-1,1 1 0,-1 1 0,0-1 1,0 0-1,0 1 0,6 1 1,-3 0 0,0 0 0,-1 1 0,1-1 0,-1 1 0,0 0-1,1 0 1,-2 1 0,1 0 0,0 0 0,-1 0 0,7 7 0,-6-4-36,0 0 0,0 1 0,-1 0 0,0 0 0,0 0 0,-1 0 0,0 0 0,-1 1 0,1-1-1,-2 1 1,1 0 0,0 11 0,-2-13 1,0 0 0,0 0-1,-1 1 1,0-1 0,0 0 0,-1 0-1,0 0 1,0 0 0,0-1 0,-1 1-1,0-1 1,0 1 0,-1-1 0,0 0-1,-7 9 1,-8 4-94,-1 0 1,-1-1-1,-1-1 0,0-2 0,-1 0 0,-1-1 1,0-1-1,-1-1 0,-39 12 0,59-22-9,0 0 5,1 0 0,-1-1-1,0 0 1,1 1 0,-1-2-1,0 1 1,0 0 0,0-1 0,0 0-1,1 0 1,-10-2 0,13 1 113,0 0 0,1 0 0,-1 0 0,1 0 0,-1 0 0,1 0 0,-1 0 0,1 0 0,0-1 0,0 1 0,0 0 0,-1 0 0,1-1 0,0 1 0,0 0 0,0 0 0,1 0 0,-1-1 0,1 0 0,-1-2 40,0 1-44,0 1 1,1-1-1,-1 0 0,1 1 0,0-1 1,0 1-1,0-1 0,0 1 0,0-1 1,1 1-1,-1 0 0,1 0 0,-1-1 1,1 1-1,0 0 0,0 0 0,0 1 1,0-1-1,0 0 0,0 1 0,0-1 1,1 1-1,-1 0 0,1-1 0,-1 1 1,1 0-1,-1 1 0,1-1 0,3 0 1,7-2-22,1 0 0,-1 1 0,1 1 0,19 0 0,-17 1 7,-1 1 1,0 1 0,1 0 0,-1 1 0,26 9 0,-8 1-703,43 24 1,-51-25-3226,-3-5-570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9060,'0'0'3506,"122"142"-3026,-93-61 64,-7 8-304,-5 1-80,-12-5-64,-5-6 49,-2-6-129,-27-8-16,-10-6 0,-7-3-433,-7-5-1744,-4-6-256,0-9-528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4 624,'0'0'8543,"7"-2"-8164,6 1-139,0 0-1,0 1 1,0 0 0,0 1 0,23 5 0,40 2 740,322-9-940,-396 1-589,-1 0 445,-1 0 1,0 0 0,0 0 0,0 0-1,1 0 1,-1 0 0,0 0 0,0 1-1,1-1 1,-1 0 0,0 0-1,0 0 1,1 0 0,-1-1 0,0 1-1,0 0 1,0 0 0,1 0 0,-1 0-1,0 0 1,0 0 0,1 0 0,-1 0-1,0 0 1,0 0 0,0-1 0,0 1-1,1 0 1,-1 0 0,0 0 0,0 0-1,0-1 1,0 1 0,0 0 0,1 0-1,-1 0 1,0-1 0,0 1-1,0 0 1,0-1 0,0-7-3677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5923,'0'0'4818,"-13"122"-3361,13-59 111,0 2-415,0-4-529,-2-1-320,-5-5-160,0-8-128,3-5 64,4-9-80,0-9-128,11-12-3137,18-12-1201,8 0-1025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8436,'0'0'4290,"25"-1"-3679,-1 0-517,-1 1 0,37 4 1,-56-3-93,0 1 1,0-1 0,0 1 0,0 0 0,0 0 0,-1 0 0,1 1 0,-1-1 0,1 1 0,-1 0-1,0 0 1,0 0 0,0 1 0,0-1 0,-1 1 0,1-1 0,-1 1 0,0 0 0,0 0 0,0 0-1,-1 0 1,1 0 0,-1 0 0,1 6 0,0-4-6,3 14-2,-1 0 1,0 0 0,-2 0-1,0 1 1,-2-1-1,0 1 1,-1-1-1,-4 21 1,-9 4-6,13-42-15,0-1-1,0 1 0,0 0 0,-1-1 0,0 1 1,1-1-1,-1 1 0,0-1 0,0 0 0,0 0 0,0 0 1,-1 0-1,-2 2 0,5-4-74,-1-1 0,1 1 0,0 0 0,0-1 0,-1 1-1,1 0 1,0-1 0,0 1 0,-1 0 0,1-1 0,0 1 0,0-1 0,0 1 0,0 0 0,0-1-1,-1 1 1,1-1 0,0 1 0,0 0 0,0-1 0,0 1 0,0-1 0,0 1 0,1-1 0,-1 1-1,0 0 1,0-1 0,0 1 0,0-1 0,0 1 0,1-1 0,-1 0-149,3-13-119,1 1 1,1-1 0,0 1-1,1 0 1,0 0 0,15-21-1,5-14 317,-10 17 192,10-21 1156,-2 0 0,27-86-1,-49 120 1533,-8 20-153,-15 24-1628,6 1-833,1 1 0,0 0 1,3 0-1,0 1 0,2 1 1,1 0-1,1 0 1,2 0-1,0 1 0,3 0 1,0 0-1,2-1 0,5 36 1,-4-58-344,1 0 1,1 0 0,0 0 0,0-1 0,0 1 0,1 0-1,0-1 1,0 0 0,1 0 0,0 0 0,10 10-1,-10-12-850,1 1 0,0-1 0,0-1 0,1 1 0,-1-1 0,1 0 0,12 6 0,24 1-5095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7780,'0'0'1728,"-81"128"113,55-61 336,11 6-704,6 4-705,7-2-304,2-6-303,0-8-129,0-12-32,0-11-49,15-11-1759,5-11-3571,6-16-1328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30 752,'0'0'8599,"24"4"-7887,-5-1-522,-10-2-105,0 0-1,-1 0 1,1 1-1,-1 0 1,1 0-1,-1 1 1,0 0-1,0 1 1,0 0-1,0 0 1,-1 0-1,0 1 1,0 1-1,0-1 1,9 10-1,-7-5-8,0 1 0,-1 0-1,0 0 1,-1 1 0,0 0-1,-1 0 1,0 1-1,-1-1 1,-1 1 0,0 1-1,0-1 1,-2 0 0,1 1-1,-2-1 1,0 1 0,-1 15-1,1-28-72,-1 0 0,0 1 0,0-1 0,0 0 0,0 0 0,0 0 0,0 0 0,0 0 0,0 1 0,0-1 0,-1 0-1,1 0 1,0 0 0,-1 0 0,1 0 0,-1 0 0,1 0 0,-1 0 0,0 0 0,1 0 0,-1 0 0,0 0 0,0 0 0,1-1 0,-1 1 0,0 0-1,0 0 1,0-1 0,-2 2 0,5-11 267,7-5-281,1 0 0,0 1 0,1 0 0,1 0 1,24-19-1,4-6-124,37-45-81,45-44 2737,-123 136-454,-4 7-1783,-2-1-1,0 0 0,-1 0 1,0-1-1,-1 0 1,-15 17-1,8-9 322,-22 39 0,30-45-567,1 0 0,0 1 0,1 0 0,1-1 0,1 2 0,0-1 0,1 0 0,1 1 0,1 0 0,1-1 0,2 32 0,-1-45-106,0 1 0,0-1 0,0 0-1,1 0 1,0 0 0,0 0 0,0 0 0,0 0 0,0-1 0,1 1-1,-1-1 1,1 0 0,0 1 0,0-1 0,0 0 0,1-1 0,6 5 0,-4-3-726,0 0 1,1-1-1,0 0 1,0-1 0,13 4-1,36 2-6542</inkml:trace>
  <inkml:trace contextRef="#ctx0" brushRef="#br0" timeOffset="1">835 414 9460,'0'0'10245,"103"-57"-10165,-54 53-80,3 4-16,5 0-2913,2 0-4243,12-4-2496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4658,'0'0'6915,"11"19"-6637,1-3-214,-7-9-42,1 0-1,-2 0 1,1 0-1,-1 0 1,0 1-1,-1 0 1,0 0-1,0 0 1,0 0-1,-1 0 1,0 0-1,-1 1 1,1 16-1,-2-8 14,-1 0 0,0 0 0,-2 0 0,0-1 0,0 1 0,-2-1 0,0 0 0,-1 0 0,-8 17 0,-15 30 18,29-62-43,0 2 29,6-4 16,2-3-22,0 1 0,0-2-1,0 1 1,-1-1 0,1 0 0,-1 0-1,13-12 1,45-53-57,-59 64 40,81-104 57,-51 61-145,44-44 0,-67 79 297,1 1 0,0 1 1,1 1-1,0 0 0,0 1 0,1 0 1,28-12-1,-44 22-171,0 0-1,0 0 0,0 0 1,0 0-1,1 0 1,-1 0-1,0 0 1,0 0-1,0 0 1,0 0-1,0-1 1,0 1-1,0 0 1,0 0-1,0 0 1,0 0-1,1 0 0,-1 0 1,0 0-1,0 0 1,0 0-1,0 0 1,0 0-1,0 0 1,0 0-1,1 0 1,-1 0-1,0 0 1,0 0-1,0 0 1,0 0-1,0 0 0,0 0 1,0 0-1,0 0 1,1 0-1,-1 0 1,0 0-1,0 0 1,0 0-1,0 1 1,0-1-1,0 0 1,0 0-1,0 0 1,0 0-1,0 0 0,1 0 1,-1 0-1,0 0 1,0 0-1,0 0 1,0 1-1,0-1 1,0 0-1,0 0 1,0 0-1,0 0 1,0 0-1,0 0 1,0 0-1,0 1 0,0-1 1,0 0-1,0 0 1,0 0-1,0 0 1,0 0-1,-7 12 874,-17 16-1287,22-25 653,-32 36 290,2 1 1,-38 64 0,60-88-734,1 1 0,1 0 0,1 1 1,0-1-1,1 1 0,1 0 0,1 1 1,1-1-1,-3 38 0,6-52-374,0-1-1,0 0 0,0 1 1,1-1-1,-1 0 0,1 0 0,0 1 1,1 4-1,0-6-294,0 0-1,-1 0 1,1 0 0,0 0 0,0 0-1,0 0 1,0-1 0,1 1-1,3 2 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9220,'0'0'5336,"8"8"-5171,22 27-34,-29-33-124,0-1-1,0 0 1,-1 0-1,1 1 1,-1-1-1,1 0 1,-1 1-1,1-1 1,-1 1-1,0-1 1,0 1 0,0-1-1,1 0 1,-1 1-1,-1-1 1,1 1-1,0-1 1,0 1-1,-1-1 1,1 0-1,0 1 1,-1-1-1,1 1 1,-1-1-1,0 0 1,1 0-1,-3 3 1,-1 0 27,0 1 0,0-1 0,-1 1 0,0-1 0,-5 3 0,-3 3 126,12-9 206,11-2 1045,-3-2-1375,1 1 1,0 0-1,0 0 0,0 1 1,0 0-1,0 0 0,0 1 1,8 0-1,-12 1-48,-1-1 1,0 1-1,0 0 0,0 0 0,1 1 0,-1-1 1,0 0-1,-1 1 0,1 0 0,0 0 0,0 0 1,-1 0-1,1 0 0,-1 0 0,1 1 0,-1-1 1,0 1-1,0-1 0,0 1 0,-1 0 0,1 0 1,2 5-1,-1-1 13,-1-1 0,1 1 1,-1 0-1,0 0 0,-1 0 1,0 0-1,0 0 0,0 0 0,-1 0 1,0 0-1,0 0 0,-1 0 0,0 0 1,-3 12-1,2-14 10,0 0 0,0-1 0,-1 1 1,1 0-1,-1-1 0,0 0 0,0 0 0,0 0 0,-1 0 1,0 0-1,1-1 0,-1 0 0,-1 1 0,1-1 0,0-1 1,-1 1-1,1-1 0,-1 0 0,0 0 0,-7 2 0,-5 1 209,0-2-1,-1 0 1,1-1-1,-1 0 1,1-2-1,-1 0 0,-19-3 1,34 3-210,1-1 0,0 1 1,-1-1-1,1 1 0,0-1 0,0 0 1,-1 0-1,1 0 0,0 0 0,0 0 1,0-1-1,0 1 0,0-1 0,0 1 1,1-1-1,-1 0 0,0 1 0,1-1 1,-1 0-1,1 0 0,0 0 0,-2-4 1,-4-22-1803,8-3-4093,4 6 600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6963,'0'0'7460,"122"79"-6660,-93-16-16,-5 10-175,-6 4-49,-12 2-384,-6 0 16,-6-6-128,-34-6-16,-15-6-80,-13-4 32,-8-4-1377,-8-3-4657,5-13-3555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1969,'0'0'9346,"-22"13"-8330,7-4-792,6-4-101,0 0-1,1 0 1,0 0-1,0 1 1,0 0-1,0 1 1,1-1-1,0 2 1,1-1 0,0 1-1,0 0 1,0 0-1,1 0 1,0 1-1,-5 14 1,-7 31 739,-17 98 0,29-120-630,2 0 0,1 0 0,2 1 0,5 49 0,-5-79-447,1 0 0,0 1 0,-1-1 0,1 1 0,1-1 0,-1 0 0,0 0 0,1 1 0,-1-1 0,1 0 0,0 0 0,0-1 0,0 1 0,1 0-1,-1-1 1,1 1 0,-1-1 0,1 0 0,0 0 0,0 0 0,0 0 0,0 0 0,0-1 0,0 1 0,1-1 0,-1 0 0,0 0 0,1 0 0,3 0 0,33 1-5708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7059,'0'0'1945,"25"-8"-958,85-23-368,-104 30-592,-1 0 0,0 0-1,1 1 1,-1 0 0,1 0-1,-1 0 1,0 0 0,1 1-1,-1 0 1,0 0 0,0 1-1,1-1 1,-1 1 0,0 0-1,-1 1 1,1-1 0,0 1-1,-1 0 1,1 0 0,-1 0-1,0 1 1,0-1 0,0 1-1,0 0 1,-1 0 0,0 1-1,4 5 1,-1 1-5,-1 0 0,0 0 0,0 0 1,-1 0-1,-1 1 0,0-1 0,-1 1 0,0 0 0,1 23 1,-3-25-15,-1 0 1,1 0 0,-2-1 0,1 1 0,-2 0 0,1-1-1,-1 1 1,0-1 0,-1 0 0,0 0 0,-1 0 0,-8 12-1,3-8 16,0 0-1,-2-1 0,1 0 0,-1 0 1,-1-1-1,-23 15 0,36-33 204,4-4-241,1 1 0,0-1 0,1 1 0,1 1 0,-1-1 0,2 1 0,-1 0 0,16-14 0,3-6-34,-12 13 56,184-235 705,-197 250-589,0 0 1,0 0 0,-1 0-1,1 0 1,0 0 0,-1 0-1,1-1 1,-1 1 0,1 0-1,-1 0 1,1-1-1,-1 1 1,0 0 0,0-1-1,1 1 1,-1 0 0,-1-3-1,1 4-50,0-1 0,-1 1 0,1-1 0,0 1-1,-1 0 1,1-1 0,-1 1 0,1 0 0,-1 0 0,1-1-1,-1 1 1,1 0 0,-1 0 0,1 0 0,-1 0-1,1 0 1,-1 0 0,0 0 0,1 0 0,-1 0 0,1 0-1,-1 0 1,1 0 0,-1 0 0,1 0 0,-1 0-1,0 1 1,-4 0 62,0 1 1,0 0-1,0 0 0,0 0 0,0 0 0,1 1 0,-8 5 1,4 0-22,-1 1 1,1 0-1,1 0 1,0 0-1,0 1 1,1 0 0,0 1-1,1-1 1,0 1-1,1 0 1,0 0-1,-4 20 1,2 2-8,2 1 0,1 0 0,1 40 0,2-65-110,0 1-1,1-1 1,0 1 0,1-1 0,0 1-1,0-1 1,1 0 0,0 0 0,0 0-1,1 0 1,0-1 0,1 1 0,0-1-1,0 0 1,1 0 0,7 7 0,-6-8-306,1-1 1,0 1-1,0-1 1,1 0-1,0-1 1,0 0-1,0 0 0,1-1 1,13 4-1,6-1-1213,-1-1 0,1-1 0,0-1-1,42-1 1,29-2-4586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8724,'0'0'6977,"22"-3"-5649,142-23 81,120-6-355,-275 31-998,-8 0-208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9108,'0'0'1662,"26"-6"-765,88-15 503,-107 20-1344,-1 1 0,1 0 0,-1 0 0,1 0 0,-1 1 0,1 0 0,-1 0 0,1 1 0,-1 0 0,0 0-1,0 0 1,0 1 0,0 0 0,0 0 0,-1 1 0,1-1 0,-1 1 0,0 0 0,0 1 0,-1-1 0,7 8 0,-5-4-35,0 0 1,-1 1 0,0-1 0,0 1-1,-1 0 1,0 0 0,-1 1 0,0-1-1,-1 1 1,0-1 0,2 19 0,-3-19-4,-1 0 1,0-1 0,-1 1-1,0 0 1,-1 0 0,1-1-1,-1 1 1,-1 0 0,0-1-1,0 0 1,-8 14 0,-2-2 12,-1-1 0,0-1 0,-20 19-1,31-32-25,-5 2 10,6-5-2,-1 1 0,1-1-1,-1 0 1,1 1 0,0 0-1,0-1 1,0 1 0,1 0-1,-1 0 1,-2 6 0,17-13 8,24-20 40,-1-2 0,45-40 1,61-72-53,-73 69 59,-26 29 2269,-63 54-1331,5-2-918,0 1-1,1 1 1,1 1-1,0 0 0,2 0 1,-1 1-1,2 1 1,-10 18-1,14-23-36,0 1 0,2-1-1,-1 1 1,1 0 0,1 0-1,0 0 1,1 0 0,1 1-1,0-1 1,0 1 0,1-1 0,4 25-1,-2-31-240,0-1 0,0 1 0,1-1 0,-1 0 0,1 0 0,1 0 0,-1-1 0,1 1 0,0-1 0,0 0 0,0 0 0,1 0 0,0-1 0,0 1-1,0-1 1,10 5 0,-6-3-448,1-1 0,0 0-1,0 0 1,1-1-1,0 0 1,-1-1-1,1-1 1,0 0 0,12 1-1,30-1-5977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4098,'0'0'10117,"-39"92"-8709,32-52-511,0-5-241,3 1-176,-2-3-144,-1-5-192,0-4-64,3-7-80,2-5-32,2-4-1632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2257,'0'0'11968,"-1"-11"-10783,-1-5-742,0 7-87,1 0 1,0 0 0,1 0-1,0 0 1,1-10-1,-1 17-328,1 1-1,-1 0 1,1-1-1,-1 1 1,1-1 0,0 1-1,0 0 1,-1-1-1,1 1 1,0 0-1,0 0 1,0-1-1,0 1 1,1 0-1,-1 0 1,0 0 0,0 1-1,1-1 1,-1 0-1,0 0 1,1 1-1,-1-1 1,1 1-1,-1-1 1,1 1-1,-1-1 1,1 1 0,-1 0-1,1 0 1,-1 0-1,1 0 1,-1 0-1,1 0 1,1 1-1,1-1-13,0 0 0,0 0-1,0 1 1,0-1 0,0 1-1,0 0 1,-1 1 0,1-1-1,0 0 1,-1 1 0,1 0-1,6 4 1,-6-1-9,0 0-1,0 0 1,0 0-1,-1 0 1,1 1-1,-1-1 1,-1 1 0,1 0-1,-1 0 1,0 0-1,0 0 1,-1 0-1,1 0 1,-1 1-1,-1-1 1,1 10-1,-2-8-1,1 0-1,-1 0 0,0 0 0,0 0 1,-1 0-1,0 0 0,-1-1 1,0 1-1,0-1 0,0 0 0,-1 0 1,-8 12-1,0-3-1,-1 0 0,-1-1 1,-1 0-1,0-1 0,0 0 1,-1-2-1,-1 0 0,0-1 1,-20 10-1,33-19-8,-1-1 1,1 0-1,0 0 1,-1 0-1,1-1 0,-7 1 1,11-1 9,-1 0 0,1 0 1,-1 1-1,1-1 0,-1 0 0,1 0 1,-1 0-1,0 0 0,1 0 1,-1 0-1,1-1 0,-1 1 1,1 0-1,-1 0 0,1 0 1,-1 0-1,1-1 0,-1 1 0,1 0 1,-1 0-1,1-1 0,0 1 1,-1-1-1,1 1 0,-1 0 1,1-1-1,0 1 0,-1-1 1,1 1-1,0 0 0,-1-1 1,1 1-1,0-1 0,0 1 0,0-1 1,-1 1-1,1-1 0,0 1 1,0-1-1,0 0 0,0 1 1,0-1-1,0 1 0,0-1 1,0 1-1,0-1 0,0 1 0,0-1 1,1 1-1,-1-1 0,0 1 1,0-1-1,0 1 0,1-1 1,-1 1-1,0-1 0,0 1 1,1-1-1,0 0 0,27 1-710,-8 1 792,-1 2 0,1 0-1,0 2 1,-1 0 0,0 1-1,22 9 1,33 11-2272,-59-22 169,-1-1-1,1 0 0,19 1 1,7-3-3459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10789,'0'0'4589,"20"20"-3111,-5-6-1159,-5-5-157,0 0 0,-1 0-1,0 0 1,-1 1-1,0 1 1,-1 0 0,0 0-1,0 0 1,-2 1 0,1-1-1,-1 1 1,-1 1 0,5 17-1,-4 5 87,-1 0 1,-1 1-1,-3-1 0,-4 52 0,1-64-224,-1 1 1,-1-1-1,-1-1 0,-1 1 1,-1-1-1,0 0 0,-21 34 1,8-22 44,-2 0 1,-2-2 0,0-1 0,-34 31-1,41-45-587,-1 0-1,0-2 0,-1 0 0,-1-2 0,0 0 0,-1-1 1,-43 17-1,19-19-6242,5-9-3550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7523,'0'0'4819,"153"-30"-4067,-76 24-192,6-2-400,3 2-80,-5 2-80,-9-2 0,-11 4-288,-21 0-1409,-20-3-2160,-16-7-705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44 107 5923,'0'0'6243,"-18"150"-4515,18-77-271,0 6-320,0 0-609,-2 0-192,-9-10-288,2-8-48,5-10 80,4-13-80,2-10-3137,33-21-2338,14-7-1728</inkml:trace>
  <inkml:trace contextRef="#ctx0" brushRef="#br0" timeOffset="1">820 1 8020,'0'0'6611,"-119"106"-4418,93-35-384,9 6-753,8 4-336,5 6-335,4-2-161,0-6-144,0-10-48,4-12-32,13-12-32,12-11-1585,8-20-4610,5-14-1761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7491,'0'0'3826,"24"2"-3001,5 1-328,46 10 1,-69-11-433,-1 0 1,1 0-1,-1 1 1,0 0-1,0 0 0,0 0 1,0 0-1,0 1 1,-1 0-1,1 0 1,-1 0-1,0 1 1,0-1-1,-1 1 1,0 0-1,6 10 0,-3-5 26,0 0-32,0 1 0,-1 0 0,0 0 0,0 0-1,-2 0 1,1 1 0,-1-1 0,-1 1 0,2 24 0,-4-27-44,0 0 1,0 0-1,-1 1 0,0-1 0,-1 0 1,0 0-1,0 0 0,-1 0 1,0-1-1,-1 1 0,1-1 0,-2 1 1,-4 7-1,1-5 15,1 0 0,-1-1 0,-1 0 0,0 0 0,0 0 0,-1-1 0,0-1-1,-21 14 1,30-23-8,1 0-1,-1 0 0,1 0 1,-1 0-1,1-1 0,0 1 1,-1 0-1,1 0 0,0 0 1,0-1-1,0 1 1,0 0-1,0 0 0,0-1 1,1 1-1,-1 0 0,0 0 1,1-2-1,2-8 7,0 0 1,1 0 0,0 0-1,1 1 1,0 0-1,1-1 1,10-13 0,55-66-66,-62 80 40,107-116-23,18-22 234,-125 136 2347,-17 20-1872,-10 11-541,0 1 0,1 1 1,1 1-1,0 1 0,2 0 1,1 1-1,1 0 0,1 0 1,1 2-1,1-1 0,-9 49 0,13-41-104,2 1 0,1 0 0,3 53 0,0-84-176,-1 1-1,1-1 0,0 1 0,0-1 1,0 1-1,1-1 0,-1 1 0,1-1 1,0 0-1,-1 0 0,1 0 0,1 0 1,-1 0-1,0 0 0,1-1 0,0 1 1,-1-1-1,1 1 0,0-1 0,0 0 1,0 0-1,7 2 0,0 1-736,0-2-1,0 1 0,1-2 1,0 1-1,-1-1 1,17 0-1,44 0-6488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74 8740,'0'0'6248,"25"-6"-5173,8-3-842,5-2 115,71-8 0,-76 15-194,-1 0 46,60-14 1,-165 16-57,35 2-145,-129 3-42,138 0 27,-1 1 0,1 1 1,-46 14-1,71-18 11,-20 8 5,23-8-2,0-1 0,0 0 0,0 1 1,1-1-1,-1 1 0,0-1 1,0 1-1,1 0 0,-1-1 0,0 1 1,1 0-1,-1-1 0,1 1 0,-1 0 1,1 0-1,-1 0 0,1-1 0,-1 1 1,1 0-1,0 0 0,-1 0 0,1 1 1,0-1-1,1 0 1,-1-1-1,1 1 0,-1 0 1,0 0-1,1-1 1,0 1-1,-1 0 1,1-1-1,-1 1 1,1 0-1,0-1 1,-1 1-1,1-1 0,0 1 1,0-1-1,-1 0 1,1 1-1,0-1 1,0 0-1,0 1 1,0-1-1,-1 0 0,1 0 1,0 0-1,0 0 1,0 0-1,0 0 1,0 0-1,1 0 1,5 1 6,100 13 206,178 0 0,-259-13-158,20 1-28,-23 0 438,1-2 1,0 0-1,24-4 0,-48 4-434,-1 0 1,1 0-1,0 0 0,0 0 0,0 0 1,0 0-1,0-1 0,0 1 1,-1 0-1,1 0 0,0 0 0,0 0 1,0 0-1,0 0 0,0 0 0,0 0 1,0-1-1,0 1 0,0 0 0,0 0 1,0 0-1,-1 0 0,1 0 1,0-1-1,0 1 0,0 0 0,0 0 1,0 0-1,0 0 0,0 0 0,0-1 1,0 1-1,0 0 0,0 0 0,1 0 1,-1 0-1,0 0 0,0 0 1,0-1-1,0 1 0,0 0 0,0 0 1,0 0-1,0 0 0,0 0 0,0 0 1,0 0-1,1-1 0,-1 1 1,0 0-1,0 0 0,0 0 0,0 0 1,0 0-1,0 0 0,0 0 0,1 0 1,-1 0-1,0 0 0,0 0 0,0 0 1,0 0-1,1 0 0,-14-6-149,-14 5 62,-12-2-1523,13-4-2335,-10-7-5536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2833,'0'0'2463,"21"-16"-1826,71-56 663,-77 61-844,0 1 0,1 0 0,0 1 0,0 0 0,33-11 1,-38 17-211,0 0 1,0 1 0,1 1-1,-1-1 1,0 2 0,1 0-1,-1 0 1,21 3 0,-27-2-223,1 1 1,0-1-1,0 1 1,-1 1-1,1-1 1,-1 0 0,0 1-1,1 0 1,-1 1-1,-1-1 1,1 1-1,0 0 1,-1 0 0,0 0-1,0 1 1,0-1-1,0 1 1,-1 0-1,0 0 1,4 8 0,-2-2-24,-1 1 0,0 0 0,0-1 0,-1 1 0,-1 1 0,0-1 0,0 0 0,-1 24 0,-2-29 11,1 1 0,-1-1 0,-1 0 0,1 0 0,-1 0-1,-1 0 1,1-1 0,-1 1 0,0 0 0,-1-1 0,1 0 0,-1 0 0,-10 11 0,-2 1 24,-2-1 0,-34 26 0,26-22 7,18-15-39,-10 5 26,22-18 293,98-97-225,4-3-124,55-108 41,-96 118 5351,-75 114-4387,-25 39-524,-80 139 962,103-171-1446,1 1-1,1 0 1,1 0-1,1 1 0,2 0 1,-5 35-1,10-57-123,1 1-615,-1-1 0,1 1 0,0-1 0,0 1 0,0-1 1,0 1-1,1-1 0,1 7 0,11 3-5795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6243,'0'0'5085,"7"11"-4658,-4-7-383,-1 0-12,0-1 0,0 0 1,0 1-1,0-1 1,0 1-1,-1 0 0,0 0 1,2 4-1,-3-6-13,0 0-1,0 0 0,-1 0 1,1 0-1,0 0 0,-1 0 1,1 0-1,-1-1 1,1 1-1,-1 0 0,0 0 1,0 0-1,0-1 1,0 1-1,0-1 0,0 1 1,0-1-1,-1 1 0,1-1 1,0 0-1,-1 1 1,1-1-1,-1 0 0,-2 1 1,-43 28 589,31-21-390,1 0-1,0 1 0,-18 17 1,33-27-210,0 0 1,0 0-1,0 0 0,0 0 1,-1 0-1,1 0 1,0 0-1,0 0 1,0 0-1,0 1 1,0-1-1,0 0 0,0 0 1,0 0-1,0 0 1,0 0-1,0 0 1,0 1-1,-1-1 0,1 0 1,0 0-1,0 0 1,0 0-1,0 0 1,0 0-1,0 1 0,0-1 1,0 0-1,1 0 1,-1 0-1,0 0 1,0 0-1,0 0 0,0 1 1,0-1-1,0 0 1,0 0-1,0 0 1,0 0-1,0 0 0,0 0 1,0 0-1,0 1 1,1-1-1,-1 0 1,0 0-1,0 0 0,0 0 1,0 0-1,0 0 1,0 0-1,0 0 1,1 0-1,12 3 183,22-2-164,-29-2-12,7 1-29,-7 0 1,1-1 0,-1 1-1,1 0 1,-1 0 0,1 1-1,-1 0 1,1 0 0,-1 0 0,0 1-1,0 0 1,1 0 0,-1 1-1,-1 0 1,1 0 0,0 0-1,5 5 1,-5-3 19,0 0 0,-1 0 0,1 1 0,-1-1 0,-1 1 1,1 0-1,-1 1 0,0-1 0,0 1 0,-1 0 0,0 0 0,0 0 0,-1 0 0,0 0 0,0 0 1,-1 1-1,1-1 0,-2 1 0,1-1 0,-1 11 0,-1-15 24,0 0-1,0 0 0,0 0 1,-1 0-1,1-1 1,-1 1-1,1 0 1,-1-1-1,0 1 1,0-1-1,0 0 1,0 0-1,0 0 1,-1 0-1,1 0 1,-1 0-1,1 0 1,-1-1-1,0 1 1,0-1-1,1 0 1,-1 0-1,-4 1 1,-9 3 462,-1-1 0,-30 4 1,47-8-485,-38 3 689,-41-1-1,62-2-600,15 0-98,-1 0-1,1 0 1,0 0 0,0 0 0,-1 0 0,1-1-1,0 1 1,0-1 0,0 1 0,-1-1 0,1 0-1,0 0 1,0 0 0,0 0 0,0 0 0,1-1 0,-1 1-1,0 0 1,0-1 0,-1-2 0,1 1-460,0 0 1,1 0-1,0 0 1,-1-1-1,1 1 1,0-1-1,1 1 1,-1-1-1,1 1 1,-1-1-1,1 1 1,0-6-1,0-29-6095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4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6275,'0'0'3954,"86"156"-1793,-80-83-208,-6 1-401,0 1-127,-33-6-641,-22-3-416,-13-5-95,-8-4-193,1-8 32,18-7-112,18-15 0,19-11-2241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7235,'0'0'8852,"-140"116"-6563,94-43-1120,11 4-561,6 2-320,14-6-176,8-6-48,7-12 0,0-8-128,25-13 64,10-10-2625,11-16-3906,6-8-1280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 9012,'0'0'4490,"16"24"-4260,49 80-86,-61-98-136,-1 1 1,0-1-1,0 1 1,0 0 0,-1 0-1,0 0 1,0 0-1,-1 0 1,0 0-1,0 1 1,-1-1 0,0 12-1,0-3 17,0-9-15,-1-1 1,1 1 0,-1 0-1,0 0 1,0-1-1,-1 1 1,0-1-1,0 1 1,-1-1 0,0 0-1,-6 11 1,4-10 11,-1 0 0,0 0 1,-1 0-1,1-1 1,-1 0-1,-1 0 0,1-1 1,-10 5-1,12-6 2,1-1 0,-1 0-1,1-1 1,0 1 0,-1-1 0,1 0-1,-1-1 1,0 1 0,1-1 0,-8 2-1,20-21 372,9-2-371,1 2 0,38-32 1,2-1-2,40-45-23,59-57 742,-135 135 707,-14 15-2,-14 13 1051,-22 27-2056,2 0-1,-33 63 0,49-80-360,1 0 1,1 1-1,0 0 0,2 0 1,1 1-1,0 0 0,-2 36 1,7-46-364,-2 7 368,2-1 0,0 1 1,1-1-1,5 30 0,-4-44-359,-1 1-1,1 0 1,-1-1 0,2 1-1,-1-1 1,0 1 0,1-1-1,-1 0 1,6 5 0,-5-6-403,-1 0 0,2-1 1,-1 1-1,0-1 0,0 0 1,1 0-1,0 0 0,-1 0 1,1 0-1,0-1 0,0 0 0,7 2 1,26-1-7334</inkml:trace>
  <inkml:trace contextRef="#ctx0" brushRef="#br0" timeOffset="1">596 434 8900,'0'0'10789,"146"-36"-10197,-86 36-368,10 0-144,-4 0-80,-5 0-1808,-8 0-6932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11045,'0'0'7219,"25"-6"-5967,0 0-1068,6-2-95,0 1-1,0 2 1,34-2 0,184 7 495,-248 0-590,0-1 1,-1 1-1,1 0 1,0 0 0,-1 0-1,1 1 1,0-1-1,-1 0 1,1 0-1,0 0 1,-1 0-1,1 1 1,0-1 0,-1 0-1,1 0 1,-1 1-1,1-1 1,0 0-1,-1 1 1,1-1 0,-1 1-1,0-1 1,1 1-1,-1-1 1,1 1-1,-1-1 1,0 1-1,1 0 1,-1-1 0,0 1-1,1-1 1,-1 1-1,0 0 1,0-1-1,0 1 1,0 0-1,1-1 1,-1 1 0,0 0-1,0-1 1,0 1-1,-1 0 1,1-1-1,0 1 1,0 0-1,0-1 1,0 1 0,-1-1-1,1 1 1,0 0-1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8628,'0'0'4165,"19"-1"-3507,-8 0-590,-4 0-38,1 0-1,0 1 1,-1 0 0,1 1 0,11 1 0,-16-1-25,0 0 1,0 0 0,0 0 0,0 0 0,0 0 0,-1 1 0,1-1 0,0 1 0,-1 0 0,1 0 0,-1 0 0,0 0 0,0 0 0,0 0 0,0 1 0,0-1 0,0 1-1,-1 0 1,1-1 0,1 5 0,2 3 2,-2 0-1,1 0 0,-1 0 0,-1 0 1,0 0-1,0 1 0,-1-1 0,0 0 1,-1 1-1,0-1 0,-1 1 0,0-1 1,-1 0-1,0 1 0,0-1 0,-1 0 1,-1 0-1,1 0 0,-2-1 0,1 1 1,-1-1-1,-1 0 0,0-1 0,-10 14 1,-47 37 24,37-36-8,24-22 24,19-8 416,11-11-422,-1-1 1,0-2-1,-2 0 1,35-38-1,-22 15 1,58-88 1,-13 22 80,-21 42 3295,-71 79-3084,0 1 0,1 0 0,0 0 0,0 1 0,2 0-1,0 0 1,0 1 0,1 0 0,1 0 0,0 0 0,-4 29 0,2 17-614,1 98 0,5-158 281,4 41-2470,-3-39 1988,-1 1-1,1-1 0,1 0 0,-1 1 0,0-1 0,0 0 1,1 0-1,-1 0 0,1 0 0,0 0 0,0 0 0,-1 0 1,4 1-1,28 15-7267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232 164 6019,'0'0'6485,"0"-4"-5650,0-21 1401,0 51-763,0-20-1211,0 2-79,0-1 0,0 1 1,-1-1-1,0 1 0,-2 8 0,3-15-137,-1 0 1,1 0-1,0 0 0,-1 0 1,1 0-1,-1 0 1,1 0-1,-1 0 0,0 0 1,1 0-1,-1 0 0,0 0 1,0-1-1,0 1 1,1 0-1,-1 0 0,0-1 1,0 1-1,0-1 0,0 1 1,0-1-1,0 1 1,0-1-1,0 1 0,-1-1 1,1 0-1,0 0 0,0 0 1,0 1-1,0-1 0,0 0 1,0 0-1,-1-1 1,1 1-1,0 0 0,0 0 1,0 0-1,0-1 0,0 1 1,0-1-1,0 1 1,0-1-1,-2 0 0,2-1-3,0 0 0,0 0 0,0 0 0,1 0 0,-1-1 0,1 1-1,-1 0 1,1 0 0,0 0 0,0 0 0,0-1 0,0 1 0,0 0 0,0 0-1,1-2 1,-1-4 50,0 0-87,1 0 0,-1 0-1,2-1 1,-1 1 0,1 0-1,0 0 1,0 0 0,1 1-1,0-1 1,1 1 0,0-1-1,0 1 1,0 0-1,1 1 1,0-1 0,0 1-1,1 0 1,-1 0 0,1 0-1,1 1 1,-1 0 0,1 0-1,0 1 1,0 0 0,0 0-1,1 0 1,-1 1 0,1 0-1,0 1 1,0 0 0,0 0-1,0 1 1,12-1-1,-17 2-5,-1 0-1,0 0 0,1 0 0,-1 1 0,0-1 0,1 1 0,-1 0 0,0 0 1,1-1-1,-1 2 0,0-1 0,0 0 0,0 0 0,0 1 0,0-1 0,0 1 0,-1-1 1,3 3-1,-1 0 0,0 0 1,0 1-1,0-1 0,-1 1 1,0 0-1,1 0 1,1 10-1,0 1 4,0 1 1,-2 0-1,0 0 0,-1 21 0,-1-32-5,-1-1 1,0 0-1,0 1 0,-1-1 1,1 0-1,-1 0 0,0 0 0,-1 0 1,1 0-1,-1 0 0,0 0 1,0-1-1,0 0 0,-1 1 1,-7 5-1,-7 7-5,-1-1 0,-26 17 0,22-16 18,21-16-9,-123 85 35,106-75-30,0-1-1,0 0 1,-1-1-1,-39 10 1,58-18-12,0-1 0,0 1 0,0-1 0,0 0 1,0 1-1,0-1 0,-1 0 0,1 0 0,0 0 0,0 0 0,0 0 1,0 0-1,0 0 0,-1 0 0,1-1 0,0 1 0,0 0 0,0-1 1,0 1-1,0-1 0,0 1 0,0-1 0,-1 0 0,1 0 1,1 0 0,0 0-1,-1 0 1,1 0 0,0 0-1,0 0 1,-1 0 0,1 0 0,0 0-1,0 0 1,0 0 0,0 0-1,1 0 1,-1 0 0,0 0-1,0 0 1,1 0 0,-1 0-1,1-2 1,3-5-18,0 0-1,0 1 1,1-1-1,8-10 1,-5 8-4,1 1 1,0 1-1,0-1 0,1 1 0,0 1 1,18-11-1,-25 17 21,0-1-1,0 0 1,0 1-1,0-1 1,0 1 0,1 0-1,-1 0 1,0 0-1,1 1 1,-1-1 0,1 1-1,-1 0 1,1 0 0,-1 0-1,1 0 1,-1 1-1,0-1 1,1 1 0,-1 0-1,1 0 1,-1 0 0,0 0-1,0 1 1,0-1-1,0 1 1,0 0 0,0 0-1,4 4 1,13 16-437,-1 0 1,21 35-1,-22-30-783,37 41 0,-54-66 655,1 0 0,0 0 0,-1-1 1,1 1-1,0-1 0,0 0 0,0 1 0,0-1 0,1 0 1,-1 0-1,4 1 0,10 1-3245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48 4642,'0'0'5365,"22"-8"-4370,71-25-2,-89 31-868,0 1 1,0 0-1,1 0 1,-1 1-1,1-1 1,-1 1-1,0 0 1,1 0-1,-1 0 1,1 0-1,-1 1 1,0 0-1,6 1 1,-7 0-74,0-1 1,0 1 0,-1-1 0,1 1-1,0 0 1,-1 0 0,1 0-1,-1 0 1,0 1 0,1-1-1,-1 1 1,0-1 0,-1 1 0,3 3-1,1 5 32,-1 1-1,1 0 1,-2 0 0,0 1-1,-1-1 1,2 23-1,-2-24 34,4 63 396,-3 0-1,-7 78 0,1-123-411,-1 0 1,-1-1-1,-1 1 1,-2-1-1,-1 0 0,-1-1 1,-2 0-1,0 0 1,-2-1-1,-1-1 0,-1-1 1,-29 35-1,25-36-243,-1 0 0,-1-2-1,-1-1 1,-1 0 0,-1-2-1,-1-1 1,0-1 0,-1-1-1,-1-1 1,0-1 0,-54 15 0,22-16-3999,2-10-1947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5122,'0'0'2788,"16"-12"-2654,-16 12-210,1 0 0,0 0 0,-1 0 0,1 0 0,0 0 0,-1 0 0,1 0 0,-1 0 0,1 1 1,0-1-1,-1 0 0,1 0 0,-1 1 0,1-1 0,0 0 0,-1 1 0,1-1 0,-1 1 0,1-1 0,-1 1 1,0-1-1,1 1 0,-1-1 0,1 1 0,-1-1 0,0 1 0,1-1 0,-1 1 0,0 0 0,0-1 0,1 2 1,2 5 3920,-3 3-2772,-6 57-365,-3 65 1158,9-121-1773,0-3-10,0 0 1,0 0 0,1 0 0,2 12 0,-2-18-69,0 1 1,0-1-1,0 1 0,0-1 1,0 0-1,0 1 1,1-1-1,-1 0 1,1 0-1,0 0 1,0 0-1,0 0 1,0-1-1,0 1 1,0 0-1,0-1 1,5 3-1,5 0 6,1 0 1,-1-1-1,1 0 0,0-1 1,0 0-1,0-1 0,0-1 1,0 0-1,24-3 0,-31 2-30,-1 0-1,0-1 0,1 1 0,-1-1 0,0 0 0,0 0 0,0-1 0,0 0 0,-1 1 0,1-2 0,-1 1 0,1 0 0,-1-1 0,0 0 0,0 0 0,-1 0 0,1 0 0,-1-1 0,0 1 1,0-1-1,4-9 0,-2 3 107,-1-1 0,0 1 1,0-1-1,-1 0 1,-1 0-1,0 0 0,1-24 1,-13 136-119,1-11 34,-7 100 36,11-149-30,-3-1 0,-21 67 0,28-102-19,-1 0 0,1 0-1,-1 0 1,1 0 0,-1 0-1,-1-1 1,1 1-1,0-1 1,-1 0 0,0 1-1,1-1 1,-1 0-1,-5 3 1,4-4 77,-1 0 0,1 0 0,-1-1 0,0 1-1,1-1 1,-1 0 0,0 0 0,0-1 0,0 0 0,-9 0 0,-9-4 602,21-3-718,15-4-649,40-12-4243,-28 14 2450,29-14-2420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6979,'0'0'5123,"-19"21"-4304,-60 67-377,76-84-410,0 0-1,0 0 0,0 0 0,0 1 0,1-1 0,0 1 0,0 0 0,0 0 0,-2 8 0,4-9 3,-1-1-1,1 1 1,0 0 0,1-1 0,-1 1-1,0 0 1,3 6 0,-2-5-4,0-4-21,-1 1-1,1 0 1,0-1-1,0 1 1,0-1 0,0 1-1,0-1 1,0 0-1,0 1 1,1-1-1,-1 0 1,0 0-1,1 0 1,-1 0-1,1 0 1,-1 0-1,1 0 1,-1 0-1,1-1 1,0 1-1,-1 0 1,1-1-1,0 0 1,3 1-1,47 2 107,-43-3-80,-2 0-13,-1 0-1,1 0 0,-1-1 1,1 0-1,-1 0 1,1-1-1,-1 0 0,0 0 1,0 0-1,9-5 0,-13 5 5,1 0 0,0 0 0,-1 0 0,1 0 0,-1-1 0,0 1-1,0-1 1,0 1 0,0-1 0,0 0 0,-1 0 0,1 1-1,-1-1 1,1-1 0,-1 1 0,0 0 0,-1 0 0,1 0 0,0 0-1,-1-1 1,0 1 0,0-6 0,1 5 26,-1 0 1,0 0 0,0 0-1,0 0 1,0 0-1,-1-1 1,0 1-1,0 0 1,0 1-1,0-1 1,0 0-1,-1 0 1,0 0-1,0 1 1,0-1-1,0 1 1,0-1-1,-1 1 1,0 0 0,1 0-1,-1 0 1,0 0-1,0 1 1,-1-1-1,1 1 1,-1 0-1,1 0 1,-7-3-1,-2 0-104,0 1-1,0 1 1,0 0 0,-1 0-1,1 1 1,-23-1-1,-40 3-3564,40 0-104,-20 0-2591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3650,'0'0'3321,"8"-1"-2670,338-4 638,-192 7-1049,941 31 499,-434-7-603,-564-23-114,564 22 306,-4 43 920,-641-66-1116,21 5 258,-36-6-350,1-1 0,-1 1 0,1 0 0,-1 0 0,1-1 0,-1 1 1,0 0-1,1 0 0,-1 0 0,0 0 0,0 0 0,0 1 0,0-1 0,0 0 0,0 0 0,0 1 0,0-1 0,-1 1 0,2 1 0,0 1-41,-1 0 1,1 0-1,0 0 0,0-1 0,0 1 0,1-1 0,-1 1 0,1-1 0,0 0 1,0 0-1,0 0 0,0-1 0,1 1 0,4 2 0,0-1-348,-1 0-1,1-1 1,-1 0-1,1 0 1,0-1-1,13 3 0,36 0-4006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4322,'0'0'1707,"23"6"-1002,75 12 166,125 9 0,447-6-388,197 16 389,656 77 464,-563-50-1065,-3 28 441,-27 11-719,-631-71 38,248 33 32,43 6-135,2-26 185,496-2-116,-114-35 80,-864-9-90,788-35-10,-324 6 81,733 21 40,-861 28 1015,645 111-1,-1078-127-1113,-16-1-249,-24-1-27,-10-2-1253,1-2-1,-73-15 0,-77-32-2444,146 38 3274,-164-46-3992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13110,'0'0'464,"-94"100"-448,72-19 673,4 12 143,14 7 96,4 7-543,4-1-273,27-5 192,4-10-304,5-14-96,3-22-1729,3-20-3201,3-23-209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8660,'0'0'4653,"21"-1"-4416,-10 0-217,3 1 13,0-1 0,25 4-1,-33-2-20,0 0-1,0 0 1,0 1-1,-1 0 1,1 0-1,0 0 1,-1 1-1,0 0 1,1 0-1,-1 0 1,7 6-1,-7-3-9,1 0-1,-1 0 0,0 0 0,0 0 1,-1 1-1,0 0 0,0 0 1,0 0-1,-1 0 0,0 1 1,-1-1-1,0 1 0,0 0 0,0-1 1,-1 1-1,0 0 0,-1 0 1,1 0-1,-2 0 0,1 0 0,-1 0 1,0 0-1,-1 0 0,0-1 1,0 1-1,-1-1 0,1 1 0,-2-1 1,1 0-1,-7 10 0,4-7 11,-1-1 0,1-1 0,-2 1 0,1-1 0,-1 0 0,0-1 0,-1 0-1,1 0 1,-2-1 0,-11 7 0,21-14 8,-1 0 0,1-1 0,0 1 0,0 0 1,0 0-1,0-1 0,0 1 0,1 0 0,-1 0 0,0 0 0,0-1 0,1 1 0,-1 0 0,2-2 1,6-10-22,0 1 0,1 0 1,0 0-1,21-19 0,53-41-163,-54 48 99,-20 16 70,19-14 44,0-2 1,-2-1-1,-1 0 1,-1-2-1,22-33 1,-79 98 3926,12-16-3651,-19 27 0,29-33-240,2 1 0,0-1 0,1 1 0,1 1 0,1-1 0,0 1 0,1 0-1,1 1 1,1-1 0,0 1 0,0 30 0,3-46-138,0 0-1,0 1 0,0-1 1,0 0-1,1 1 1,-1-1-1,1 0 1,0 0-1,0 1 0,0-1 1,0 0-1,0 0 1,1 0-1,-1 0 0,1-1 1,0 1-1,0 0 1,0-1-1,0 1 1,1-1-1,-1 1 0,1-1 1,-1 0-1,1 0 1,0 0-1,-1-1 0,1 1 1,0-1-1,0 1 1,0-1-1,1 0 1,-1 0-1,0-1 0,0 1 1,5 0-1,15 1-2492,0 0 1,-1-2-1,43-4 0,12-9-5143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8676,'0'0'1294,"-16"22"-78,-50 72 532,61-87-1453,0 0 1,0 1-1,1-1 1,-5 16-1,8-21-241,1 0 1,-1 0-1,1 0 1,0 1-1,-1-1 0,1 0 1,0 0-1,1 0 1,-1 0-1,0 0 1,1 0-1,-1 0 0,1 0 1,-1 0-1,3 4 1,-2-5-47,0 0 0,0 0 0,0 0 0,0 0 0,1 0 1,-1 0-1,0 0 0,1 0 0,-1 0 0,1 0 0,-1-1 1,1 1-1,-1-1 0,1 1 0,-1-1 0,1 0 0,0 1 0,-1-1 1,1 0-1,2 0 0,42-1 80,-30 0-14,-6 1-63,0-1-1,-1 0 0,1 0 1,-1-1-1,1-1 0,-1 0 1,0 0-1,0 0 0,0-1 1,0-1-1,13-8 0,-18 10 12,1 0 0,0-1-1,-1 0 1,0 0-1,0 0 1,0-1-1,0 1 1,-1-1-1,0 0 1,0 0-1,0 0 1,0 0-1,-1 0 1,0-1-1,0 1 1,0-1-1,-1 0 1,0 1-1,0-1 1,0-9-1,-1 12 4,0 1-1,0 0 0,-1-1 0,1 1 0,-1-1 0,1 1 1,-1 0-1,0-1 0,0 1 0,0 0 0,0 0 0,0 0 1,-1 0-1,1 0 0,-1 0 0,1 0 0,-1 0 0,0 0 1,0 1-1,1-1 0,-1 1 0,0-1 0,-1 1 0,1 0 1,-4-2-1,-1 0-575,1 1 1,-1 0-1,0 0 1,-1 1 0,1 0-1,0 0 1,-11 0-1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11:1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12950,'0'0'2735,"26"-12"-1340,87-35-627,-108 45-742,0 0 1,0 0-1,1 1 0,-1 0 0,0 0 0,0 1 0,1-1 1,-1 1-1,0 0 0,1 0 0,-1 1 0,0 0 0,0 0 1,0 0-1,8 3 0,-9-2-26,0 0 1,0 1-1,0-1 0,-1 1 1,1 0-1,-1 0 1,0 0-1,1 0 0,-2 1 1,1-1-1,0 1 1,-1 0-1,1 0 0,2 6 1,-1 2-16,0-1 0,-1 1 0,0-1 0,-1 1 1,0 0-1,-1 0 0,0 0 0,-1 0 0,-1 0 0,-2 22 1,0-23 13,0 0 1,0-1-1,-1 0 1,0 0-1,-1 0 1,-9 15-1,-43 52 5,40-57-2,1 2-1,-20 35 1,35-57-1,1 0-1,0 0 1,0 1 0,-1-1 0,1 0 0,0 1-1,0-1 1,0 0 0,-1 0 0,1 1-1,0-1 1,0 1 0,0-1 0,0 0 0,0 1-1,0-1 1,0 0 0,0 1 0,0-1-1,0 1 1,0-1 0,0 0 0,0 1-1,0-1 1,0 0 0,0 1 0,0-1 0,0 0-1,0 1 1,1-1 0,-1 0 0,0 1-1,0-1 1,0 0 0,1 1 0,-1-1-1,0 0 1,0 0 0,1 1 0,0-1-1,18-1 79,23-15 123,36-30-139,-2-3 1,-2-3-1,130-120 1,-196 165 226,14-15 116,-15 6 3502,-37 20-3822,28-2-72,1 1 0,0-1 0,0 1 0,0-1 0,0 1 0,0-1 0,1 1 0,-1-1 1,1 1-1,-1-1 0,1 1 0,0 0 0,0-1 0,0 1 0,1 0 0,0 3 0,-1 16 27,-9 50 82,1-14-147,0 62 0,7-91 89,0-16-62,1 0 0,0 0 0,1 0 0,1 0 0,5 25 1,-6-34-17,1-1 1,-1 1-1,1-1 1,0 0-1,0 1 1,0-1-1,1 0 1,-1 0-1,1-1 1,0 1-1,-1 0 1,1-1-1,0 0 1,1 1 0,-1-1-1,0 0 1,0-1-1,1 1 1,0-1-1,-1 1 1,1-1-1,-1 0 1,1 0-1,0-1 1,4 1-1,5 1-58,1-1-1,-1 0 1,1-1-1,0-1 1,-1 0-1,1-1 0,-1 0 1,0-1-1,17-6 1,-25 7 61,1 0 0,0-1 0,-1 1 0,0-1 0,0 0 1,0-1-1,0 1 0,0-1 0,0 0 0,-1 0 0,0 0 0,0-1 0,0 1 1,-1-1-1,1 0 0,-1 0 0,0-1 0,0 1 0,-1 0 0,0-1 1,0 0-1,0 1 0,1-10 0,-1 3 25,-1 1 0,0-1-1,0 0 1,-2 0 0,1 0 0,-2 1-1,1-1 1,-5-15 0,5 23-12,-1 0 0,0 0 0,1 1 0,-1-1 0,-1 0 0,1 1 0,0-1 1,-1 1-1,0-1 0,0 1 0,0 0 0,0 0 0,0 1 0,-1-1 0,1 1 0,-1-1 0,1 1 0,-1 0 0,0 1 1,0-1-1,0 1 0,0-1 0,0 1 0,0 0 0,-1 1 0,-3-1 0,0 0-2,-4-1-29,-1 1 0,1 0-1,0 0 1,-1 2-1,1-1 1,-15 4 0,16 8 155,10-5-2338,32-4-13087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3954,'0'0'10773,"178"-2"-9461,-102-11-863,8-3-321,-10-2-128,-8 6-80,-18 2-641,-17 4-3329,-11 2-640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10453,'0'0'5301,"22"2"-5013,4 1-259,43 8 1,-66-10-27,0 0-1,-1 0 1,1 0 0,0 1 0,-1-1-1,1 1 1,-1-1 0,1 1 0,-1 0 0,0 0-1,0 0 1,0 0 0,0 0 0,0 0 0,0 1-1,0-1 1,-1 1 0,1-1 0,-1 1 0,0 0-1,0-1 1,0 1 0,1 5 0,0 1 7,-1 1 0,-1-1-1,1 1 1,-1-1 0,-2 13 0,1-15-22,-1 4 6,0 1-1,-1-1 1,0 0-1,-1-1 1,0 1-1,0-1 0,-1 1 1,-1-1-1,-7 10 1,-18 37-9,31-56 13,0-1 0,-1 0 0,1 0-1,0 0 1,0 1 0,0-1-1,-1 0 1,1 1 0,0-1 0,0 0-1,0 0 1,0 1 0,0-1-1,0 0 1,0 1 0,-1-1 0,1 0-1,0 0 1,0 1 0,0-1-1,0 0 1,0 1 0,0-1 0,1 0-1,-1 1 1,0-1 0,0 0 0,0 1-1,0-1 1,0 0 0,0 0-1,0 1 1,1-1 0,-1 0 0,0 0-1,0 1 1,0-1 0,1 0-1,-1 0 1,0 1 0,0-1 0,1 0-1,-1 0 1,0 0 0,0 0-1,1 0 1,-1 1 0,0-1 0,1 0-1,16-3-483,-6-2 104,0 0 0,-1 0 0,0-1-1,0-1 1,-1 1 0,10-9 0,54-54-1955,-54 49 1888,24-23 644,-2-3 1,-2-1-1,45-71 1,-84 117-51,2-2 537,0 0 0,0 0 1,0 0-1,-1 0 0,0 0 0,1 0 1,-1 0-1,1-7 0,-7 10 628,-3 1-1167,0 0-1,0 1 1,0 0-1,0 0 1,0 1-1,0 0 1,1 0-1,0 1 1,-12 7-1,-5 5 447,-34 29 1,49-37-535,1 0 0,0 0 0,0 1 0,0 0 0,2 1 0,-1 0 0,1 0 0,0 0 0,1 0 0,0 1 0,1 0 0,0 0 1,1 0-1,0 1 0,1-1 0,0 1 0,1-1 0,0 23 0,1-30-79,0 0 0,0 0 0,1 1 0,-1-1 0,1 0 0,0 0 0,0-1 0,0 1 1,1 0-1,-1 0 0,1 0 0,0-1 0,0 1 0,0-1 0,1 1 0,-1-1 0,1 0 0,0 0 0,0 0 1,0-1-1,0 1 0,0-1 0,6 4 0,0-2-823,0 0 0,0-1 1,0 0-1,0 0 0,0-1 0,1 0 1,-1-1-1,1 0 0,12 0 0,33-1-5697</inkml:trace>
  <inkml:trace contextRef="#ctx0" brushRef="#br0" timeOffset="1">731 350 3842,'0'0'15127,"28"99"-14327,-23-70-320,-5 3-368,0-1-64,0-3-48,0-2-48,2-9-1344,7-9-3715,4-8-1792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8532,'0'0'11093,"129"126"-10213,-118-77-656,-11 5 289,0 5-353,-26 10-144,-22 6-16,-9 8-16,-5-2-3250,10-14-7523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1249,'0'0'10612,"117"-16"-8451,-60 16-784,6 6-481,16 6-399,0 0-161,2 0-272,-6 0-16,-10-2-96,-12-1-176,-14-3-3202,-17-2-1760,-15-4 95</inkml:trace>
  <inkml:trace contextRef="#ctx0" brushRef="#br0" timeOffset="1">531 1 6595,'0'0'4066,"-35"116"-2754,33-39 385,-1 8-128,-3-2-609,-3-7-671,-6-1-113,4-10-128,4-11-96,7-13-48,9-19-4290,35-18-1457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1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12774,'0'0'1793,"-74"128"384,45-51-288,10 4-785,8 3-592,8-1-208,3-4-304,0-4 128,18-8-128,8-14-1216,9-23-6404,9-20-1088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12790,'0'0'3980,"23"9"-3366,72 35-166,-91-41-437,0-1-1,0 1 0,-1 0 1,1 0-1,-1 0 1,1 1-1,-1-1 0,0 1 1,0-1-1,0 1 1,-1 0-1,0 0 0,1 1 1,-1-1-1,-1 0 1,1 1-1,-1-1 0,2 9 1,-2-2 4,0-1 0,-1 0 0,0 0 1,0 0-1,-1 0 0,-3 12 0,1-13-12,0-1-1,0-1 1,-1 1 0,0 0-1,-1-1 1,0 0-1,0 0 1,-11 11-1,-20 19 122,97-105-1023,-2-2 0,-4-3 0,63-107 0,-112 166 4111,-19 31-2028,-4 10-645,0 0-1,-17 44 0,28-56-429,1 0-1,0 1 1,1 0-1,1 0 1,1 0-1,-2 32 1,4-29-522,0-4 507,0 1-1,0-1 0,2 0 0,2 15 0,-2-26-475,-1 0-1,0 0 1,1 0-1,0 0 0,-1 0 1,2 0-1,4 6 1,-5-8-293,0 1 0,0-1 0,1 0 1,-1 0-1,1 0 0,-1 0 0,1-1 1,0 1-1,-1-1 0,1 0 1,0 1-1,3 0 0,32 3-7611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 9236,'0'0'9509,"0"-7"-8800,-1 16-689,-1 0-1,0 1 1,0-1-1,-1 0 1,-7 15 0,-8 26 89,13-25-72,1-1 0,2 1-1,0 0 1,3 34 0,0-57-36,-1 0 1,0 0-1,1 0 1,-1 0-1,1 0 1,0 0-1,-1 0 0,1 0 1,0-1-1,0 1 1,0 0-1,0 0 0,1-1 1,-1 1-1,0-1 1,1 1-1,-1-1 0,1 0 1,0 1-1,-1-1 1,1 0-1,0 0 0,0 0 1,-1 0-1,1-1 1,0 1-1,0 0 0,0-1 1,0 1-1,0-1 1,4 1-1,6 0 13,0 0 0,0-1 0,0 0 0,12-2 0,-22 2-12,4-1 1,-1 0-1,1 0 1,-1 0-1,1-1 0,-1 0 1,0 0-1,0 0 1,0-1-1,0 0 0,0 1 1,0-2-1,-1 1 1,0-1-1,1 1 0,-1-1 1,-1 0-1,1-1 0,-1 1 1,1-1-1,2-5 1,-1 0 15,0 1 0,-1 0 0,0-1 1,-1 0-1,0 0 0,0 0 0,-1 0 1,-1 0-1,0-1 0,0-10 0,-1 14 9,0-1 0,0 1 0,0 0 0,-1-1 0,-1 1 0,1 0-1,-1 0 1,0 0 0,-4-7 0,4 10-8,-1 0 0,0 0 0,0 0 0,0 1 0,0 0 0,-1-1 0,1 1 0,-1 0 1,0 1-1,0-1 0,0 1 0,0-1 0,0 1 0,0 1 0,-7-3 0,1 1 13,-1 0 0,0 0 0,0 1 0,0 1 0,-17-1 0,-8 1-4308,31 1 3160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 4722,'0'0'3354,"-7"11"-2970,0 3-168,0 0 0,0 1 0,2 0 0,-1 0 0,2 1 0,0-1 1,1 1-1,-1 18 0,3 76 2841,1-108-2981,0 0-1,0 0 1,1-1-1,-1 1 1,0 0-1,1-1 1,-1 1-1,1 0 1,0-1-1,0 1 0,-1-1 1,1 1-1,0-1 1,0 1-1,0-1 1,1 0-1,-1 0 1,0 1-1,0-1 1,1 0-1,-1 0 1,1 0-1,-1 0 1,1 0-1,-1-1 1,1 1-1,-1 0 1,1-1-1,0 1 1,-1-1-1,1 0 1,0 1-1,-1-1 1,1 0-1,0 0 1,0 0-1,-1 0 0,4-1 1,3 1 107,-1-1 1,0 0-1,1 0 0,-1-1 1,0 0-1,0 0 1,0-1-1,7-3 0,-5 1-140,0 0-1,0-1 1,-1 0-1,0 0 1,0-1-1,-1 0 1,0-1-1,0 1 1,-1-1-1,1-1 1,-2 1-1,1-1 1,-1 0-1,-1 0 1,0-1-1,0 1 1,-1-1-1,0 0 1,0 0-1,-1 0 1,-1 0-1,0 0 1,0 0-1,-1-1 1,0 1-1,-1 0 1,-2-15-1,3 22-33,-1 1 0,0 0-1,1 0 1,-1 0 0,0 0-1,0 0 1,0 0 0,0 0 0,0 1-1,0-1 1,-1 0 0,1 0-1,-1 1 1,1-1 0,-1 1-1,0 0 1,1-1 0,-1 1 0,0 0-1,0 0 1,0 0 0,0 0-1,0 0 1,0 0 0,0 1 0,0-1-1,0 1 1,0 0 0,0-1-1,-1 1 1,1 0 0,0 0 0,0 0-1,0 0 1,0 1 0,-1-1-1,1 1 1,0-1 0,0 1-1,0 0 1,0 0 0,0 0 0,0 0-1,0 0 1,1 0 0,-1 0-1,0 0 1,0 1 0,1-1 0,-1 1-1,1 0 1,-2 1 0,-7 10 17,0 0 1,1 1 0,1 0-1,0 0 1,0 1-1,2 0 1,0 0 0,-8 30-1,7-14 94,2 1 1,0-1-1,1 56 0,4-86-111,0 1 0,0 0 0,0-1 1,0 1-1,1 0 0,-1-1 0,1 1 0,-1-1 0,1 1 0,0-1 0,-1 1 0,1-1 1,0 1-1,0-1 0,0 0 0,0 1 0,0-1 0,0 0 0,1 0 0,-1 0 1,0 0-1,1 0 0,-1 0 0,0 0 0,1-1 0,-1 1 0,1 0 0,-1-1 1,1 1-1,0-1 0,-1 1 0,1-1 0,-1 0 0,1 0 0,0 0 0,-1 0 0,1 0 1,2 0-1,0 0 8,0-1 1,0 1-1,0-1 1,0 1-1,0-1 1,0 0 0,0-1-1,-1 1 1,1-1-1,0 0 1,-1 0-1,1 0 1,-1 0-1,6-5 1,-5 2-6,0 1 0,0-1 0,-1 0 0,0 0 0,0-1 0,0 1 0,0-1 0,-1 1 1,0-1-1,2-11 0,-1 0 1,-2 0 1,0-27-1,-1 42-50,-12 28-96,10-22 127,0 0 0,1 0 0,0 0 0,0 1 0,0-1 0,0 0 0,1 5 0,0-8 4,0-1 0,1 0 0,-1 1 0,1-1 0,-1 0 0,1 1 0,0-1 0,-1 0 1,1 1-1,-1-1 0,1 0 0,-1 0 0,1 0 0,0 0 0,-1 0 0,1 1 0,-1-1 1,1 0-1,0 0 0,-1-1 0,1 1 0,0 0 0,-1 0 0,2 0 0,15-3 31,-12 1-12,-1 0 0,0 0 0,0 0 0,0-1 0,0 1 0,0-1 0,0 0 0,-1 0 0,0-1 0,1 1 0,-1-1 0,-1 0 0,1 1 0,0-1 0,-1 0-1,0-1 1,0 1 0,0 0 0,0-1 0,-1 1 0,0-1 0,0 1 0,1-10 0,1-5 195,-1 0 0,-1 1 0,-1-1 0,-4-31 0,4 46-176,-1-1 1,-1 0-1,1 0 0,0 0 0,-1 1 0,0-1 1,0 1-1,-1-1 0,1 1 0,-1 0 0,-6-8 1,7 11-38,1-1 0,-1 1 0,1-1 0,-1 1 0,0 0 0,1-1 0,-1 1 0,0 0 0,0 0 0,0 0 0,0 1 0,0-1 0,0 0 0,0 1 0,0-1 0,0 1 0,0 0 0,0 0 0,-1 0 0,1 0 0,0 0 0,0 0 0,0 0 0,0 1 0,0-1 0,0 1 0,0 0 0,0-1 0,0 1 0,0 0 0,-2 2 0,0 0-10,0 0-1,0 0 1,0 1 0,1-1-1,0 1 1,0 0 0,0 0-1,0 0 1,1 1 0,-1-1-1,1 0 1,0 1 0,0 0-1,-1 5 1,-1 4-1105,1 0 0,0 0 0,-1 26 0,3 2-7194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 8052,'0'0'7328,"-5"2"-5956,-16 4-217,16-4-176,15 0-672,1-1 0,-1-1-1,0 0 1,1 0 0,-1-1 0,11-1-1,1-1-153,169-9-275,-127 10-2910,0 1-4411,-27 1 1624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6:22:0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6531,'0'0'3703,"26"-10"-3081,90-31-187,-109 39-418,0 0 0,1 1 0,-1 0 1,0 0-1,1 1 0,-1 0 1,1 0-1,-1 1 0,0 0 0,0 0 1,1 1-1,-1 0 0,0 0 1,0 0-1,0 1 0,-1 0 0,1 1 1,-1 0-1,0 0 0,0 0 1,0 0-1,0 1 0,-1 0 0,8 9 1,-8-9-3,-1-1-1,-1 1 1,1 0 0,-1 0 0,0 1 0,0-1 0,0 1-1,-1-1 1,1 1 0,-2 0 0,1 0 0,-1 0 0,1 0-1,-2 0 1,1 0 0,-1 0 0,0 0 0,0 0 0,0 0 0,-1 1-1,0-1 1,0 0 0,-1 0 0,0-1 0,0 1 0,0 0-1,0 0 1,-1-1 0,0 0 0,-1 1 0,-6 8 0,2-5 16,1 0 1,-2-1 0,1 0-1,-1 0 1,0-1 0,-1 0-1,-20 10 1,86-65 528,3-1-213,-3-3-1,-3-2 0,-1-2 0,64-93 1,-121 161 4771,-14 35-5336,10-24 576,1 0-304,2 1-1,0 0 1,2 0 0,0 1-1,2-1 1,1 1 0,1-1-1,3 27 1,-3-45-279,1 0-1,0 0 1,0-1-1,0 1 1,1 0-1,0 0 1,0-1-1,1 1 1,-1-1-1,1 1 1,0-1-1,1 0 1,-1 0-1,1-1 1,0 1-1,6 4 1,-3-3-423,1 0 0,0-1 0,0 0 1,1 0-1,-1 0 0,1-2 0,0 1 0,0-1 0,14 3 1,42 6-4724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A3C8-239D-47D4-9C57-BF287F7DA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E12BE-5977-4D39-B6E7-47F31A525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7252-01A6-4A5F-98C0-6CE32C3B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4D887-CFDE-4A06-8011-3CAFBCF05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5A20-BFFD-4FCA-90B3-27F2E6A3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52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405D-F1CE-4262-9AE7-BA399F61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3EC8B-995A-4EFA-AABC-5A2AD1157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01A8-B443-4A17-9BD8-1DA12F64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C9018-71B9-4FAA-881C-45DE0C65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5F8C7-4FC8-46AC-B6EF-06F54B06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66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DA1F78-2FAD-403A-A219-13BBC06C9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FC573-E102-42FC-87C6-FE2A6B1AE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039E-B586-4FE2-BB57-67211C9A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F1DDA-9F00-4310-9D2E-C5DB259C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980E8-7058-4C32-8F2F-6E967BE3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20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6B4B-F906-4A22-AC39-C2947A1E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21FC-CE69-4D1B-A6E7-C3CC38EE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E35A4-F39A-470A-91A4-8750B4A5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BC9E3-F7B8-4C4D-BBF0-179CCDFA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E692B-C3A4-43C2-9732-1FE02695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9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7001-C960-469F-94BA-797FDDC5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E0B49-C29D-4AE4-ABF8-88A394099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387B1-AA38-424F-A6AD-2D02DE4C8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605CF-D097-423E-807F-27423368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0A045-DAF8-4B66-A9A3-80CED1A8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48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E43B-8FDE-400A-8CB0-77785F8B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3819-0298-4A46-A3BC-E94207748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15828-D487-4258-8417-CAFBA5079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B9490-7176-4FB3-B075-B0BF5547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98C86-2D38-4DF4-9B1F-CE18F459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4C15E-D738-4134-92CE-4AA88B39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0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CF50-D7F0-46C2-AAF0-A8A63C84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132F9-C394-4E4B-A15C-811848986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055A0-3D83-4859-B8B1-73304363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FE8E5F-AC7E-4F15-BC2E-780479566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5100F-B4FC-4550-BA35-80FCA24A3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EDCC1-316B-4304-9DC1-20B7C90E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6D7212-C887-49DC-9A95-6CC74823D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71BA1-606F-4699-980F-6D07A15E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25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ED79-A0AC-4773-B9E3-9D345BC1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6FFB7-36F9-4F73-8210-68ACD8DE2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B767D-393F-4C3A-BFC2-D05FC1CF8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42CC9-6599-47E7-89CB-4F98C8335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21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B2ECB-CA2D-495C-9A82-A27211CA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4E8A4-4D53-4CF1-BACF-6701B3B7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6143E-AE77-4613-9490-E1BE9723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CFE7-8D08-44E0-A2D5-0B778E66E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12721-5075-4566-8E8A-9F3CF781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82EEC-C305-4D89-A04E-4C13CB5F7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CAE17-4BA4-469A-88EA-2E141E66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D4998-F19C-42D7-BBAA-614D579E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4AAFF-6630-469E-89BB-CF1EF24E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56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78CB-5512-44AC-81FF-50036BFB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2EBEE-5B53-450B-9198-B77E601F5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EDE18-9B5D-45F1-8166-33695906E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6152D-FE2B-4C81-8819-5CD473E03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79547-EC2D-4139-9F07-C0BD9B65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C167A-FEB1-4F10-B4E1-D7DB2C60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35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CEA4B-9207-4B1F-9DD7-C0ABA0B7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11772-E75B-49F1-A270-5E9F158D1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3931C-D7E1-4706-BA18-236154DC8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60D9F-0821-435B-B3B4-2259C348BEB0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3E943-75E9-4382-A28B-718B982BE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BDFF3-E0D3-47BE-A1DE-4B2CD352C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0DABB-71EF-4209-B07B-AB4FB6E674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6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.png"/><Relationship Id="rId299" Type="http://schemas.openxmlformats.org/officeDocument/2006/relationships/image" Target="../media/image168.png"/><Relationship Id="rId21" Type="http://schemas.openxmlformats.org/officeDocument/2006/relationships/image" Target="../media/image29.png"/><Relationship Id="rId63" Type="http://schemas.openxmlformats.org/officeDocument/2006/relationships/image" Target="../media/image50.png"/><Relationship Id="rId159" Type="http://schemas.openxmlformats.org/officeDocument/2006/relationships/image" Target="../media/image98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customXml" Target="../ink/ink217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86.png"/><Relationship Id="rId377" Type="http://schemas.openxmlformats.org/officeDocument/2006/relationships/image" Target="../media/image207.png"/><Relationship Id="rId5" Type="http://schemas.openxmlformats.org/officeDocument/2006/relationships/image" Target="../media/image21.png"/><Relationship Id="rId181" Type="http://schemas.openxmlformats.org/officeDocument/2006/relationships/image" Target="../media/image109.png"/><Relationship Id="rId237" Type="http://schemas.openxmlformats.org/officeDocument/2006/relationships/image" Target="../media/image137.png"/><Relationship Id="rId402" Type="http://schemas.openxmlformats.org/officeDocument/2006/relationships/image" Target="../media/image219.png"/><Relationship Id="rId279" Type="http://schemas.openxmlformats.org/officeDocument/2006/relationships/image" Target="../media/image158.png"/><Relationship Id="rId444" Type="http://schemas.openxmlformats.org/officeDocument/2006/relationships/image" Target="../media/image240.png"/><Relationship Id="rId43" Type="http://schemas.openxmlformats.org/officeDocument/2006/relationships/image" Target="../media/image40.png"/><Relationship Id="rId139" Type="http://schemas.openxmlformats.org/officeDocument/2006/relationships/image" Target="../media/image88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85" Type="http://schemas.openxmlformats.org/officeDocument/2006/relationships/image" Target="../media/image61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customXml" Target="../ink/ink207.xml"/><Relationship Id="rId248" Type="http://schemas.openxmlformats.org/officeDocument/2006/relationships/customXml" Target="../ink/ink124.xml"/><Relationship Id="rId455" Type="http://schemas.openxmlformats.org/officeDocument/2006/relationships/customXml" Target="../ink/ink228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76.png"/><Relationship Id="rId357" Type="http://schemas.openxmlformats.org/officeDocument/2006/relationships/image" Target="../media/image197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99.png"/><Relationship Id="rId217" Type="http://schemas.openxmlformats.org/officeDocument/2006/relationships/image" Target="../media/image127.png"/><Relationship Id="rId399" Type="http://schemas.openxmlformats.org/officeDocument/2006/relationships/customXml" Target="../ink/ink200.xml"/><Relationship Id="rId259" Type="http://schemas.openxmlformats.org/officeDocument/2006/relationships/image" Target="../media/image148.png"/><Relationship Id="rId424" Type="http://schemas.openxmlformats.org/officeDocument/2006/relationships/image" Target="../media/image230.png"/><Relationship Id="rId466" Type="http://schemas.openxmlformats.org/officeDocument/2006/relationships/image" Target="../media/image251.png"/><Relationship Id="rId23" Type="http://schemas.openxmlformats.org/officeDocument/2006/relationships/image" Target="../media/image30.png"/><Relationship Id="rId119" Type="http://schemas.openxmlformats.org/officeDocument/2006/relationships/image" Target="../media/image78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51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customXml" Target="../ink/ink218.xml"/><Relationship Id="rId281" Type="http://schemas.openxmlformats.org/officeDocument/2006/relationships/image" Target="../media/image159.png"/><Relationship Id="rId337" Type="http://schemas.openxmlformats.org/officeDocument/2006/relationships/image" Target="../media/image18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89.png"/><Relationship Id="rId379" Type="http://schemas.openxmlformats.org/officeDocument/2006/relationships/image" Target="../media/image208.png"/><Relationship Id="rId7" Type="http://schemas.openxmlformats.org/officeDocument/2006/relationships/image" Target="../media/image22.png"/><Relationship Id="rId183" Type="http://schemas.openxmlformats.org/officeDocument/2006/relationships/image" Target="../media/image110.png"/><Relationship Id="rId239" Type="http://schemas.openxmlformats.org/officeDocument/2006/relationships/image" Target="../media/image138.png"/><Relationship Id="rId390" Type="http://schemas.openxmlformats.org/officeDocument/2006/relationships/customXml" Target="../ink/ink195.xml"/><Relationship Id="rId404" Type="http://schemas.openxmlformats.org/officeDocument/2006/relationships/image" Target="../media/image220.png"/><Relationship Id="rId446" Type="http://schemas.openxmlformats.org/officeDocument/2006/relationships/image" Target="../media/image241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41.png"/><Relationship Id="rId87" Type="http://schemas.openxmlformats.org/officeDocument/2006/relationships/image" Target="../media/image62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customXml" Target="../ink/ink208.xml"/><Relationship Id="rId457" Type="http://schemas.openxmlformats.org/officeDocument/2006/relationships/customXml" Target="../ink/ink229.xml"/><Relationship Id="rId261" Type="http://schemas.openxmlformats.org/officeDocument/2006/relationships/image" Target="../media/image149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77.png"/><Relationship Id="rId359" Type="http://schemas.openxmlformats.org/officeDocument/2006/relationships/image" Target="../media/image198.png"/><Relationship Id="rId98" Type="http://schemas.openxmlformats.org/officeDocument/2006/relationships/customXml" Target="../ink/ink49.xml"/><Relationship Id="rId121" Type="http://schemas.openxmlformats.org/officeDocument/2006/relationships/image" Target="../media/image79.png"/><Relationship Id="rId163" Type="http://schemas.openxmlformats.org/officeDocument/2006/relationships/image" Target="../media/image100.png"/><Relationship Id="rId219" Type="http://schemas.openxmlformats.org/officeDocument/2006/relationships/image" Target="../media/image128.png"/><Relationship Id="rId370" Type="http://schemas.openxmlformats.org/officeDocument/2006/relationships/customXml" Target="../ink/ink185.xml"/><Relationship Id="rId426" Type="http://schemas.openxmlformats.org/officeDocument/2006/relationships/image" Target="../media/image231.png"/><Relationship Id="rId230" Type="http://schemas.openxmlformats.org/officeDocument/2006/relationships/customXml" Target="../ink/ink115.xml"/><Relationship Id="rId25" Type="http://schemas.openxmlformats.org/officeDocument/2006/relationships/image" Target="../media/image31.png"/><Relationship Id="rId67" Type="http://schemas.openxmlformats.org/officeDocument/2006/relationships/image" Target="../media/image52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209.png"/><Relationship Id="rId241" Type="http://schemas.openxmlformats.org/officeDocument/2006/relationships/image" Target="../media/image139.png"/><Relationship Id="rId437" Type="http://schemas.openxmlformats.org/officeDocument/2006/relationships/customXml" Target="../ink/ink219.xml"/><Relationship Id="rId36" Type="http://schemas.openxmlformats.org/officeDocument/2006/relationships/customXml" Target="../ink/ink18.xml"/><Relationship Id="rId283" Type="http://schemas.openxmlformats.org/officeDocument/2006/relationships/image" Target="../media/image160.png"/><Relationship Id="rId339" Type="http://schemas.openxmlformats.org/officeDocument/2006/relationships/image" Target="../media/image188.png"/><Relationship Id="rId78" Type="http://schemas.openxmlformats.org/officeDocument/2006/relationships/customXml" Target="../ink/ink39.xml"/><Relationship Id="rId101" Type="http://schemas.openxmlformats.org/officeDocument/2006/relationships/image" Target="../media/image69.png"/><Relationship Id="rId143" Type="http://schemas.openxmlformats.org/officeDocument/2006/relationships/image" Target="../media/image90.png"/><Relationship Id="rId185" Type="http://schemas.openxmlformats.org/officeDocument/2006/relationships/image" Target="../media/image111.png"/><Relationship Id="rId350" Type="http://schemas.openxmlformats.org/officeDocument/2006/relationships/customXml" Target="../ink/ink175.xml"/><Relationship Id="rId406" Type="http://schemas.openxmlformats.org/officeDocument/2006/relationships/image" Target="../media/image221.png"/><Relationship Id="rId9" Type="http://schemas.openxmlformats.org/officeDocument/2006/relationships/image" Target="../media/image23.png"/><Relationship Id="rId210" Type="http://schemas.openxmlformats.org/officeDocument/2006/relationships/customXml" Target="../ink/ink105.xml"/><Relationship Id="rId392" Type="http://schemas.openxmlformats.org/officeDocument/2006/relationships/image" Target="../media/image214.png"/><Relationship Id="rId448" Type="http://schemas.openxmlformats.org/officeDocument/2006/relationships/image" Target="../media/image242.png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42.png"/><Relationship Id="rId89" Type="http://schemas.openxmlformats.org/officeDocument/2006/relationships/image" Target="../media/image63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99.png"/><Relationship Id="rId196" Type="http://schemas.openxmlformats.org/officeDocument/2006/relationships/customXml" Target="../ink/ink98.xml"/><Relationship Id="rId417" Type="http://schemas.openxmlformats.org/officeDocument/2006/relationships/customXml" Target="../ink/ink209.xml"/><Relationship Id="rId459" Type="http://schemas.openxmlformats.org/officeDocument/2006/relationships/customXml" Target="../ink/ink230.xml"/><Relationship Id="rId16" Type="http://schemas.openxmlformats.org/officeDocument/2006/relationships/customXml" Target="../ink/ink8.xml"/><Relationship Id="rId221" Type="http://schemas.openxmlformats.org/officeDocument/2006/relationships/image" Target="../media/image129.png"/><Relationship Id="rId263" Type="http://schemas.openxmlformats.org/officeDocument/2006/relationships/image" Target="../media/image150.png"/><Relationship Id="rId319" Type="http://schemas.openxmlformats.org/officeDocument/2006/relationships/image" Target="../media/image178.png"/><Relationship Id="rId58" Type="http://schemas.openxmlformats.org/officeDocument/2006/relationships/customXml" Target="../ink/ink29.xml"/><Relationship Id="rId123" Type="http://schemas.openxmlformats.org/officeDocument/2006/relationships/image" Target="../media/image80.png"/><Relationship Id="rId330" Type="http://schemas.openxmlformats.org/officeDocument/2006/relationships/customXml" Target="../ink/ink165.xml"/><Relationship Id="rId165" Type="http://schemas.openxmlformats.org/officeDocument/2006/relationships/image" Target="../media/image101.png"/><Relationship Id="rId372" Type="http://schemas.openxmlformats.org/officeDocument/2006/relationships/customXml" Target="../ink/ink186.xml"/><Relationship Id="rId428" Type="http://schemas.openxmlformats.org/officeDocument/2006/relationships/image" Target="../media/image232.png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27" Type="http://schemas.openxmlformats.org/officeDocument/2006/relationships/image" Target="../media/image32.png"/><Relationship Id="rId69" Type="http://schemas.openxmlformats.org/officeDocument/2006/relationships/image" Target="../media/image53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89.png"/><Relationship Id="rId383" Type="http://schemas.openxmlformats.org/officeDocument/2006/relationships/image" Target="../media/image210.png"/><Relationship Id="rId439" Type="http://schemas.openxmlformats.org/officeDocument/2006/relationships/customXml" Target="../ink/ink220.xml"/><Relationship Id="rId201" Type="http://schemas.openxmlformats.org/officeDocument/2006/relationships/image" Target="../media/image119.png"/><Relationship Id="rId243" Type="http://schemas.openxmlformats.org/officeDocument/2006/relationships/image" Target="../media/image140.png"/><Relationship Id="rId285" Type="http://schemas.openxmlformats.org/officeDocument/2006/relationships/image" Target="../media/image161.png"/><Relationship Id="rId450" Type="http://schemas.openxmlformats.org/officeDocument/2006/relationships/image" Target="../media/image243.png"/><Relationship Id="rId38" Type="http://schemas.openxmlformats.org/officeDocument/2006/relationships/customXml" Target="../ink/ink19.xml"/><Relationship Id="rId103" Type="http://schemas.openxmlformats.org/officeDocument/2006/relationships/image" Target="../media/image70.png"/><Relationship Id="rId310" Type="http://schemas.openxmlformats.org/officeDocument/2006/relationships/customXml" Target="../ink/ink155.xml"/><Relationship Id="rId91" Type="http://schemas.openxmlformats.org/officeDocument/2006/relationships/image" Target="../media/image64.png"/><Relationship Id="rId145" Type="http://schemas.openxmlformats.org/officeDocument/2006/relationships/image" Target="../media/image91.png"/><Relationship Id="rId187" Type="http://schemas.openxmlformats.org/officeDocument/2006/relationships/image" Target="../media/image112.png"/><Relationship Id="rId352" Type="http://schemas.openxmlformats.org/officeDocument/2006/relationships/customXml" Target="../ink/ink176.xml"/><Relationship Id="rId394" Type="http://schemas.openxmlformats.org/officeDocument/2006/relationships/image" Target="../media/image215.png"/><Relationship Id="rId408" Type="http://schemas.openxmlformats.org/officeDocument/2006/relationships/image" Target="../media/image222.png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43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customXml" Target="../ink/ink231.xml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79.png"/><Relationship Id="rId363" Type="http://schemas.openxmlformats.org/officeDocument/2006/relationships/image" Target="../media/image200.png"/><Relationship Id="rId419" Type="http://schemas.openxmlformats.org/officeDocument/2006/relationships/customXml" Target="../ink/ink210.xml"/><Relationship Id="rId223" Type="http://schemas.openxmlformats.org/officeDocument/2006/relationships/image" Target="../media/image130.png"/><Relationship Id="rId430" Type="http://schemas.openxmlformats.org/officeDocument/2006/relationships/image" Target="../media/image233.png"/><Relationship Id="rId18" Type="http://schemas.openxmlformats.org/officeDocument/2006/relationships/customXml" Target="../ink/ink9.xml"/><Relationship Id="rId265" Type="http://schemas.openxmlformats.org/officeDocument/2006/relationships/image" Target="../media/image151.png"/><Relationship Id="rId125" Type="http://schemas.openxmlformats.org/officeDocument/2006/relationships/image" Target="../media/image81.png"/><Relationship Id="rId167" Type="http://schemas.openxmlformats.org/officeDocument/2006/relationships/image" Target="../media/image102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54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33.png"/><Relationship Id="rId276" Type="http://schemas.openxmlformats.org/officeDocument/2006/relationships/customXml" Target="../ink/ink138.xml"/><Relationship Id="rId441" Type="http://schemas.openxmlformats.org/officeDocument/2006/relationships/customXml" Target="../ink/ink221.xml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69.png"/><Relationship Id="rId343" Type="http://schemas.openxmlformats.org/officeDocument/2006/relationships/image" Target="../media/image190.png"/><Relationship Id="rId61" Type="http://schemas.openxmlformats.org/officeDocument/2006/relationships/image" Target="../media/image49.png"/><Relationship Id="rId82" Type="http://schemas.openxmlformats.org/officeDocument/2006/relationships/customXml" Target="../ink/ink41.xml"/><Relationship Id="rId199" Type="http://schemas.openxmlformats.org/officeDocument/2006/relationships/image" Target="../media/image118.png"/><Relationship Id="rId203" Type="http://schemas.openxmlformats.org/officeDocument/2006/relationships/image" Target="../media/image120.png"/><Relationship Id="rId385" Type="http://schemas.openxmlformats.org/officeDocument/2006/relationships/image" Target="../media/image211.png"/><Relationship Id="rId19" Type="http://schemas.openxmlformats.org/officeDocument/2006/relationships/image" Target="../media/image28.png"/><Relationship Id="rId224" Type="http://schemas.openxmlformats.org/officeDocument/2006/relationships/customXml" Target="../ink/ink112.xml"/><Relationship Id="rId245" Type="http://schemas.openxmlformats.org/officeDocument/2006/relationships/image" Target="../media/image141.png"/><Relationship Id="rId266" Type="http://schemas.openxmlformats.org/officeDocument/2006/relationships/customXml" Target="../ink/ink133.xml"/><Relationship Id="rId287" Type="http://schemas.openxmlformats.org/officeDocument/2006/relationships/image" Target="../media/image162.png"/><Relationship Id="rId410" Type="http://schemas.openxmlformats.org/officeDocument/2006/relationships/image" Target="../media/image223.png"/><Relationship Id="rId431" Type="http://schemas.openxmlformats.org/officeDocument/2006/relationships/customXml" Target="../ink/ink216.xml"/><Relationship Id="rId452" Type="http://schemas.openxmlformats.org/officeDocument/2006/relationships/image" Target="../media/image244.png"/><Relationship Id="rId30" Type="http://schemas.openxmlformats.org/officeDocument/2006/relationships/customXml" Target="../ink/ink15.xml"/><Relationship Id="rId105" Type="http://schemas.openxmlformats.org/officeDocument/2006/relationships/image" Target="../media/image71.png"/><Relationship Id="rId126" Type="http://schemas.openxmlformats.org/officeDocument/2006/relationships/customXml" Target="../ink/ink63.xml"/><Relationship Id="rId147" Type="http://schemas.openxmlformats.org/officeDocument/2006/relationships/image" Target="../media/image92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85.png"/><Relationship Id="rId354" Type="http://schemas.openxmlformats.org/officeDocument/2006/relationships/customXml" Target="../ink/ink177.xml"/><Relationship Id="rId51" Type="http://schemas.openxmlformats.org/officeDocument/2006/relationships/image" Target="../media/image44.png"/><Relationship Id="rId72" Type="http://schemas.openxmlformats.org/officeDocument/2006/relationships/customXml" Target="../ink/ink36.xml"/><Relationship Id="rId93" Type="http://schemas.openxmlformats.org/officeDocument/2006/relationships/image" Target="../media/image65.png"/><Relationship Id="rId189" Type="http://schemas.openxmlformats.org/officeDocument/2006/relationships/image" Target="../media/image113.png"/><Relationship Id="rId375" Type="http://schemas.openxmlformats.org/officeDocument/2006/relationships/image" Target="../media/image206.png"/><Relationship Id="rId396" Type="http://schemas.openxmlformats.org/officeDocument/2006/relationships/image" Target="../media/image216.png"/><Relationship Id="rId3" Type="http://schemas.openxmlformats.org/officeDocument/2006/relationships/image" Target="../media/image20.png"/><Relationship Id="rId214" Type="http://schemas.openxmlformats.org/officeDocument/2006/relationships/customXml" Target="../ink/ink107.xml"/><Relationship Id="rId235" Type="http://schemas.openxmlformats.org/officeDocument/2006/relationships/image" Target="../media/image136.png"/><Relationship Id="rId256" Type="http://schemas.openxmlformats.org/officeDocument/2006/relationships/customXml" Target="../ink/ink128.xml"/><Relationship Id="rId277" Type="http://schemas.openxmlformats.org/officeDocument/2006/relationships/image" Target="../media/image157.png"/><Relationship Id="rId298" Type="http://schemas.openxmlformats.org/officeDocument/2006/relationships/customXml" Target="../ink/ink149.xml"/><Relationship Id="rId400" Type="http://schemas.openxmlformats.org/officeDocument/2006/relationships/image" Target="../media/image218.png"/><Relationship Id="rId421" Type="http://schemas.openxmlformats.org/officeDocument/2006/relationships/customXml" Target="../ink/ink211.xml"/><Relationship Id="rId442" Type="http://schemas.openxmlformats.org/officeDocument/2006/relationships/image" Target="../media/image239.png"/><Relationship Id="rId463" Type="http://schemas.openxmlformats.org/officeDocument/2006/relationships/customXml" Target="../ink/ink232.xml"/><Relationship Id="rId116" Type="http://schemas.openxmlformats.org/officeDocument/2006/relationships/customXml" Target="../ink/ink58.xml"/><Relationship Id="rId137" Type="http://schemas.openxmlformats.org/officeDocument/2006/relationships/image" Target="../media/image87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80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62" Type="http://schemas.openxmlformats.org/officeDocument/2006/relationships/customXml" Target="../ink/ink31.xml"/><Relationship Id="rId83" Type="http://schemas.openxmlformats.org/officeDocument/2006/relationships/image" Target="../media/image60.png"/><Relationship Id="rId179" Type="http://schemas.openxmlformats.org/officeDocument/2006/relationships/image" Target="../media/image108.png"/><Relationship Id="rId365" Type="http://schemas.openxmlformats.org/officeDocument/2006/relationships/image" Target="../media/image201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31.png"/><Relationship Id="rId246" Type="http://schemas.openxmlformats.org/officeDocument/2006/relationships/customXml" Target="../ink/ink123.xml"/><Relationship Id="rId267" Type="http://schemas.openxmlformats.org/officeDocument/2006/relationships/image" Target="../media/image152.png"/><Relationship Id="rId288" Type="http://schemas.openxmlformats.org/officeDocument/2006/relationships/customXml" Target="../ink/ink144.xml"/><Relationship Id="rId411" Type="http://schemas.openxmlformats.org/officeDocument/2006/relationships/customXml" Target="../ink/ink206.xml"/><Relationship Id="rId432" Type="http://schemas.openxmlformats.org/officeDocument/2006/relationships/image" Target="../media/image234.png"/><Relationship Id="rId453" Type="http://schemas.openxmlformats.org/officeDocument/2006/relationships/customXml" Target="../ink/ink227.xml"/><Relationship Id="rId106" Type="http://schemas.openxmlformats.org/officeDocument/2006/relationships/customXml" Target="../ink/ink53.xml"/><Relationship Id="rId127" Type="http://schemas.openxmlformats.org/officeDocument/2006/relationships/image" Target="../media/image82.png"/><Relationship Id="rId313" Type="http://schemas.openxmlformats.org/officeDocument/2006/relationships/image" Target="../media/image175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52" Type="http://schemas.openxmlformats.org/officeDocument/2006/relationships/customXml" Target="../ink/ink26.xml"/><Relationship Id="rId73" Type="http://schemas.openxmlformats.org/officeDocument/2006/relationships/image" Target="../media/image55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103.png"/><Relationship Id="rId334" Type="http://schemas.openxmlformats.org/officeDocument/2006/relationships/customXml" Target="../ink/ink167.xml"/><Relationship Id="rId355" Type="http://schemas.openxmlformats.org/officeDocument/2006/relationships/image" Target="../media/image196.png"/><Relationship Id="rId376" Type="http://schemas.openxmlformats.org/officeDocument/2006/relationships/customXml" Target="../ink/ink188.xml"/><Relationship Id="rId397" Type="http://schemas.openxmlformats.org/officeDocument/2006/relationships/customXml" Target="../ink/ink199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26.png"/><Relationship Id="rId236" Type="http://schemas.openxmlformats.org/officeDocument/2006/relationships/customXml" Target="../ink/ink118.xml"/><Relationship Id="rId257" Type="http://schemas.openxmlformats.org/officeDocument/2006/relationships/image" Target="../media/image147.png"/><Relationship Id="rId278" Type="http://schemas.openxmlformats.org/officeDocument/2006/relationships/customXml" Target="../ink/ink139.xml"/><Relationship Id="rId401" Type="http://schemas.openxmlformats.org/officeDocument/2006/relationships/customXml" Target="../ink/ink201.xml"/><Relationship Id="rId422" Type="http://schemas.openxmlformats.org/officeDocument/2006/relationships/image" Target="../media/image229.png"/><Relationship Id="rId443" Type="http://schemas.openxmlformats.org/officeDocument/2006/relationships/customXml" Target="../ink/ink222.xml"/><Relationship Id="rId464" Type="http://schemas.openxmlformats.org/officeDocument/2006/relationships/image" Target="../media/image250.png"/><Relationship Id="rId303" Type="http://schemas.openxmlformats.org/officeDocument/2006/relationships/image" Target="../media/image170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91.png"/><Relationship Id="rId387" Type="http://schemas.openxmlformats.org/officeDocument/2006/relationships/image" Target="../media/image212.png"/><Relationship Id="rId191" Type="http://schemas.openxmlformats.org/officeDocument/2006/relationships/image" Target="../media/image114.png"/><Relationship Id="rId205" Type="http://schemas.openxmlformats.org/officeDocument/2006/relationships/image" Target="../media/image121.png"/><Relationship Id="rId247" Type="http://schemas.openxmlformats.org/officeDocument/2006/relationships/image" Target="../media/image142.png"/><Relationship Id="rId412" Type="http://schemas.openxmlformats.org/officeDocument/2006/relationships/image" Target="../media/image224.png"/><Relationship Id="rId107" Type="http://schemas.openxmlformats.org/officeDocument/2006/relationships/image" Target="../media/image72.png"/><Relationship Id="rId289" Type="http://schemas.openxmlformats.org/officeDocument/2006/relationships/image" Target="../media/image163.png"/><Relationship Id="rId454" Type="http://schemas.openxmlformats.org/officeDocument/2006/relationships/image" Target="../media/image245.png"/><Relationship Id="rId11" Type="http://schemas.openxmlformats.org/officeDocument/2006/relationships/image" Target="../media/image24.png"/><Relationship Id="rId53" Type="http://schemas.openxmlformats.org/officeDocument/2006/relationships/image" Target="../media/image45.png"/><Relationship Id="rId149" Type="http://schemas.openxmlformats.org/officeDocument/2006/relationships/image" Target="../media/image93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image" Target="../media/image217.png"/><Relationship Id="rId95" Type="http://schemas.openxmlformats.org/officeDocument/2006/relationships/image" Target="../media/image66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customXml" Target="../ink/ink212.xml"/><Relationship Id="rId258" Type="http://schemas.openxmlformats.org/officeDocument/2006/relationships/customXml" Target="../ink/ink129.xml"/><Relationship Id="rId465" Type="http://schemas.openxmlformats.org/officeDocument/2006/relationships/customXml" Target="../ink/ink233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81.png"/><Relationship Id="rId367" Type="http://schemas.openxmlformats.org/officeDocument/2006/relationships/image" Target="../media/image202.png"/><Relationship Id="rId171" Type="http://schemas.openxmlformats.org/officeDocument/2006/relationships/image" Target="../media/image104.png"/><Relationship Id="rId227" Type="http://schemas.openxmlformats.org/officeDocument/2006/relationships/image" Target="../media/image132.png"/><Relationship Id="rId269" Type="http://schemas.openxmlformats.org/officeDocument/2006/relationships/image" Target="../media/image153.png"/><Relationship Id="rId434" Type="http://schemas.openxmlformats.org/officeDocument/2006/relationships/image" Target="../media/image235.png"/><Relationship Id="rId33" Type="http://schemas.openxmlformats.org/officeDocument/2006/relationships/image" Target="../media/image35.png"/><Relationship Id="rId129" Type="http://schemas.openxmlformats.org/officeDocument/2006/relationships/image" Target="../media/image83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56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customXml" Target="../ink/ink202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customXml" Target="../ink/ink223.xml"/><Relationship Id="rId291" Type="http://schemas.openxmlformats.org/officeDocument/2006/relationships/image" Target="../media/image164.png"/><Relationship Id="rId305" Type="http://schemas.openxmlformats.org/officeDocument/2006/relationships/image" Target="../media/image171.png"/><Relationship Id="rId347" Type="http://schemas.openxmlformats.org/officeDocument/2006/relationships/image" Target="../media/image192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94.png"/><Relationship Id="rId389" Type="http://schemas.openxmlformats.org/officeDocument/2006/relationships/image" Target="../media/image213.png"/><Relationship Id="rId193" Type="http://schemas.openxmlformats.org/officeDocument/2006/relationships/image" Target="../media/image115.png"/><Relationship Id="rId207" Type="http://schemas.openxmlformats.org/officeDocument/2006/relationships/image" Target="../media/image122.png"/><Relationship Id="rId249" Type="http://schemas.openxmlformats.org/officeDocument/2006/relationships/image" Target="../media/image143.png"/><Relationship Id="rId414" Type="http://schemas.openxmlformats.org/officeDocument/2006/relationships/image" Target="../media/image225.png"/><Relationship Id="rId456" Type="http://schemas.openxmlformats.org/officeDocument/2006/relationships/image" Target="../media/image246.png"/><Relationship Id="rId13" Type="http://schemas.openxmlformats.org/officeDocument/2006/relationships/image" Target="../media/image25.png"/><Relationship Id="rId109" Type="http://schemas.openxmlformats.org/officeDocument/2006/relationships/image" Target="../media/image73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46.png"/><Relationship Id="rId97" Type="http://schemas.openxmlformats.org/officeDocument/2006/relationships/image" Target="../media/image67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customXml" Target="../ink/ink213.xml"/><Relationship Id="rId271" Type="http://schemas.openxmlformats.org/officeDocument/2006/relationships/image" Target="../media/image154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84.png"/><Relationship Id="rId327" Type="http://schemas.openxmlformats.org/officeDocument/2006/relationships/image" Target="../media/image182.png"/><Relationship Id="rId369" Type="http://schemas.openxmlformats.org/officeDocument/2006/relationships/image" Target="../media/image203.png"/><Relationship Id="rId173" Type="http://schemas.openxmlformats.org/officeDocument/2006/relationships/image" Target="../media/image105.png"/><Relationship Id="rId229" Type="http://schemas.openxmlformats.org/officeDocument/2006/relationships/image" Target="../media/image133.png"/><Relationship Id="rId380" Type="http://schemas.openxmlformats.org/officeDocument/2006/relationships/customXml" Target="../ink/ink190.xml"/><Relationship Id="rId436" Type="http://schemas.openxmlformats.org/officeDocument/2006/relationships/image" Target="../media/image236.png"/><Relationship Id="rId240" Type="http://schemas.openxmlformats.org/officeDocument/2006/relationships/customXml" Target="../ink/ink120.xml"/><Relationship Id="rId35" Type="http://schemas.openxmlformats.org/officeDocument/2006/relationships/image" Target="../media/image36.png"/><Relationship Id="rId77" Type="http://schemas.openxmlformats.org/officeDocument/2006/relationships/image" Target="../media/image57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customXml" Target="../ink/ink196.xml"/><Relationship Id="rId405" Type="http://schemas.openxmlformats.org/officeDocument/2006/relationships/customXml" Target="../ink/ink203.xml"/><Relationship Id="rId447" Type="http://schemas.openxmlformats.org/officeDocument/2006/relationships/customXml" Target="../ink/ink224.xml"/><Relationship Id="rId251" Type="http://schemas.openxmlformats.org/officeDocument/2006/relationships/image" Target="../media/image144.png"/><Relationship Id="rId46" Type="http://schemas.openxmlformats.org/officeDocument/2006/relationships/customXml" Target="../ink/ink23.xml"/><Relationship Id="rId293" Type="http://schemas.openxmlformats.org/officeDocument/2006/relationships/image" Target="../media/image165.png"/><Relationship Id="rId307" Type="http://schemas.openxmlformats.org/officeDocument/2006/relationships/image" Target="../media/image172.png"/><Relationship Id="rId349" Type="http://schemas.openxmlformats.org/officeDocument/2006/relationships/image" Target="../media/image193.png"/><Relationship Id="rId88" Type="http://schemas.openxmlformats.org/officeDocument/2006/relationships/customXml" Target="../ink/ink44.xml"/><Relationship Id="rId111" Type="http://schemas.openxmlformats.org/officeDocument/2006/relationships/image" Target="../media/image74.png"/><Relationship Id="rId153" Type="http://schemas.openxmlformats.org/officeDocument/2006/relationships/image" Target="../media/image95.png"/><Relationship Id="rId195" Type="http://schemas.openxmlformats.org/officeDocument/2006/relationships/image" Target="../media/image116.png"/><Relationship Id="rId209" Type="http://schemas.openxmlformats.org/officeDocument/2006/relationships/image" Target="../media/image123.png"/><Relationship Id="rId360" Type="http://schemas.openxmlformats.org/officeDocument/2006/relationships/customXml" Target="../ink/ink180.xml"/><Relationship Id="rId416" Type="http://schemas.openxmlformats.org/officeDocument/2006/relationships/image" Target="../media/image226.png"/><Relationship Id="rId220" Type="http://schemas.openxmlformats.org/officeDocument/2006/relationships/customXml" Target="../ink/ink110.xml"/><Relationship Id="rId458" Type="http://schemas.openxmlformats.org/officeDocument/2006/relationships/image" Target="../media/image247.png"/><Relationship Id="rId15" Type="http://schemas.openxmlformats.org/officeDocument/2006/relationships/image" Target="../media/image26.png"/><Relationship Id="rId57" Type="http://schemas.openxmlformats.org/officeDocument/2006/relationships/image" Target="../media/image47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68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204.png"/><Relationship Id="rId427" Type="http://schemas.openxmlformats.org/officeDocument/2006/relationships/customXml" Target="../ink/ink214.xml"/><Relationship Id="rId26" Type="http://schemas.openxmlformats.org/officeDocument/2006/relationships/customXml" Target="../ink/ink13.xml"/><Relationship Id="rId231" Type="http://schemas.openxmlformats.org/officeDocument/2006/relationships/image" Target="../media/image134.png"/><Relationship Id="rId273" Type="http://schemas.openxmlformats.org/officeDocument/2006/relationships/image" Target="../media/image155.png"/><Relationship Id="rId329" Type="http://schemas.openxmlformats.org/officeDocument/2006/relationships/image" Target="../media/image183.png"/><Relationship Id="rId68" Type="http://schemas.openxmlformats.org/officeDocument/2006/relationships/customXml" Target="../ink/ink34.xml"/><Relationship Id="rId133" Type="http://schemas.openxmlformats.org/officeDocument/2006/relationships/image" Target="../media/image85.png"/><Relationship Id="rId175" Type="http://schemas.openxmlformats.org/officeDocument/2006/relationships/image" Target="../media/image106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image" Target="../media/image237.png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37" Type="http://schemas.openxmlformats.org/officeDocument/2006/relationships/image" Target="../media/image37.png"/><Relationship Id="rId79" Type="http://schemas.openxmlformats.org/officeDocument/2006/relationships/image" Target="../media/image58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94.png"/><Relationship Id="rId393" Type="http://schemas.openxmlformats.org/officeDocument/2006/relationships/customXml" Target="../ink/ink197.xml"/><Relationship Id="rId407" Type="http://schemas.openxmlformats.org/officeDocument/2006/relationships/customXml" Target="../ink/ink204.xml"/><Relationship Id="rId449" Type="http://schemas.openxmlformats.org/officeDocument/2006/relationships/customXml" Target="../ink/ink225.xml"/><Relationship Id="rId211" Type="http://schemas.openxmlformats.org/officeDocument/2006/relationships/image" Target="../media/image124.png"/><Relationship Id="rId253" Type="http://schemas.openxmlformats.org/officeDocument/2006/relationships/image" Target="../media/image145.png"/><Relationship Id="rId295" Type="http://schemas.openxmlformats.org/officeDocument/2006/relationships/image" Target="../media/image166.png"/><Relationship Id="rId309" Type="http://schemas.openxmlformats.org/officeDocument/2006/relationships/image" Target="../media/image173.png"/><Relationship Id="rId460" Type="http://schemas.openxmlformats.org/officeDocument/2006/relationships/image" Target="../media/image248.png"/><Relationship Id="rId48" Type="http://schemas.openxmlformats.org/officeDocument/2006/relationships/customXml" Target="../ink/ink24.xml"/><Relationship Id="rId113" Type="http://schemas.openxmlformats.org/officeDocument/2006/relationships/image" Target="../media/image75.png"/><Relationship Id="rId320" Type="http://schemas.openxmlformats.org/officeDocument/2006/relationships/customXml" Target="../ink/ink160.xml"/><Relationship Id="rId155" Type="http://schemas.openxmlformats.org/officeDocument/2006/relationships/image" Target="../media/image96.png"/><Relationship Id="rId197" Type="http://schemas.openxmlformats.org/officeDocument/2006/relationships/image" Target="../media/image117.png"/><Relationship Id="rId362" Type="http://schemas.openxmlformats.org/officeDocument/2006/relationships/customXml" Target="../ink/ink181.xml"/><Relationship Id="rId418" Type="http://schemas.openxmlformats.org/officeDocument/2006/relationships/image" Target="../media/image227.png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17" Type="http://schemas.openxmlformats.org/officeDocument/2006/relationships/image" Target="../media/image27.png"/><Relationship Id="rId59" Type="http://schemas.openxmlformats.org/officeDocument/2006/relationships/image" Target="../media/image48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84.png"/><Relationship Id="rId373" Type="http://schemas.openxmlformats.org/officeDocument/2006/relationships/image" Target="../media/image205.png"/><Relationship Id="rId429" Type="http://schemas.openxmlformats.org/officeDocument/2006/relationships/customXml" Target="../ink/ink21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35.png"/><Relationship Id="rId440" Type="http://schemas.openxmlformats.org/officeDocument/2006/relationships/image" Target="../media/image238.png"/><Relationship Id="rId28" Type="http://schemas.openxmlformats.org/officeDocument/2006/relationships/customXml" Target="../ink/ink14.xml"/><Relationship Id="rId275" Type="http://schemas.openxmlformats.org/officeDocument/2006/relationships/image" Target="../media/image156.png"/><Relationship Id="rId300" Type="http://schemas.openxmlformats.org/officeDocument/2006/relationships/customXml" Target="../ink/ink150.xml"/><Relationship Id="rId81" Type="http://schemas.openxmlformats.org/officeDocument/2006/relationships/image" Target="../media/image59.png"/><Relationship Id="rId135" Type="http://schemas.openxmlformats.org/officeDocument/2006/relationships/image" Target="../media/image86.png"/><Relationship Id="rId177" Type="http://schemas.openxmlformats.org/officeDocument/2006/relationships/image" Target="../media/image107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38.png"/><Relationship Id="rId286" Type="http://schemas.openxmlformats.org/officeDocument/2006/relationships/customXml" Target="../ink/ink143.xml"/><Relationship Id="rId451" Type="http://schemas.openxmlformats.org/officeDocument/2006/relationships/customXml" Target="../ink/ink226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74.png"/><Relationship Id="rId353" Type="http://schemas.openxmlformats.org/officeDocument/2006/relationships/image" Target="../media/image195.png"/><Relationship Id="rId395" Type="http://schemas.openxmlformats.org/officeDocument/2006/relationships/customXml" Target="../ink/ink198.xml"/><Relationship Id="rId409" Type="http://schemas.openxmlformats.org/officeDocument/2006/relationships/customXml" Target="../ink/ink205.xml"/><Relationship Id="rId92" Type="http://schemas.openxmlformats.org/officeDocument/2006/relationships/customXml" Target="../ink/ink46.xml"/><Relationship Id="rId213" Type="http://schemas.openxmlformats.org/officeDocument/2006/relationships/image" Target="../media/image125.png"/><Relationship Id="rId420" Type="http://schemas.openxmlformats.org/officeDocument/2006/relationships/image" Target="../media/image228.png"/><Relationship Id="rId255" Type="http://schemas.openxmlformats.org/officeDocument/2006/relationships/image" Target="../media/image146.png"/><Relationship Id="rId297" Type="http://schemas.openxmlformats.org/officeDocument/2006/relationships/image" Target="../media/image167.png"/><Relationship Id="rId462" Type="http://schemas.openxmlformats.org/officeDocument/2006/relationships/image" Target="../media/image249.png"/><Relationship Id="rId115" Type="http://schemas.openxmlformats.org/officeDocument/2006/relationships/image" Target="../media/image76.png"/><Relationship Id="rId157" Type="http://schemas.openxmlformats.org/officeDocument/2006/relationships/image" Target="../media/image97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9.png"/><Relationship Id="rId299" Type="http://schemas.openxmlformats.org/officeDocument/2006/relationships/image" Target="../media/image400.png"/><Relationship Id="rId21" Type="http://schemas.openxmlformats.org/officeDocument/2006/relationships/image" Target="../media/image261.png"/><Relationship Id="rId63" Type="http://schemas.openxmlformats.org/officeDocument/2006/relationships/image" Target="../media/image282.png"/><Relationship Id="rId159" Type="http://schemas.openxmlformats.org/officeDocument/2006/relationships/image" Target="../media/image330.png"/><Relationship Id="rId324" Type="http://schemas.openxmlformats.org/officeDocument/2006/relationships/customXml" Target="../ink/ink395.xml"/><Relationship Id="rId366" Type="http://schemas.openxmlformats.org/officeDocument/2006/relationships/customXml" Target="../ink/ink416.xml"/><Relationship Id="rId170" Type="http://schemas.openxmlformats.org/officeDocument/2006/relationships/customXml" Target="../ink/ink318.xml"/><Relationship Id="rId226" Type="http://schemas.openxmlformats.org/officeDocument/2006/relationships/customXml" Target="../ink/ink346.xml"/><Relationship Id="rId268" Type="http://schemas.openxmlformats.org/officeDocument/2006/relationships/customXml" Target="../ink/ink367.xml"/><Relationship Id="rId32" Type="http://schemas.openxmlformats.org/officeDocument/2006/relationships/customXml" Target="../ink/ink249.xml"/><Relationship Id="rId74" Type="http://schemas.openxmlformats.org/officeDocument/2006/relationships/customXml" Target="../ink/ink270.xml"/><Relationship Id="rId128" Type="http://schemas.openxmlformats.org/officeDocument/2006/relationships/customXml" Target="../ink/ink297.xml"/><Relationship Id="rId335" Type="http://schemas.openxmlformats.org/officeDocument/2006/relationships/image" Target="../media/image418.png"/><Relationship Id="rId377" Type="http://schemas.openxmlformats.org/officeDocument/2006/relationships/image" Target="../media/image439.png"/><Relationship Id="rId5" Type="http://schemas.openxmlformats.org/officeDocument/2006/relationships/image" Target="../media/image253.png"/><Relationship Id="rId181" Type="http://schemas.openxmlformats.org/officeDocument/2006/relationships/image" Target="../media/image341.png"/><Relationship Id="rId237" Type="http://schemas.openxmlformats.org/officeDocument/2006/relationships/image" Target="../media/image369.png"/><Relationship Id="rId279" Type="http://schemas.openxmlformats.org/officeDocument/2006/relationships/image" Target="../media/image390.png"/><Relationship Id="rId43" Type="http://schemas.openxmlformats.org/officeDocument/2006/relationships/image" Target="../media/image272.png"/><Relationship Id="rId139" Type="http://schemas.openxmlformats.org/officeDocument/2006/relationships/image" Target="../media/image320.png"/><Relationship Id="rId290" Type="http://schemas.openxmlformats.org/officeDocument/2006/relationships/customXml" Target="../ink/ink378.xml"/><Relationship Id="rId304" Type="http://schemas.openxmlformats.org/officeDocument/2006/relationships/customXml" Target="../ink/ink385.xml"/><Relationship Id="rId346" Type="http://schemas.openxmlformats.org/officeDocument/2006/relationships/customXml" Target="../ink/ink406.xml"/><Relationship Id="rId85" Type="http://schemas.openxmlformats.org/officeDocument/2006/relationships/image" Target="../media/image293.png"/><Relationship Id="rId150" Type="http://schemas.openxmlformats.org/officeDocument/2006/relationships/customXml" Target="../ink/ink308.xml"/><Relationship Id="rId192" Type="http://schemas.openxmlformats.org/officeDocument/2006/relationships/customXml" Target="../ink/ink329.xml"/><Relationship Id="rId206" Type="http://schemas.openxmlformats.org/officeDocument/2006/relationships/customXml" Target="../ink/ink336.xml"/><Relationship Id="rId248" Type="http://schemas.openxmlformats.org/officeDocument/2006/relationships/customXml" Target="../ink/ink357.xml"/><Relationship Id="rId12" Type="http://schemas.openxmlformats.org/officeDocument/2006/relationships/customXml" Target="../ink/ink239.xml"/><Relationship Id="rId108" Type="http://schemas.openxmlformats.org/officeDocument/2006/relationships/customXml" Target="../ink/ink287.xml"/><Relationship Id="rId315" Type="http://schemas.openxmlformats.org/officeDocument/2006/relationships/image" Target="../media/image408.png"/><Relationship Id="rId357" Type="http://schemas.openxmlformats.org/officeDocument/2006/relationships/image" Target="../media/image429.png"/><Relationship Id="rId54" Type="http://schemas.openxmlformats.org/officeDocument/2006/relationships/customXml" Target="../ink/ink260.xml"/><Relationship Id="rId96" Type="http://schemas.openxmlformats.org/officeDocument/2006/relationships/customXml" Target="../ink/ink281.xml"/><Relationship Id="rId161" Type="http://schemas.openxmlformats.org/officeDocument/2006/relationships/image" Target="../media/image331.png"/><Relationship Id="rId217" Type="http://schemas.openxmlformats.org/officeDocument/2006/relationships/image" Target="../media/image359.png"/><Relationship Id="rId259" Type="http://schemas.openxmlformats.org/officeDocument/2006/relationships/image" Target="../media/image380.png"/><Relationship Id="rId23" Type="http://schemas.openxmlformats.org/officeDocument/2006/relationships/image" Target="../media/image262.png"/><Relationship Id="rId119" Type="http://schemas.openxmlformats.org/officeDocument/2006/relationships/image" Target="../media/image310.png"/><Relationship Id="rId270" Type="http://schemas.openxmlformats.org/officeDocument/2006/relationships/customXml" Target="../ink/ink368.xml"/><Relationship Id="rId326" Type="http://schemas.openxmlformats.org/officeDocument/2006/relationships/customXml" Target="../ink/ink396.xml"/><Relationship Id="rId65" Type="http://schemas.openxmlformats.org/officeDocument/2006/relationships/image" Target="../media/image283.png"/><Relationship Id="rId130" Type="http://schemas.openxmlformats.org/officeDocument/2006/relationships/customXml" Target="../ink/ink298.xml"/><Relationship Id="rId368" Type="http://schemas.openxmlformats.org/officeDocument/2006/relationships/customXml" Target="../ink/ink417.xml"/><Relationship Id="rId172" Type="http://schemas.openxmlformats.org/officeDocument/2006/relationships/customXml" Target="../ink/ink319.xml"/><Relationship Id="rId228" Type="http://schemas.openxmlformats.org/officeDocument/2006/relationships/customXml" Target="../ink/ink347.xml"/><Relationship Id="rId281" Type="http://schemas.openxmlformats.org/officeDocument/2006/relationships/image" Target="../media/image391.png"/><Relationship Id="rId337" Type="http://schemas.openxmlformats.org/officeDocument/2006/relationships/image" Target="../media/image419.png"/><Relationship Id="rId34" Type="http://schemas.openxmlformats.org/officeDocument/2006/relationships/customXml" Target="../ink/ink250.xml"/><Relationship Id="rId76" Type="http://schemas.openxmlformats.org/officeDocument/2006/relationships/customXml" Target="../ink/ink271.xml"/><Relationship Id="rId141" Type="http://schemas.openxmlformats.org/officeDocument/2006/relationships/image" Target="../media/image321.png"/><Relationship Id="rId7" Type="http://schemas.openxmlformats.org/officeDocument/2006/relationships/image" Target="../media/image254.png"/><Relationship Id="rId183" Type="http://schemas.openxmlformats.org/officeDocument/2006/relationships/image" Target="../media/image342.png"/><Relationship Id="rId239" Type="http://schemas.openxmlformats.org/officeDocument/2006/relationships/image" Target="../media/image370.png"/><Relationship Id="rId250" Type="http://schemas.openxmlformats.org/officeDocument/2006/relationships/customXml" Target="../ink/ink358.xml"/><Relationship Id="rId292" Type="http://schemas.openxmlformats.org/officeDocument/2006/relationships/customXml" Target="../ink/ink379.xml"/><Relationship Id="rId306" Type="http://schemas.openxmlformats.org/officeDocument/2006/relationships/customXml" Target="../ink/ink386.xml"/><Relationship Id="rId45" Type="http://schemas.openxmlformats.org/officeDocument/2006/relationships/image" Target="../media/image273.png"/><Relationship Id="rId87" Type="http://schemas.openxmlformats.org/officeDocument/2006/relationships/image" Target="../media/image294.png"/><Relationship Id="rId110" Type="http://schemas.openxmlformats.org/officeDocument/2006/relationships/customXml" Target="../ink/ink288.xml"/><Relationship Id="rId348" Type="http://schemas.openxmlformats.org/officeDocument/2006/relationships/customXml" Target="../ink/ink407.xml"/><Relationship Id="rId152" Type="http://schemas.openxmlformats.org/officeDocument/2006/relationships/customXml" Target="../ink/ink309.xml"/><Relationship Id="rId194" Type="http://schemas.openxmlformats.org/officeDocument/2006/relationships/customXml" Target="../ink/ink330.xml"/><Relationship Id="rId208" Type="http://schemas.openxmlformats.org/officeDocument/2006/relationships/customXml" Target="../ink/ink337.xml"/><Relationship Id="rId261" Type="http://schemas.openxmlformats.org/officeDocument/2006/relationships/image" Target="../media/image381.png"/><Relationship Id="rId14" Type="http://schemas.openxmlformats.org/officeDocument/2006/relationships/customXml" Target="../ink/ink240.xml"/><Relationship Id="rId56" Type="http://schemas.openxmlformats.org/officeDocument/2006/relationships/customXml" Target="../ink/ink261.xml"/><Relationship Id="rId317" Type="http://schemas.openxmlformats.org/officeDocument/2006/relationships/image" Target="../media/image409.png"/><Relationship Id="rId359" Type="http://schemas.openxmlformats.org/officeDocument/2006/relationships/image" Target="../media/image430.png"/><Relationship Id="rId98" Type="http://schemas.openxmlformats.org/officeDocument/2006/relationships/customXml" Target="../ink/ink282.xml"/><Relationship Id="rId121" Type="http://schemas.openxmlformats.org/officeDocument/2006/relationships/image" Target="../media/image311.png"/><Relationship Id="rId163" Type="http://schemas.openxmlformats.org/officeDocument/2006/relationships/image" Target="../media/image332.png"/><Relationship Id="rId219" Type="http://schemas.openxmlformats.org/officeDocument/2006/relationships/image" Target="../media/image360.png"/><Relationship Id="rId370" Type="http://schemas.openxmlformats.org/officeDocument/2006/relationships/customXml" Target="../ink/ink418.xml"/><Relationship Id="rId230" Type="http://schemas.openxmlformats.org/officeDocument/2006/relationships/customXml" Target="../ink/ink348.xml"/><Relationship Id="rId25" Type="http://schemas.openxmlformats.org/officeDocument/2006/relationships/image" Target="../media/image263.png"/><Relationship Id="rId67" Type="http://schemas.openxmlformats.org/officeDocument/2006/relationships/image" Target="../media/image284.png"/><Relationship Id="rId272" Type="http://schemas.openxmlformats.org/officeDocument/2006/relationships/customXml" Target="../ink/ink369.xml"/><Relationship Id="rId328" Type="http://schemas.openxmlformats.org/officeDocument/2006/relationships/customXml" Target="../ink/ink397.xml"/><Relationship Id="rId132" Type="http://schemas.openxmlformats.org/officeDocument/2006/relationships/customXml" Target="../ink/ink299.xml"/><Relationship Id="rId174" Type="http://schemas.openxmlformats.org/officeDocument/2006/relationships/customXml" Target="../ink/ink320.xml"/><Relationship Id="rId241" Type="http://schemas.openxmlformats.org/officeDocument/2006/relationships/image" Target="../media/image371.png"/><Relationship Id="rId36" Type="http://schemas.openxmlformats.org/officeDocument/2006/relationships/customXml" Target="../ink/ink251.xml"/><Relationship Id="rId283" Type="http://schemas.openxmlformats.org/officeDocument/2006/relationships/image" Target="../media/image392.png"/><Relationship Id="rId339" Type="http://schemas.openxmlformats.org/officeDocument/2006/relationships/image" Target="../media/image420.png"/><Relationship Id="rId78" Type="http://schemas.openxmlformats.org/officeDocument/2006/relationships/customXml" Target="../ink/ink272.xml"/><Relationship Id="rId101" Type="http://schemas.openxmlformats.org/officeDocument/2006/relationships/image" Target="../media/image301.png"/><Relationship Id="rId143" Type="http://schemas.openxmlformats.org/officeDocument/2006/relationships/image" Target="../media/image322.png"/><Relationship Id="rId185" Type="http://schemas.openxmlformats.org/officeDocument/2006/relationships/image" Target="../media/image343.png"/><Relationship Id="rId350" Type="http://schemas.openxmlformats.org/officeDocument/2006/relationships/customXml" Target="../ink/ink408.xml"/><Relationship Id="rId9" Type="http://schemas.openxmlformats.org/officeDocument/2006/relationships/image" Target="../media/image255.png"/><Relationship Id="rId210" Type="http://schemas.openxmlformats.org/officeDocument/2006/relationships/customXml" Target="../ink/ink338.xml"/><Relationship Id="rId26" Type="http://schemas.openxmlformats.org/officeDocument/2006/relationships/customXml" Target="../ink/ink246.xml"/><Relationship Id="rId231" Type="http://schemas.openxmlformats.org/officeDocument/2006/relationships/image" Target="../media/image366.png"/><Relationship Id="rId252" Type="http://schemas.openxmlformats.org/officeDocument/2006/relationships/customXml" Target="../ink/ink359.xml"/><Relationship Id="rId273" Type="http://schemas.openxmlformats.org/officeDocument/2006/relationships/image" Target="../media/image387.png"/><Relationship Id="rId294" Type="http://schemas.openxmlformats.org/officeDocument/2006/relationships/customXml" Target="../ink/ink380.xml"/><Relationship Id="rId308" Type="http://schemas.openxmlformats.org/officeDocument/2006/relationships/customXml" Target="../ink/ink387.xml"/><Relationship Id="rId329" Type="http://schemas.openxmlformats.org/officeDocument/2006/relationships/image" Target="../media/image415.png"/><Relationship Id="rId47" Type="http://schemas.openxmlformats.org/officeDocument/2006/relationships/image" Target="../media/image274.png"/><Relationship Id="rId68" Type="http://schemas.openxmlformats.org/officeDocument/2006/relationships/customXml" Target="../ink/ink267.xml"/><Relationship Id="rId89" Type="http://schemas.openxmlformats.org/officeDocument/2006/relationships/image" Target="../media/image295.png"/><Relationship Id="rId112" Type="http://schemas.openxmlformats.org/officeDocument/2006/relationships/customXml" Target="../ink/ink289.xml"/><Relationship Id="rId133" Type="http://schemas.openxmlformats.org/officeDocument/2006/relationships/image" Target="../media/image317.png"/><Relationship Id="rId154" Type="http://schemas.openxmlformats.org/officeDocument/2006/relationships/customXml" Target="../ink/ink310.xml"/><Relationship Id="rId175" Type="http://schemas.openxmlformats.org/officeDocument/2006/relationships/image" Target="../media/image338.png"/><Relationship Id="rId340" Type="http://schemas.openxmlformats.org/officeDocument/2006/relationships/customXml" Target="../ink/ink403.xml"/><Relationship Id="rId361" Type="http://schemas.openxmlformats.org/officeDocument/2006/relationships/image" Target="../media/image431.png"/><Relationship Id="rId196" Type="http://schemas.openxmlformats.org/officeDocument/2006/relationships/customXml" Target="../ink/ink331.xml"/><Relationship Id="rId200" Type="http://schemas.openxmlformats.org/officeDocument/2006/relationships/customXml" Target="../ink/ink333.xml"/><Relationship Id="rId16" Type="http://schemas.openxmlformats.org/officeDocument/2006/relationships/customXml" Target="../ink/ink241.xml"/><Relationship Id="rId221" Type="http://schemas.openxmlformats.org/officeDocument/2006/relationships/image" Target="../media/image361.png"/><Relationship Id="rId242" Type="http://schemas.openxmlformats.org/officeDocument/2006/relationships/customXml" Target="../ink/ink354.xml"/><Relationship Id="rId263" Type="http://schemas.openxmlformats.org/officeDocument/2006/relationships/image" Target="../media/image382.png"/><Relationship Id="rId284" Type="http://schemas.openxmlformats.org/officeDocument/2006/relationships/customXml" Target="../ink/ink375.xml"/><Relationship Id="rId319" Type="http://schemas.openxmlformats.org/officeDocument/2006/relationships/image" Target="../media/image410.png"/><Relationship Id="rId37" Type="http://schemas.openxmlformats.org/officeDocument/2006/relationships/image" Target="../media/image269.png"/><Relationship Id="rId58" Type="http://schemas.openxmlformats.org/officeDocument/2006/relationships/customXml" Target="../ink/ink262.xml"/><Relationship Id="rId79" Type="http://schemas.openxmlformats.org/officeDocument/2006/relationships/image" Target="../media/image290.png"/><Relationship Id="rId102" Type="http://schemas.openxmlformats.org/officeDocument/2006/relationships/customXml" Target="../ink/ink284.xml"/><Relationship Id="rId123" Type="http://schemas.openxmlformats.org/officeDocument/2006/relationships/image" Target="../media/image312.png"/><Relationship Id="rId144" Type="http://schemas.openxmlformats.org/officeDocument/2006/relationships/customXml" Target="../ink/ink305.xml"/><Relationship Id="rId330" Type="http://schemas.openxmlformats.org/officeDocument/2006/relationships/customXml" Target="../ink/ink398.xml"/><Relationship Id="rId90" Type="http://schemas.openxmlformats.org/officeDocument/2006/relationships/customXml" Target="../ink/ink278.xml"/><Relationship Id="rId165" Type="http://schemas.openxmlformats.org/officeDocument/2006/relationships/image" Target="../media/image333.png"/><Relationship Id="rId186" Type="http://schemas.openxmlformats.org/officeDocument/2006/relationships/customXml" Target="../ink/ink326.xml"/><Relationship Id="rId351" Type="http://schemas.openxmlformats.org/officeDocument/2006/relationships/image" Target="../media/image426.png"/><Relationship Id="rId372" Type="http://schemas.openxmlformats.org/officeDocument/2006/relationships/customXml" Target="../ink/ink419.xml"/><Relationship Id="rId211" Type="http://schemas.openxmlformats.org/officeDocument/2006/relationships/image" Target="../media/image356.png"/><Relationship Id="rId232" Type="http://schemas.openxmlformats.org/officeDocument/2006/relationships/customXml" Target="../ink/ink349.xml"/><Relationship Id="rId253" Type="http://schemas.openxmlformats.org/officeDocument/2006/relationships/image" Target="../media/image377.png"/><Relationship Id="rId274" Type="http://schemas.openxmlformats.org/officeDocument/2006/relationships/customXml" Target="../ink/ink370.xml"/><Relationship Id="rId295" Type="http://schemas.openxmlformats.org/officeDocument/2006/relationships/image" Target="../media/image398.png"/><Relationship Id="rId309" Type="http://schemas.openxmlformats.org/officeDocument/2006/relationships/image" Target="../media/image405.png"/><Relationship Id="rId27" Type="http://schemas.openxmlformats.org/officeDocument/2006/relationships/image" Target="../media/image264.png"/><Relationship Id="rId48" Type="http://schemas.openxmlformats.org/officeDocument/2006/relationships/customXml" Target="../ink/ink257.xml"/><Relationship Id="rId69" Type="http://schemas.openxmlformats.org/officeDocument/2006/relationships/image" Target="../media/image285.png"/><Relationship Id="rId113" Type="http://schemas.openxmlformats.org/officeDocument/2006/relationships/image" Target="../media/image307.png"/><Relationship Id="rId134" Type="http://schemas.openxmlformats.org/officeDocument/2006/relationships/customXml" Target="../ink/ink300.xml"/><Relationship Id="rId320" Type="http://schemas.openxmlformats.org/officeDocument/2006/relationships/customXml" Target="../ink/ink393.xml"/><Relationship Id="rId80" Type="http://schemas.openxmlformats.org/officeDocument/2006/relationships/customXml" Target="../ink/ink273.xml"/><Relationship Id="rId155" Type="http://schemas.openxmlformats.org/officeDocument/2006/relationships/image" Target="../media/image328.png"/><Relationship Id="rId176" Type="http://schemas.openxmlformats.org/officeDocument/2006/relationships/customXml" Target="../ink/ink321.xml"/><Relationship Id="rId197" Type="http://schemas.openxmlformats.org/officeDocument/2006/relationships/image" Target="../media/image349.png"/><Relationship Id="rId341" Type="http://schemas.openxmlformats.org/officeDocument/2006/relationships/image" Target="../media/image421.png"/><Relationship Id="rId362" Type="http://schemas.openxmlformats.org/officeDocument/2006/relationships/customXml" Target="../ink/ink414.xml"/><Relationship Id="rId201" Type="http://schemas.openxmlformats.org/officeDocument/2006/relationships/image" Target="../media/image351.png"/><Relationship Id="rId222" Type="http://schemas.openxmlformats.org/officeDocument/2006/relationships/customXml" Target="../ink/ink344.xml"/><Relationship Id="rId243" Type="http://schemas.openxmlformats.org/officeDocument/2006/relationships/image" Target="../media/image372.png"/><Relationship Id="rId264" Type="http://schemas.openxmlformats.org/officeDocument/2006/relationships/customXml" Target="../ink/ink365.xml"/><Relationship Id="rId285" Type="http://schemas.openxmlformats.org/officeDocument/2006/relationships/image" Target="../media/image393.png"/><Relationship Id="rId17" Type="http://schemas.openxmlformats.org/officeDocument/2006/relationships/image" Target="../media/image259.png"/><Relationship Id="rId38" Type="http://schemas.openxmlformats.org/officeDocument/2006/relationships/customXml" Target="../ink/ink252.xml"/><Relationship Id="rId59" Type="http://schemas.openxmlformats.org/officeDocument/2006/relationships/image" Target="../media/image280.png"/><Relationship Id="rId103" Type="http://schemas.openxmlformats.org/officeDocument/2006/relationships/image" Target="../media/image302.png"/><Relationship Id="rId124" Type="http://schemas.openxmlformats.org/officeDocument/2006/relationships/customXml" Target="../ink/ink295.xml"/><Relationship Id="rId310" Type="http://schemas.openxmlformats.org/officeDocument/2006/relationships/customXml" Target="../ink/ink388.xml"/><Relationship Id="rId70" Type="http://schemas.openxmlformats.org/officeDocument/2006/relationships/customXml" Target="../ink/ink268.xml"/><Relationship Id="rId91" Type="http://schemas.openxmlformats.org/officeDocument/2006/relationships/image" Target="../media/image296.png"/><Relationship Id="rId145" Type="http://schemas.openxmlformats.org/officeDocument/2006/relationships/image" Target="../media/image323.png"/><Relationship Id="rId166" Type="http://schemas.openxmlformats.org/officeDocument/2006/relationships/customXml" Target="../ink/ink316.xml"/><Relationship Id="rId187" Type="http://schemas.openxmlformats.org/officeDocument/2006/relationships/image" Target="../media/image344.png"/><Relationship Id="rId331" Type="http://schemas.openxmlformats.org/officeDocument/2006/relationships/image" Target="../media/image416.png"/><Relationship Id="rId352" Type="http://schemas.openxmlformats.org/officeDocument/2006/relationships/customXml" Target="../ink/ink409.xml"/><Relationship Id="rId373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9.xml"/><Relationship Id="rId233" Type="http://schemas.openxmlformats.org/officeDocument/2006/relationships/image" Target="../media/image367.png"/><Relationship Id="rId254" Type="http://schemas.openxmlformats.org/officeDocument/2006/relationships/customXml" Target="../ink/ink360.xml"/><Relationship Id="rId28" Type="http://schemas.openxmlformats.org/officeDocument/2006/relationships/customXml" Target="../ink/ink247.xml"/><Relationship Id="rId49" Type="http://schemas.openxmlformats.org/officeDocument/2006/relationships/image" Target="../media/image275.png"/><Relationship Id="rId114" Type="http://schemas.openxmlformats.org/officeDocument/2006/relationships/customXml" Target="../ink/ink290.xml"/><Relationship Id="rId275" Type="http://schemas.openxmlformats.org/officeDocument/2006/relationships/image" Target="../media/image388.png"/><Relationship Id="rId296" Type="http://schemas.openxmlformats.org/officeDocument/2006/relationships/customXml" Target="../ink/ink381.xml"/><Relationship Id="rId300" Type="http://schemas.openxmlformats.org/officeDocument/2006/relationships/customXml" Target="../ink/ink383.xml"/><Relationship Id="rId60" Type="http://schemas.openxmlformats.org/officeDocument/2006/relationships/customXml" Target="../ink/ink263.xml"/><Relationship Id="rId81" Type="http://schemas.openxmlformats.org/officeDocument/2006/relationships/image" Target="../media/image291.png"/><Relationship Id="rId135" Type="http://schemas.openxmlformats.org/officeDocument/2006/relationships/image" Target="../media/image318.png"/><Relationship Id="rId156" Type="http://schemas.openxmlformats.org/officeDocument/2006/relationships/customXml" Target="../ink/ink311.xml"/><Relationship Id="rId177" Type="http://schemas.openxmlformats.org/officeDocument/2006/relationships/image" Target="../media/image339.png"/><Relationship Id="rId198" Type="http://schemas.openxmlformats.org/officeDocument/2006/relationships/customXml" Target="../ink/ink332.xml"/><Relationship Id="rId321" Type="http://schemas.openxmlformats.org/officeDocument/2006/relationships/image" Target="../media/image411.png"/><Relationship Id="rId342" Type="http://schemas.openxmlformats.org/officeDocument/2006/relationships/customXml" Target="../ink/ink404.xml"/><Relationship Id="rId363" Type="http://schemas.openxmlformats.org/officeDocument/2006/relationships/image" Target="../media/image432.png"/><Relationship Id="rId202" Type="http://schemas.openxmlformats.org/officeDocument/2006/relationships/customXml" Target="../ink/ink334.xml"/><Relationship Id="rId223" Type="http://schemas.openxmlformats.org/officeDocument/2006/relationships/image" Target="../media/image362.png"/><Relationship Id="rId244" Type="http://schemas.openxmlformats.org/officeDocument/2006/relationships/customXml" Target="../ink/ink355.xml"/><Relationship Id="rId18" Type="http://schemas.openxmlformats.org/officeDocument/2006/relationships/customXml" Target="../ink/ink242.xml"/><Relationship Id="rId39" Type="http://schemas.openxmlformats.org/officeDocument/2006/relationships/image" Target="../media/image270.png"/><Relationship Id="rId265" Type="http://schemas.openxmlformats.org/officeDocument/2006/relationships/image" Target="../media/image383.png"/><Relationship Id="rId286" Type="http://schemas.openxmlformats.org/officeDocument/2006/relationships/customXml" Target="../ink/ink376.xml"/><Relationship Id="rId50" Type="http://schemas.openxmlformats.org/officeDocument/2006/relationships/customXml" Target="../ink/ink258.xml"/><Relationship Id="rId104" Type="http://schemas.openxmlformats.org/officeDocument/2006/relationships/customXml" Target="../ink/ink285.xml"/><Relationship Id="rId125" Type="http://schemas.openxmlformats.org/officeDocument/2006/relationships/image" Target="../media/image313.png"/><Relationship Id="rId146" Type="http://schemas.openxmlformats.org/officeDocument/2006/relationships/customXml" Target="../ink/ink306.xml"/><Relationship Id="rId167" Type="http://schemas.openxmlformats.org/officeDocument/2006/relationships/image" Target="../media/image334.png"/><Relationship Id="rId188" Type="http://schemas.openxmlformats.org/officeDocument/2006/relationships/customXml" Target="../ink/ink327.xml"/><Relationship Id="rId311" Type="http://schemas.openxmlformats.org/officeDocument/2006/relationships/image" Target="../media/image406.png"/><Relationship Id="rId332" Type="http://schemas.openxmlformats.org/officeDocument/2006/relationships/customXml" Target="../ink/ink399.xml"/><Relationship Id="rId353" Type="http://schemas.openxmlformats.org/officeDocument/2006/relationships/image" Target="../media/image427.png"/><Relationship Id="rId374" Type="http://schemas.openxmlformats.org/officeDocument/2006/relationships/customXml" Target="../ink/ink420.xml"/><Relationship Id="rId71" Type="http://schemas.openxmlformats.org/officeDocument/2006/relationships/image" Target="../media/image286.png"/><Relationship Id="rId92" Type="http://schemas.openxmlformats.org/officeDocument/2006/relationships/customXml" Target="../ink/ink279.xml"/><Relationship Id="rId213" Type="http://schemas.openxmlformats.org/officeDocument/2006/relationships/image" Target="../media/image357.png"/><Relationship Id="rId234" Type="http://schemas.openxmlformats.org/officeDocument/2006/relationships/customXml" Target="../ink/ink350.xml"/><Relationship Id="rId2" Type="http://schemas.openxmlformats.org/officeDocument/2006/relationships/customXml" Target="../ink/ink234.xml"/><Relationship Id="rId29" Type="http://schemas.openxmlformats.org/officeDocument/2006/relationships/image" Target="../media/image265.png"/><Relationship Id="rId255" Type="http://schemas.openxmlformats.org/officeDocument/2006/relationships/image" Target="../media/image378.png"/><Relationship Id="rId276" Type="http://schemas.openxmlformats.org/officeDocument/2006/relationships/customXml" Target="../ink/ink371.xml"/><Relationship Id="rId297" Type="http://schemas.openxmlformats.org/officeDocument/2006/relationships/image" Target="../media/image399.png"/><Relationship Id="rId40" Type="http://schemas.openxmlformats.org/officeDocument/2006/relationships/customXml" Target="../ink/ink253.xml"/><Relationship Id="rId115" Type="http://schemas.openxmlformats.org/officeDocument/2006/relationships/image" Target="../media/image308.png"/><Relationship Id="rId136" Type="http://schemas.openxmlformats.org/officeDocument/2006/relationships/customXml" Target="../ink/ink301.xml"/><Relationship Id="rId157" Type="http://schemas.openxmlformats.org/officeDocument/2006/relationships/image" Target="../media/image329.png"/><Relationship Id="rId178" Type="http://schemas.openxmlformats.org/officeDocument/2006/relationships/customXml" Target="../ink/ink322.xml"/><Relationship Id="rId301" Type="http://schemas.openxmlformats.org/officeDocument/2006/relationships/image" Target="../media/image401.png"/><Relationship Id="rId322" Type="http://schemas.openxmlformats.org/officeDocument/2006/relationships/customXml" Target="../ink/ink394.xml"/><Relationship Id="rId343" Type="http://schemas.openxmlformats.org/officeDocument/2006/relationships/image" Target="../media/image422.png"/><Relationship Id="rId364" Type="http://schemas.openxmlformats.org/officeDocument/2006/relationships/customXml" Target="../ink/ink415.xml"/><Relationship Id="rId61" Type="http://schemas.openxmlformats.org/officeDocument/2006/relationships/image" Target="../media/image281.png"/><Relationship Id="rId82" Type="http://schemas.openxmlformats.org/officeDocument/2006/relationships/customXml" Target="../ink/ink274.xml"/><Relationship Id="rId199" Type="http://schemas.openxmlformats.org/officeDocument/2006/relationships/image" Target="../media/image350.png"/><Relationship Id="rId203" Type="http://schemas.openxmlformats.org/officeDocument/2006/relationships/image" Target="../media/image352.png"/><Relationship Id="rId19" Type="http://schemas.openxmlformats.org/officeDocument/2006/relationships/image" Target="../media/image260.png"/><Relationship Id="rId224" Type="http://schemas.openxmlformats.org/officeDocument/2006/relationships/customXml" Target="../ink/ink345.xml"/><Relationship Id="rId245" Type="http://schemas.openxmlformats.org/officeDocument/2006/relationships/image" Target="../media/image373.png"/><Relationship Id="rId266" Type="http://schemas.openxmlformats.org/officeDocument/2006/relationships/customXml" Target="../ink/ink366.xml"/><Relationship Id="rId287" Type="http://schemas.openxmlformats.org/officeDocument/2006/relationships/image" Target="../media/image394.png"/><Relationship Id="rId30" Type="http://schemas.openxmlformats.org/officeDocument/2006/relationships/customXml" Target="../ink/ink248.xml"/><Relationship Id="rId105" Type="http://schemas.openxmlformats.org/officeDocument/2006/relationships/image" Target="../media/image303.png"/><Relationship Id="rId126" Type="http://schemas.openxmlformats.org/officeDocument/2006/relationships/customXml" Target="../ink/ink296.xml"/><Relationship Id="rId147" Type="http://schemas.openxmlformats.org/officeDocument/2006/relationships/image" Target="../media/image324.png"/><Relationship Id="rId168" Type="http://schemas.openxmlformats.org/officeDocument/2006/relationships/customXml" Target="../ink/ink317.xml"/><Relationship Id="rId312" Type="http://schemas.openxmlformats.org/officeDocument/2006/relationships/customXml" Target="../ink/ink389.xml"/><Relationship Id="rId333" Type="http://schemas.openxmlformats.org/officeDocument/2006/relationships/image" Target="../media/image417.png"/><Relationship Id="rId354" Type="http://schemas.openxmlformats.org/officeDocument/2006/relationships/customXml" Target="../ink/ink410.xml"/><Relationship Id="rId51" Type="http://schemas.openxmlformats.org/officeDocument/2006/relationships/image" Target="../media/image276.png"/><Relationship Id="rId72" Type="http://schemas.openxmlformats.org/officeDocument/2006/relationships/customXml" Target="../ink/ink269.xml"/><Relationship Id="rId93" Type="http://schemas.openxmlformats.org/officeDocument/2006/relationships/image" Target="../media/image297.png"/><Relationship Id="rId189" Type="http://schemas.openxmlformats.org/officeDocument/2006/relationships/image" Target="../media/image345.png"/><Relationship Id="rId375" Type="http://schemas.openxmlformats.org/officeDocument/2006/relationships/image" Target="../media/image438.png"/><Relationship Id="rId3" Type="http://schemas.openxmlformats.org/officeDocument/2006/relationships/image" Target="../media/image252.png"/><Relationship Id="rId214" Type="http://schemas.openxmlformats.org/officeDocument/2006/relationships/customXml" Target="../ink/ink340.xml"/><Relationship Id="rId235" Type="http://schemas.openxmlformats.org/officeDocument/2006/relationships/image" Target="../media/image368.png"/><Relationship Id="rId256" Type="http://schemas.openxmlformats.org/officeDocument/2006/relationships/customXml" Target="../ink/ink361.xml"/><Relationship Id="rId277" Type="http://schemas.openxmlformats.org/officeDocument/2006/relationships/image" Target="../media/image389.png"/><Relationship Id="rId298" Type="http://schemas.openxmlformats.org/officeDocument/2006/relationships/customXml" Target="../ink/ink382.xml"/><Relationship Id="rId116" Type="http://schemas.openxmlformats.org/officeDocument/2006/relationships/customXml" Target="../ink/ink291.xml"/><Relationship Id="rId137" Type="http://schemas.openxmlformats.org/officeDocument/2006/relationships/image" Target="../media/image319.png"/><Relationship Id="rId158" Type="http://schemas.openxmlformats.org/officeDocument/2006/relationships/customXml" Target="../ink/ink312.xml"/><Relationship Id="rId302" Type="http://schemas.openxmlformats.org/officeDocument/2006/relationships/customXml" Target="../ink/ink384.xml"/><Relationship Id="rId323" Type="http://schemas.openxmlformats.org/officeDocument/2006/relationships/image" Target="../media/image412.png"/><Relationship Id="rId344" Type="http://schemas.openxmlformats.org/officeDocument/2006/relationships/customXml" Target="../ink/ink405.xml"/><Relationship Id="rId20" Type="http://schemas.openxmlformats.org/officeDocument/2006/relationships/customXml" Target="../ink/ink243.xml"/><Relationship Id="rId41" Type="http://schemas.openxmlformats.org/officeDocument/2006/relationships/image" Target="../media/image271.png"/><Relationship Id="rId62" Type="http://schemas.openxmlformats.org/officeDocument/2006/relationships/customXml" Target="../ink/ink264.xml"/><Relationship Id="rId83" Type="http://schemas.openxmlformats.org/officeDocument/2006/relationships/image" Target="../media/image292.png"/><Relationship Id="rId179" Type="http://schemas.openxmlformats.org/officeDocument/2006/relationships/image" Target="../media/image340.png"/><Relationship Id="rId365" Type="http://schemas.openxmlformats.org/officeDocument/2006/relationships/image" Target="../media/image433.png"/><Relationship Id="rId190" Type="http://schemas.openxmlformats.org/officeDocument/2006/relationships/customXml" Target="../ink/ink328.xml"/><Relationship Id="rId204" Type="http://schemas.openxmlformats.org/officeDocument/2006/relationships/customXml" Target="../ink/ink335.xml"/><Relationship Id="rId225" Type="http://schemas.openxmlformats.org/officeDocument/2006/relationships/image" Target="../media/image363.png"/><Relationship Id="rId246" Type="http://schemas.openxmlformats.org/officeDocument/2006/relationships/customXml" Target="../ink/ink356.xml"/><Relationship Id="rId267" Type="http://schemas.openxmlformats.org/officeDocument/2006/relationships/image" Target="../media/image384.png"/><Relationship Id="rId288" Type="http://schemas.openxmlformats.org/officeDocument/2006/relationships/customXml" Target="../ink/ink377.xml"/><Relationship Id="rId106" Type="http://schemas.openxmlformats.org/officeDocument/2006/relationships/customXml" Target="../ink/ink286.xml"/><Relationship Id="rId127" Type="http://schemas.openxmlformats.org/officeDocument/2006/relationships/image" Target="../media/image314.png"/><Relationship Id="rId313" Type="http://schemas.openxmlformats.org/officeDocument/2006/relationships/image" Target="../media/image407.png"/><Relationship Id="rId10" Type="http://schemas.openxmlformats.org/officeDocument/2006/relationships/customXml" Target="../ink/ink238.xml"/><Relationship Id="rId31" Type="http://schemas.openxmlformats.org/officeDocument/2006/relationships/image" Target="../media/image266.png"/><Relationship Id="rId52" Type="http://schemas.openxmlformats.org/officeDocument/2006/relationships/customXml" Target="../ink/ink259.xml"/><Relationship Id="rId73" Type="http://schemas.openxmlformats.org/officeDocument/2006/relationships/image" Target="../media/image287.png"/><Relationship Id="rId94" Type="http://schemas.openxmlformats.org/officeDocument/2006/relationships/customXml" Target="../ink/ink280.xml"/><Relationship Id="rId148" Type="http://schemas.openxmlformats.org/officeDocument/2006/relationships/customXml" Target="../ink/ink307.xml"/><Relationship Id="rId169" Type="http://schemas.openxmlformats.org/officeDocument/2006/relationships/image" Target="../media/image335.png"/><Relationship Id="rId334" Type="http://schemas.openxmlformats.org/officeDocument/2006/relationships/customXml" Target="../ink/ink400.xml"/><Relationship Id="rId355" Type="http://schemas.openxmlformats.org/officeDocument/2006/relationships/image" Target="../media/image428.png"/><Relationship Id="rId376" Type="http://schemas.openxmlformats.org/officeDocument/2006/relationships/customXml" Target="../ink/ink421.xml"/><Relationship Id="rId4" Type="http://schemas.openxmlformats.org/officeDocument/2006/relationships/customXml" Target="../ink/ink235.xml"/><Relationship Id="rId180" Type="http://schemas.openxmlformats.org/officeDocument/2006/relationships/customXml" Target="../ink/ink323.xml"/><Relationship Id="rId215" Type="http://schemas.openxmlformats.org/officeDocument/2006/relationships/image" Target="../media/image358.png"/><Relationship Id="rId236" Type="http://schemas.openxmlformats.org/officeDocument/2006/relationships/customXml" Target="../ink/ink351.xml"/><Relationship Id="rId257" Type="http://schemas.openxmlformats.org/officeDocument/2006/relationships/image" Target="../media/image379.png"/><Relationship Id="rId278" Type="http://schemas.openxmlformats.org/officeDocument/2006/relationships/customXml" Target="../ink/ink372.xml"/><Relationship Id="rId303" Type="http://schemas.openxmlformats.org/officeDocument/2006/relationships/image" Target="../media/image402.png"/><Relationship Id="rId42" Type="http://schemas.openxmlformats.org/officeDocument/2006/relationships/customXml" Target="../ink/ink254.xml"/><Relationship Id="rId84" Type="http://schemas.openxmlformats.org/officeDocument/2006/relationships/customXml" Target="../ink/ink275.xml"/><Relationship Id="rId138" Type="http://schemas.openxmlformats.org/officeDocument/2006/relationships/customXml" Target="../ink/ink302.xml"/><Relationship Id="rId345" Type="http://schemas.openxmlformats.org/officeDocument/2006/relationships/image" Target="../media/image423.png"/><Relationship Id="rId191" Type="http://schemas.openxmlformats.org/officeDocument/2006/relationships/image" Target="../media/image346.png"/><Relationship Id="rId205" Type="http://schemas.openxmlformats.org/officeDocument/2006/relationships/image" Target="../media/image353.png"/><Relationship Id="rId247" Type="http://schemas.openxmlformats.org/officeDocument/2006/relationships/image" Target="../media/image374.png"/><Relationship Id="rId107" Type="http://schemas.openxmlformats.org/officeDocument/2006/relationships/image" Target="../media/image304.png"/><Relationship Id="rId289" Type="http://schemas.openxmlformats.org/officeDocument/2006/relationships/image" Target="../media/image395.png"/><Relationship Id="rId11" Type="http://schemas.openxmlformats.org/officeDocument/2006/relationships/image" Target="../media/image256.png"/><Relationship Id="rId53" Type="http://schemas.openxmlformats.org/officeDocument/2006/relationships/image" Target="../media/image277.png"/><Relationship Id="rId149" Type="http://schemas.openxmlformats.org/officeDocument/2006/relationships/image" Target="../media/image325.png"/><Relationship Id="rId314" Type="http://schemas.openxmlformats.org/officeDocument/2006/relationships/customXml" Target="../ink/ink390.xml"/><Relationship Id="rId356" Type="http://schemas.openxmlformats.org/officeDocument/2006/relationships/customXml" Target="../ink/ink411.xml"/><Relationship Id="rId95" Type="http://schemas.openxmlformats.org/officeDocument/2006/relationships/image" Target="../media/image298.png"/><Relationship Id="rId160" Type="http://schemas.openxmlformats.org/officeDocument/2006/relationships/customXml" Target="../ink/ink313.xml"/><Relationship Id="rId216" Type="http://schemas.openxmlformats.org/officeDocument/2006/relationships/customXml" Target="../ink/ink341.xml"/><Relationship Id="rId258" Type="http://schemas.openxmlformats.org/officeDocument/2006/relationships/customXml" Target="../ink/ink362.xml"/><Relationship Id="rId22" Type="http://schemas.openxmlformats.org/officeDocument/2006/relationships/customXml" Target="../ink/ink244.xml"/><Relationship Id="rId64" Type="http://schemas.openxmlformats.org/officeDocument/2006/relationships/customXml" Target="../ink/ink265.xml"/><Relationship Id="rId118" Type="http://schemas.openxmlformats.org/officeDocument/2006/relationships/customXml" Target="../ink/ink292.xml"/><Relationship Id="rId325" Type="http://schemas.openxmlformats.org/officeDocument/2006/relationships/image" Target="../media/image413.png"/><Relationship Id="rId367" Type="http://schemas.openxmlformats.org/officeDocument/2006/relationships/image" Target="../media/image434.png"/><Relationship Id="rId171" Type="http://schemas.openxmlformats.org/officeDocument/2006/relationships/image" Target="../media/image336.png"/><Relationship Id="rId227" Type="http://schemas.openxmlformats.org/officeDocument/2006/relationships/image" Target="../media/image364.png"/><Relationship Id="rId269" Type="http://schemas.openxmlformats.org/officeDocument/2006/relationships/image" Target="../media/image385.png"/><Relationship Id="rId33" Type="http://schemas.openxmlformats.org/officeDocument/2006/relationships/image" Target="../media/image267.png"/><Relationship Id="rId129" Type="http://schemas.openxmlformats.org/officeDocument/2006/relationships/image" Target="../media/image315.png"/><Relationship Id="rId280" Type="http://schemas.openxmlformats.org/officeDocument/2006/relationships/customXml" Target="../ink/ink373.xml"/><Relationship Id="rId336" Type="http://schemas.openxmlformats.org/officeDocument/2006/relationships/customXml" Target="../ink/ink401.xml"/><Relationship Id="rId75" Type="http://schemas.openxmlformats.org/officeDocument/2006/relationships/image" Target="../media/image288.png"/><Relationship Id="rId140" Type="http://schemas.openxmlformats.org/officeDocument/2006/relationships/customXml" Target="../ink/ink303.xml"/><Relationship Id="rId182" Type="http://schemas.openxmlformats.org/officeDocument/2006/relationships/customXml" Target="../ink/ink324.xml"/><Relationship Id="rId6" Type="http://schemas.openxmlformats.org/officeDocument/2006/relationships/customXml" Target="../ink/ink236.xml"/><Relationship Id="rId238" Type="http://schemas.openxmlformats.org/officeDocument/2006/relationships/customXml" Target="../ink/ink352.xml"/><Relationship Id="rId291" Type="http://schemas.openxmlformats.org/officeDocument/2006/relationships/image" Target="../media/image396.png"/><Relationship Id="rId305" Type="http://schemas.openxmlformats.org/officeDocument/2006/relationships/image" Target="../media/image403.png"/><Relationship Id="rId347" Type="http://schemas.openxmlformats.org/officeDocument/2006/relationships/image" Target="../media/image424.png"/><Relationship Id="rId44" Type="http://schemas.openxmlformats.org/officeDocument/2006/relationships/customXml" Target="../ink/ink255.xml"/><Relationship Id="rId86" Type="http://schemas.openxmlformats.org/officeDocument/2006/relationships/customXml" Target="../ink/ink276.xml"/><Relationship Id="rId151" Type="http://schemas.openxmlformats.org/officeDocument/2006/relationships/image" Target="../media/image326.png"/><Relationship Id="rId193" Type="http://schemas.openxmlformats.org/officeDocument/2006/relationships/image" Target="../media/image347.png"/><Relationship Id="rId207" Type="http://schemas.openxmlformats.org/officeDocument/2006/relationships/image" Target="../media/image354.png"/><Relationship Id="rId249" Type="http://schemas.openxmlformats.org/officeDocument/2006/relationships/image" Target="../media/image375.png"/><Relationship Id="rId13" Type="http://schemas.openxmlformats.org/officeDocument/2006/relationships/image" Target="../media/image257.png"/><Relationship Id="rId109" Type="http://schemas.openxmlformats.org/officeDocument/2006/relationships/image" Target="../media/image305.png"/><Relationship Id="rId260" Type="http://schemas.openxmlformats.org/officeDocument/2006/relationships/customXml" Target="../ink/ink363.xml"/><Relationship Id="rId316" Type="http://schemas.openxmlformats.org/officeDocument/2006/relationships/customXml" Target="../ink/ink391.xml"/><Relationship Id="rId55" Type="http://schemas.openxmlformats.org/officeDocument/2006/relationships/image" Target="../media/image278.png"/><Relationship Id="rId97" Type="http://schemas.openxmlformats.org/officeDocument/2006/relationships/image" Target="../media/image299.png"/><Relationship Id="rId120" Type="http://schemas.openxmlformats.org/officeDocument/2006/relationships/customXml" Target="../ink/ink293.xml"/><Relationship Id="rId358" Type="http://schemas.openxmlformats.org/officeDocument/2006/relationships/customXml" Target="../ink/ink412.xml"/><Relationship Id="rId162" Type="http://schemas.openxmlformats.org/officeDocument/2006/relationships/customXml" Target="../ink/ink314.xml"/><Relationship Id="rId218" Type="http://schemas.openxmlformats.org/officeDocument/2006/relationships/customXml" Target="../ink/ink342.xml"/><Relationship Id="rId271" Type="http://schemas.openxmlformats.org/officeDocument/2006/relationships/image" Target="../media/image386.png"/><Relationship Id="rId24" Type="http://schemas.openxmlformats.org/officeDocument/2006/relationships/customXml" Target="../ink/ink245.xml"/><Relationship Id="rId66" Type="http://schemas.openxmlformats.org/officeDocument/2006/relationships/customXml" Target="../ink/ink266.xml"/><Relationship Id="rId131" Type="http://schemas.openxmlformats.org/officeDocument/2006/relationships/image" Target="../media/image316.png"/><Relationship Id="rId327" Type="http://schemas.openxmlformats.org/officeDocument/2006/relationships/image" Target="../media/image414.png"/><Relationship Id="rId369" Type="http://schemas.openxmlformats.org/officeDocument/2006/relationships/image" Target="../media/image435.png"/><Relationship Id="rId173" Type="http://schemas.openxmlformats.org/officeDocument/2006/relationships/image" Target="../media/image337.png"/><Relationship Id="rId229" Type="http://schemas.openxmlformats.org/officeDocument/2006/relationships/image" Target="../media/image365.png"/><Relationship Id="rId240" Type="http://schemas.openxmlformats.org/officeDocument/2006/relationships/customXml" Target="../ink/ink353.xml"/><Relationship Id="rId35" Type="http://schemas.openxmlformats.org/officeDocument/2006/relationships/image" Target="../media/image268.png"/><Relationship Id="rId77" Type="http://schemas.openxmlformats.org/officeDocument/2006/relationships/image" Target="../media/image289.png"/><Relationship Id="rId100" Type="http://schemas.openxmlformats.org/officeDocument/2006/relationships/customXml" Target="../ink/ink283.xml"/><Relationship Id="rId282" Type="http://schemas.openxmlformats.org/officeDocument/2006/relationships/customXml" Target="../ink/ink374.xml"/><Relationship Id="rId338" Type="http://schemas.openxmlformats.org/officeDocument/2006/relationships/customXml" Target="../ink/ink402.xml"/><Relationship Id="rId8" Type="http://schemas.openxmlformats.org/officeDocument/2006/relationships/customXml" Target="../ink/ink237.xml"/><Relationship Id="rId142" Type="http://schemas.openxmlformats.org/officeDocument/2006/relationships/customXml" Target="../ink/ink304.xml"/><Relationship Id="rId184" Type="http://schemas.openxmlformats.org/officeDocument/2006/relationships/customXml" Target="../ink/ink325.xml"/><Relationship Id="rId251" Type="http://schemas.openxmlformats.org/officeDocument/2006/relationships/image" Target="../media/image376.png"/><Relationship Id="rId46" Type="http://schemas.openxmlformats.org/officeDocument/2006/relationships/customXml" Target="../ink/ink256.xml"/><Relationship Id="rId293" Type="http://schemas.openxmlformats.org/officeDocument/2006/relationships/image" Target="../media/image397.png"/><Relationship Id="rId307" Type="http://schemas.openxmlformats.org/officeDocument/2006/relationships/image" Target="../media/image404.png"/><Relationship Id="rId349" Type="http://schemas.openxmlformats.org/officeDocument/2006/relationships/image" Target="../media/image425.png"/><Relationship Id="rId88" Type="http://schemas.openxmlformats.org/officeDocument/2006/relationships/customXml" Target="../ink/ink277.xml"/><Relationship Id="rId111" Type="http://schemas.openxmlformats.org/officeDocument/2006/relationships/image" Target="../media/image306.png"/><Relationship Id="rId153" Type="http://schemas.openxmlformats.org/officeDocument/2006/relationships/image" Target="../media/image327.png"/><Relationship Id="rId195" Type="http://schemas.openxmlformats.org/officeDocument/2006/relationships/image" Target="../media/image348.png"/><Relationship Id="rId209" Type="http://schemas.openxmlformats.org/officeDocument/2006/relationships/image" Target="../media/image355.png"/><Relationship Id="rId360" Type="http://schemas.openxmlformats.org/officeDocument/2006/relationships/customXml" Target="../ink/ink413.xml"/><Relationship Id="rId220" Type="http://schemas.openxmlformats.org/officeDocument/2006/relationships/customXml" Target="../ink/ink343.xml"/><Relationship Id="rId15" Type="http://schemas.openxmlformats.org/officeDocument/2006/relationships/image" Target="../media/image258.png"/><Relationship Id="rId57" Type="http://schemas.openxmlformats.org/officeDocument/2006/relationships/image" Target="../media/image279.png"/><Relationship Id="rId262" Type="http://schemas.openxmlformats.org/officeDocument/2006/relationships/customXml" Target="../ink/ink364.xml"/><Relationship Id="rId318" Type="http://schemas.openxmlformats.org/officeDocument/2006/relationships/customXml" Target="../ink/ink392.xml"/><Relationship Id="rId99" Type="http://schemas.openxmlformats.org/officeDocument/2006/relationships/image" Target="../media/image300.png"/><Relationship Id="rId122" Type="http://schemas.openxmlformats.org/officeDocument/2006/relationships/customXml" Target="../ink/ink294.xml"/><Relationship Id="rId164" Type="http://schemas.openxmlformats.org/officeDocument/2006/relationships/customXml" Target="../ink/ink315.xml"/><Relationship Id="rId371" Type="http://schemas.openxmlformats.org/officeDocument/2006/relationships/image" Target="../media/image436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7.png"/><Relationship Id="rId21" Type="http://schemas.openxmlformats.org/officeDocument/2006/relationships/image" Target="../media/image449.png"/><Relationship Id="rId42" Type="http://schemas.openxmlformats.org/officeDocument/2006/relationships/customXml" Target="../ink/ink442.xml"/><Relationship Id="rId63" Type="http://schemas.openxmlformats.org/officeDocument/2006/relationships/image" Target="../media/image470.png"/><Relationship Id="rId84" Type="http://schemas.openxmlformats.org/officeDocument/2006/relationships/customXml" Target="../ink/ink463.xml"/><Relationship Id="rId138" Type="http://schemas.openxmlformats.org/officeDocument/2006/relationships/customXml" Target="../ink/ink490.xml"/><Relationship Id="rId159" Type="http://schemas.openxmlformats.org/officeDocument/2006/relationships/image" Target="../media/image518.png"/><Relationship Id="rId170" Type="http://schemas.openxmlformats.org/officeDocument/2006/relationships/customXml" Target="../ink/ink506.xml"/><Relationship Id="rId191" Type="http://schemas.openxmlformats.org/officeDocument/2006/relationships/image" Target="../media/image534.png"/><Relationship Id="rId205" Type="http://schemas.openxmlformats.org/officeDocument/2006/relationships/image" Target="../media/image541.png"/><Relationship Id="rId226" Type="http://schemas.openxmlformats.org/officeDocument/2006/relationships/customXml" Target="../ink/ink534.xml"/><Relationship Id="rId247" Type="http://schemas.openxmlformats.org/officeDocument/2006/relationships/image" Target="../media/image562.png"/><Relationship Id="rId107" Type="http://schemas.openxmlformats.org/officeDocument/2006/relationships/image" Target="../media/image492.png"/><Relationship Id="rId11" Type="http://schemas.openxmlformats.org/officeDocument/2006/relationships/image" Target="../media/image444.png"/><Relationship Id="rId32" Type="http://schemas.openxmlformats.org/officeDocument/2006/relationships/customXml" Target="../ink/ink437.xml"/><Relationship Id="rId53" Type="http://schemas.openxmlformats.org/officeDocument/2006/relationships/image" Target="../media/image465.png"/><Relationship Id="rId74" Type="http://schemas.openxmlformats.org/officeDocument/2006/relationships/customXml" Target="../ink/ink458.xml"/><Relationship Id="rId128" Type="http://schemas.openxmlformats.org/officeDocument/2006/relationships/customXml" Target="../ink/ink485.xml"/><Relationship Id="rId149" Type="http://schemas.openxmlformats.org/officeDocument/2006/relationships/image" Target="../media/image513.png"/><Relationship Id="rId5" Type="http://schemas.openxmlformats.org/officeDocument/2006/relationships/image" Target="../media/image441.png"/><Relationship Id="rId95" Type="http://schemas.openxmlformats.org/officeDocument/2006/relationships/image" Target="../media/image486.png"/><Relationship Id="rId160" Type="http://schemas.openxmlformats.org/officeDocument/2006/relationships/customXml" Target="../ink/ink501.xml"/><Relationship Id="rId181" Type="http://schemas.openxmlformats.org/officeDocument/2006/relationships/image" Target="../media/image529.png"/><Relationship Id="rId216" Type="http://schemas.openxmlformats.org/officeDocument/2006/relationships/customXml" Target="../ink/ink529.xml"/><Relationship Id="rId237" Type="http://schemas.openxmlformats.org/officeDocument/2006/relationships/image" Target="../media/image557.png"/><Relationship Id="rId258" Type="http://schemas.openxmlformats.org/officeDocument/2006/relationships/customXml" Target="../ink/ink550.xml"/><Relationship Id="rId22" Type="http://schemas.openxmlformats.org/officeDocument/2006/relationships/customXml" Target="../ink/ink432.xml"/><Relationship Id="rId43" Type="http://schemas.openxmlformats.org/officeDocument/2006/relationships/image" Target="../media/image460.png"/><Relationship Id="rId64" Type="http://schemas.openxmlformats.org/officeDocument/2006/relationships/customXml" Target="../ink/ink453.xml"/><Relationship Id="rId118" Type="http://schemas.openxmlformats.org/officeDocument/2006/relationships/customXml" Target="../ink/ink480.xml"/><Relationship Id="rId139" Type="http://schemas.openxmlformats.org/officeDocument/2006/relationships/image" Target="../media/image508.png"/><Relationship Id="rId85" Type="http://schemas.openxmlformats.org/officeDocument/2006/relationships/image" Target="../media/image481.png"/><Relationship Id="rId150" Type="http://schemas.openxmlformats.org/officeDocument/2006/relationships/customXml" Target="../ink/ink496.xml"/><Relationship Id="rId171" Type="http://schemas.openxmlformats.org/officeDocument/2006/relationships/image" Target="../media/image524.png"/><Relationship Id="rId192" Type="http://schemas.openxmlformats.org/officeDocument/2006/relationships/customXml" Target="../ink/ink517.xml"/><Relationship Id="rId206" Type="http://schemas.openxmlformats.org/officeDocument/2006/relationships/customXml" Target="../ink/ink524.xml"/><Relationship Id="rId227" Type="http://schemas.openxmlformats.org/officeDocument/2006/relationships/image" Target="../media/image552.png"/><Relationship Id="rId248" Type="http://schemas.openxmlformats.org/officeDocument/2006/relationships/customXml" Target="../ink/ink545.xml"/><Relationship Id="rId12" Type="http://schemas.openxmlformats.org/officeDocument/2006/relationships/customXml" Target="../ink/ink427.xml"/><Relationship Id="rId33" Type="http://schemas.openxmlformats.org/officeDocument/2006/relationships/image" Target="../media/image455.png"/><Relationship Id="rId108" Type="http://schemas.openxmlformats.org/officeDocument/2006/relationships/customXml" Target="../ink/ink475.xml"/><Relationship Id="rId129" Type="http://schemas.openxmlformats.org/officeDocument/2006/relationships/image" Target="../media/image503.png"/><Relationship Id="rId54" Type="http://schemas.openxmlformats.org/officeDocument/2006/relationships/customXml" Target="../ink/ink448.xml"/><Relationship Id="rId75" Type="http://schemas.openxmlformats.org/officeDocument/2006/relationships/image" Target="../media/image476.png"/><Relationship Id="rId96" Type="http://schemas.openxmlformats.org/officeDocument/2006/relationships/customXml" Target="../ink/ink469.xml"/><Relationship Id="rId140" Type="http://schemas.openxmlformats.org/officeDocument/2006/relationships/customXml" Target="../ink/ink491.xml"/><Relationship Id="rId161" Type="http://schemas.openxmlformats.org/officeDocument/2006/relationships/image" Target="../media/image519.png"/><Relationship Id="rId182" Type="http://schemas.openxmlformats.org/officeDocument/2006/relationships/customXml" Target="../ink/ink512.xml"/><Relationship Id="rId217" Type="http://schemas.openxmlformats.org/officeDocument/2006/relationships/image" Target="../media/image547.png"/><Relationship Id="rId6" Type="http://schemas.openxmlformats.org/officeDocument/2006/relationships/customXml" Target="../ink/ink424.xml"/><Relationship Id="rId238" Type="http://schemas.openxmlformats.org/officeDocument/2006/relationships/customXml" Target="../ink/ink540.xml"/><Relationship Id="rId259" Type="http://schemas.openxmlformats.org/officeDocument/2006/relationships/image" Target="../media/image568.png"/><Relationship Id="rId23" Type="http://schemas.openxmlformats.org/officeDocument/2006/relationships/image" Target="../media/image450.png"/><Relationship Id="rId119" Type="http://schemas.openxmlformats.org/officeDocument/2006/relationships/image" Target="../media/image498.png"/><Relationship Id="rId44" Type="http://schemas.openxmlformats.org/officeDocument/2006/relationships/customXml" Target="../ink/ink443.xml"/><Relationship Id="rId65" Type="http://schemas.openxmlformats.org/officeDocument/2006/relationships/image" Target="../media/image471.png"/><Relationship Id="rId86" Type="http://schemas.openxmlformats.org/officeDocument/2006/relationships/customXml" Target="../ink/ink464.xml"/><Relationship Id="rId130" Type="http://schemas.openxmlformats.org/officeDocument/2006/relationships/customXml" Target="../ink/ink486.xml"/><Relationship Id="rId151" Type="http://schemas.openxmlformats.org/officeDocument/2006/relationships/image" Target="../media/image514.png"/><Relationship Id="rId172" Type="http://schemas.openxmlformats.org/officeDocument/2006/relationships/customXml" Target="../ink/ink507.xml"/><Relationship Id="rId193" Type="http://schemas.openxmlformats.org/officeDocument/2006/relationships/image" Target="../media/image535.png"/><Relationship Id="rId207" Type="http://schemas.openxmlformats.org/officeDocument/2006/relationships/image" Target="../media/image542.png"/><Relationship Id="rId228" Type="http://schemas.openxmlformats.org/officeDocument/2006/relationships/customXml" Target="../ink/ink535.xml"/><Relationship Id="rId249" Type="http://schemas.openxmlformats.org/officeDocument/2006/relationships/image" Target="../media/image563.png"/><Relationship Id="rId13" Type="http://schemas.openxmlformats.org/officeDocument/2006/relationships/image" Target="../media/image445.png"/><Relationship Id="rId109" Type="http://schemas.openxmlformats.org/officeDocument/2006/relationships/image" Target="../media/image493.png"/><Relationship Id="rId34" Type="http://schemas.openxmlformats.org/officeDocument/2006/relationships/customXml" Target="../ink/ink438.xml"/><Relationship Id="rId55" Type="http://schemas.openxmlformats.org/officeDocument/2006/relationships/image" Target="../media/image466.png"/><Relationship Id="rId76" Type="http://schemas.openxmlformats.org/officeDocument/2006/relationships/customXml" Target="../ink/ink459.xml"/><Relationship Id="rId97" Type="http://schemas.openxmlformats.org/officeDocument/2006/relationships/image" Target="../media/image487.png"/><Relationship Id="rId120" Type="http://schemas.openxmlformats.org/officeDocument/2006/relationships/customXml" Target="../ink/ink481.xml"/><Relationship Id="rId141" Type="http://schemas.openxmlformats.org/officeDocument/2006/relationships/image" Target="../media/image509.png"/><Relationship Id="rId7" Type="http://schemas.openxmlformats.org/officeDocument/2006/relationships/image" Target="../media/image442.png"/><Relationship Id="rId162" Type="http://schemas.openxmlformats.org/officeDocument/2006/relationships/customXml" Target="../ink/ink502.xml"/><Relationship Id="rId183" Type="http://schemas.openxmlformats.org/officeDocument/2006/relationships/image" Target="../media/image530.png"/><Relationship Id="rId218" Type="http://schemas.openxmlformats.org/officeDocument/2006/relationships/customXml" Target="../ink/ink530.xml"/><Relationship Id="rId239" Type="http://schemas.openxmlformats.org/officeDocument/2006/relationships/image" Target="../media/image558.png"/><Relationship Id="rId250" Type="http://schemas.openxmlformats.org/officeDocument/2006/relationships/customXml" Target="../ink/ink546.xml"/><Relationship Id="rId24" Type="http://schemas.openxmlformats.org/officeDocument/2006/relationships/customXml" Target="../ink/ink433.xml"/><Relationship Id="rId45" Type="http://schemas.openxmlformats.org/officeDocument/2006/relationships/image" Target="../media/image461.png"/><Relationship Id="rId66" Type="http://schemas.openxmlformats.org/officeDocument/2006/relationships/customXml" Target="../ink/ink454.xml"/><Relationship Id="rId87" Type="http://schemas.openxmlformats.org/officeDocument/2006/relationships/image" Target="../media/image482.png"/><Relationship Id="rId110" Type="http://schemas.openxmlformats.org/officeDocument/2006/relationships/customXml" Target="../ink/ink476.xml"/><Relationship Id="rId131" Type="http://schemas.openxmlformats.org/officeDocument/2006/relationships/image" Target="../media/image504.png"/><Relationship Id="rId152" Type="http://schemas.openxmlformats.org/officeDocument/2006/relationships/customXml" Target="../ink/ink497.xml"/><Relationship Id="rId173" Type="http://schemas.openxmlformats.org/officeDocument/2006/relationships/image" Target="../media/image525.png"/><Relationship Id="rId194" Type="http://schemas.openxmlformats.org/officeDocument/2006/relationships/customXml" Target="../ink/ink518.xml"/><Relationship Id="rId208" Type="http://schemas.openxmlformats.org/officeDocument/2006/relationships/customXml" Target="../ink/ink525.xml"/><Relationship Id="rId229" Type="http://schemas.openxmlformats.org/officeDocument/2006/relationships/image" Target="../media/image553.png"/><Relationship Id="rId240" Type="http://schemas.openxmlformats.org/officeDocument/2006/relationships/customXml" Target="../ink/ink541.xml"/><Relationship Id="rId14" Type="http://schemas.openxmlformats.org/officeDocument/2006/relationships/customXml" Target="../ink/ink428.xml"/><Relationship Id="rId35" Type="http://schemas.openxmlformats.org/officeDocument/2006/relationships/image" Target="../media/image456.png"/><Relationship Id="rId56" Type="http://schemas.openxmlformats.org/officeDocument/2006/relationships/customXml" Target="../ink/ink449.xml"/><Relationship Id="rId77" Type="http://schemas.openxmlformats.org/officeDocument/2006/relationships/image" Target="../media/image477.png"/><Relationship Id="rId100" Type="http://schemas.openxmlformats.org/officeDocument/2006/relationships/customXml" Target="../ink/ink471.xml"/><Relationship Id="rId8" Type="http://schemas.openxmlformats.org/officeDocument/2006/relationships/customXml" Target="../ink/ink425.xml"/><Relationship Id="rId98" Type="http://schemas.openxmlformats.org/officeDocument/2006/relationships/customXml" Target="../ink/ink470.xml"/><Relationship Id="rId121" Type="http://schemas.openxmlformats.org/officeDocument/2006/relationships/image" Target="../media/image499.png"/><Relationship Id="rId142" Type="http://schemas.openxmlformats.org/officeDocument/2006/relationships/customXml" Target="../ink/ink492.xml"/><Relationship Id="rId163" Type="http://schemas.openxmlformats.org/officeDocument/2006/relationships/image" Target="../media/image520.png"/><Relationship Id="rId184" Type="http://schemas.openxmlformats.org/officeDocument/2006/relationships/customXml" Target="../ink/ink513.xml"/><Relationship Id="rId219" Type="http://schemas.openxmlformats.org/officeDocument/2006/relationships/image" Target="../media/image548.png"/><Relationship Id="rId230" Type="http://schemas.openxmlformats.org/officeDocument/2006/relationships/customXml" Target="../ink/ink536.xml"/><Relationship Id="rId251" Type="http://schemas.openxmlformats.org/officeDocument/2006/relationships/image" Target="../media/image564.png"/><Relationship Id="rId25" Type="http://schemas.openxmlformats.org/officeDocument/2006/relationships/image" Target="../media/image451.png"/><Relationship Id="rId46" Type="http://schemas.openxmlformats.org/officeDocument/2006/relationships/customXml" Target="../ink/ink444.xml"/><Relationship Id="rId67" Type="http://schemas.openxmlformats.org/officeDocument/2006/relationships/image" Target="../media/image472.png"/><Relationship Id="rId88" Type="http://schemas.openxmlformats.org/officeDocument/2006/relationships/customXml" Target="../ink/ink465.xml"/><Relationship Id="rId111" Type="http://schemas.openxmlformats.org/officeDocument/2006/relationships/image" Target="../media/image494.png"/><Relationship Id="rId132" Type="http://schemas.openxmlformats.org/officeDocument/2006/relationships/customXml" Target="../ink/ink487.xml"/><Relationship Id="rId153" Type="http://schemas.openxmlformats.org/officeDocument/2006/relationships/image" Target="../media/image515.png"/><Relationship Id="rId174" Type="http://schemas.openxmlformats.org/officeDocument/2006/relationships/customXml" Target="../ink/ink508.xml"/><Relationship Id="rId195" Type="http://schemas.openxmlformats.org/officeDocument/2006/relationships/image" Target="../media/image536.png"/><Relationship Id="rId209" Type="http://schemas.openxmlformats.org/officeDocument/2006/relationships/image" Target="../media/image543.png"/><Relationship Id="rId220" Type="http://schemas.openxmlformats.org/officeDocument/2006/relationships/customXml" Target="../ink/ink531.xml"/><Relationship Id="rId241" Type="http://schemas.openxmlformats.org/officeDocument/2006/relationships/image" Target="../media/image559.png"/><Relationship Id="rId15" Type="http://schemas.openxmlformats.org/officeDocument/2006/relationships/image" Target="../media/image446.png"/><Relationship Id="rId36" Type="http://schemas.openxmlformats.org/officeDocument/2006/relationships/customXml" Target="../ink/ink439.xml"/><Relationship Id="rId57" Type="http://schemas.openxmlformats.org/officeDocument/2006/relationships/image" Target="../media/image467.png"/><Relationship Id="rId78" Type="http://schemas.openxmlformats.org/officeDocument/2006/relationships/customXml" Target="../ink/ink460.xml"/><Relationship Id="rId99" Type="http://schemas.openxmlformats.org/officeDocument/2006/relationships/image" Target="../media/image488.png"/><Relationship Id="rId101" Type="http://schemas.openxmlformats.org/officeDocument/2006/relationships/image" Target="../media/image489.png"/><Relationship Id="rId122" Type="http://schemas.openxmlformats.org/officeDocument/2006/relationships/customXml" Target="../ink/ink482.xml"/><Relationship Id="rId143" Type="http://schemas.openxmlformats.org/officeDocument/2006/relationships/image" Target="../media/image510.png"/><Relationship Id="rId164" Type="http://schemas.openxmlformats.org/officeDocument/2006/relationships/customXml" Target="../ink/ink503.xml"/><Relationship Id="rId185" Type="http://schemas.openxmlformats.org/officeDocument/2006/relationships/image" Target="../media/image531.png"/><Relationship Id="rId9" Type="http://schemas.openxmlformats.org/officeDocument/2006/relationships/image" Target="../media/image443.png"/><Relationship Id="rId210" Type="http://schemas.openxmlformats.org/officeDocument/2006/relationships/customXml" Target="../ink/ink526.xml"/><Relationship Id="rId26" Type="http://schemas.openxmlformats.org/officeDocument/2006/relationships/customXml" Target="../ink/ink434.xml"/><Relationship Id="rId231" Type="http://schemas.openxmlformats.org/officeDocument/2006/relationships/image" Target="../media/image554.png"/><Relationship Id="rId252" Type="http://schemas.openxmlformats.org/officeDocument/2006/relationships/customXml" Target="../ink/ink547.xml"/><Relationship Id="rId47" Type="http://schemas.openxmlformats.org/officeDocument/2006/relationships/image" Target="../media/image462.png"/><Relationship Id="rId68" Type="http://schemas.openxmlformats.org/officeDocument/2006/relationships/customXml" Target="../ink/ink455.xml"/><Relationship Id="rId89" Type="http://schemas.openxmlformats.org/officeDocument/2006/relationships/image" Target="../media/image483.png"/><Relationship Id="rId112" Type="http://schemas.openxmlformats.org/officeDocument/2006/relationships/customXml" Target="../ink/ink477.xml"/><Relationship Id="rId133" Type="http://schemas.openxmlformats.org/officeDocument/2006/relationships/image" Target="../media/image505.png"/><Relationship Id="rId154" Type="http://schemas.openxmlformats.org/officeDocument/2006/relationships/customXml" Target="../ink/ink498.xml"/><Relationship Id="rId175" Type="http://schemas.openxmlformats.org/officeDocument/2006/relationships/image" Target="../media/image526.png"/><Relationship Id="rId196" Type="http://schemas.openxmlformats.org/officeDocument/2006/relationships/customXml" Target="../ink/ink519.xml"/><Relationship Id="rId200" Type="http://schemas.openxmlformats.org/officeDocument/2006/relationships/customXml" Target="../ink/ink521.xml"/><Relationship Id="rId16" Type="http://schemas.openxmlformats.org/officeDocument/2006/relationships/customXml" Target="../ink/ink429.xml"/><Relationship Id="rId221" Type="http://schemas.openxmlformats.org/officeDocument/2006/relationships/image" Target="../media/image549.png"/><Relationship Id="rId242" Type="http://schemas.openxmlformats.org/officeDocument/2006/relationships/customXml" Target="../ink/ink542.xml"/><Relationship Id="rId37" Type="http://schemas.openxmlformats.org/officeDocument/2006/relationships/image" Target="../media/image457.png"/><Relationship Id="rId58" Type="http://schemas.openxmlformats.org/officeDocument/2006/relationships/customXml" Target="../ink/ink450.xml"/><Relationship Id="rId79" Type="http://schemas.openxmlformats.org/officeDocument/2006/relationships/image" Target="../media/image478.png"/><Relationship Id="rId102" Type="http://schemas.openxmlformats.org/officeDocument/2006/relationships/customXml" Target="../ink/ink472.xml"/><Relationship Id="rId123" Type="http://schemas.openxmlformats.org/officeDocument/2006/relationships/image" Target="../media/image500.png"/><Relationship Id="rId144" Type="http://schemas.openxmlformats.org/officeDocument/2006/relationships/customXml" Target="../ink/ink493.xml"/><Relationship Id="rId90" Type="http://schemas.openxmlformats.org/officeDocument/2006/relationships/customXml" Target="../ink/ink466.xml"/><Relationship Id="rId165" Type="http://schemas.openxmlformats.org/officeDocument/2006/relationships/image" Target="../media/image521.png"/><Relationship Id="rId186" Type="http://schemas.openxmlformats.org/officeDocument/2006/relationships/customXml" Target="../ink/ink514.xml"/><Relationship Id="rId211" Type="http://schemas.openxmlformats.org/officeDocument/2006/relationships/image" Target="../media/image544.png"/><Relationship Id="rId232" Type="http://schemas.openxmlformats.org/officeDocument/2006/relationships/customXml" Target="../ink/ink537.xml"/><Relationship Id="rId253" Type="http://schemas.openxmlformats.org/officeDocument/2006/relationships/image" Target="../media/image565.png"/><Relationship Id="rId27" Type="http://schemas.openxmlformats.org/officeDocument/2006/relationships/image" Target="../media/image452.png"/><Relationship Id="rId48" Type="http://schemas.openxmlformats.org/officeDocument/2006/relationships/customXml" Target="../ink/ink445.xml"/><Relationship Id="rId69" Type="http://schemas.openxmlformats.org/officeDocument/2006/relationships/image" Target="../media/image473.png"/><Relationship Id="rId113" Type="http://schemas.openxmlformats.org/officeDocument/2006/relationships/image" Target="../media/image495.png"/><Relationship Id="rId134" Type="http://schemas.openxmlformats.org/officeDocument/2006/relationships/customXml" Target="../ink/ink488.xml"/><Relationship Id="rId80" Type="http://schemas.openxmlformats.org/officeDocument/2006/relationships/customXml" Target="../ink/ink461.xml"/><Relationship Id="rId155" Type="http://schemas.openxmlformats.org/officeDocument/2006/relationships/image" Target="../media/image516.png"/><Relationship Id="rId176" Type="http://schemas.openxmlformats.org/officeDocument/2006/relationships/customXml" Target="../ink/ink509.xml"/><Relationship Id="rId197" Type="http://schemas.openxmlformats.org/officeDocument/2006/relationships/image" Target="../media/image537.png"/><Relationship Id="rId201" Type="http://schemas.openxmlformats.org/officeDocument/2006/relationships/image" Target="../media/image539.png"/><Relationship Id="rId222" Type="http://schemas.openxmlformats.org/officeDocument/2006/relationships/customXml" Target="../ink/ink532.xml"/><Relationship Id="rId243" Type="http://schemas.openxmlformats.org/officeDocument/2006/relationships/image" Target="../media/image560.png"/><Relationship Id="rId17" Type="http://schemas.openxmlformats.org/officeDocument/2006/relationships/image" Target="../media/image447.png"/><Relationship Id="rId38" Type="http://schemas.openxmlformats.org/officeDocument/2006/relationships/customXml" Target="../ink/ink440.xml"/><Relationship Id="rId59" Type="http://schemas.openxmlformats.org/officeDocument/2006/relationships/image" Target="../media/image468.png"/><Relationship Id="rId103" Type="http://schemas.openxmlformats.org/officeDocument/2006/relationships/image" Target="../media/image490.png"/><Relationship Id="rId124" Type="http://schemas.openxmlformats.org/officeDocument/2006/relationships/customXml" Target="../ink/ink483.xml"/><Relationship Id="rId70" Type="http://schemas.openxmlformats.org/officeDocument/2006/relationships/customXml" Target="../ink/ink456.xml"/><Relationship Id="rId91" Type="http://schemas.openxmlformats.org/officeDocument/2006/relationships/image" Target="../media/image484.png"/><Relationship Id="rId145" Type="http://schemas.openxmlformats.org/officeDocument/2006/relationships/image" Target="../media/image511.png"/><Relationship Id="rId166" Type="http://schemas.openxmlformats.org/officeDocument/2006/relationships/customXml" Target="../ink/ink504.xml"/><Relationship Id="rId187" Type="http://schemas.openxmlformats.org/officeDocument/2006/relationships/image" Target="../media/image53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27.xml"/><Relationship Id="rId233" Type="http://schemas.openxmlformats.org/officeDocument/2006/relationships/image" Target="../media/image555.png"/><Relationship Id="rId254" Type="http://schemas.openxmlformats.org/officeDocument/2006/relationships/customXml" Target="../ink/ink548.xml"/><Relationship Id="rId28" Type="http://schemas.openxmlformats.org/officeDocument/2006/relationships/customXml" Target="../ink/ink435.xml"/><Relationship Id="rId49" Type="http://schemas.openxmlformats.org/officeDocument/2006/relationships/image" Target="../media/image463.png"/><Relationship Id="rId114" Type="http://schemas.openxmlformats.org/officeDocument/2006/relationships/customXml" Target="../ink/ink478.xml"/><Relationship Id="rId60" Type="http://schemas.openxmlformats.org/officeDocument/2006/relationships/customXml" Target="../ink/ink451.xml"/><Relationship Id="rId81" Type="http://schemas.openxmlformats.org/officeDocument/2006/relationships/image" Target="../media/image479.png"/><Relationship Id="rId135" Type="http://schemas.openxmlformats.org/officeDocument/2006/relationships/image" Target="../media/image506.png"/><Relationship Id="rId156" Type="http://schemas.openxmlformats.org/officeDocument/2006/relationships/customXml" Target="../ink/ink499.xml"/><Relationship Id="rId177" Type="http://schemas.openxmlformats.org/officeDocument/2006/relationships/image" Target="../media/image527.png"/><Relationship Id="rId198" Type="http://schemas.openxmlformats.org/officeDocument/2006/relationships/customXml" Target="../ink/ink520.xml"/><Relationship Id="rId202" Type="http://schemas.openxmlformats.org/officeDocument/2006/relationships/customXml" Target="../ink/ink522.xml"/><Relationship Id="rId223" Type="http://schemas.openxmlformats.org/officeDocument/2006/relationships/image" Target="../media/image550.png"/><Relationship Id="rId244" Type="http://schemas.openxmlformats.org/officeDocument/2006/relationships/customXml" Target="../ink/ink543.xml"/><Relationship Id="rId18" Type="http://schemas.openxmlformats.org/officeDocument/2006/relationships/customXml" Target="../ink/ink430.xml"/><Relationship Id="rId39" Type="http://schemas.openxmlformats.org/officeDocument/2006/relationships/image" Target="../media/image458.png"/><Relationship Id="rId50" Type="http://schemas.openxmlformats.org/officeDocument/2006/relationships/customXml" Target="../ink/ink446.xml"/><Relationship Id="rId104" Type="http://schemas.openxmlformats.org/officeDocument/2006/relationships/customXml" Target="../ink/ink473.xml"/><Relationship Id="rId125" Type="http://schemas.openxmlformats.org/officeDocument/2006/relationships/image" Target="../media/image501.png"/><Relationship Id="rId146" Type="http://schemas.openxmlformats.org/officeDocument/2006/relationships/customXml" Target="../ink/ink494.xml"/><Relationship Id="rId167" Type="http://schemas.openxmlformats.org/officeDocument/2006/relationships/image" Target="../media/image522.png"/><Relationship Id="rId188" Type="http://schemas.openxmlformats.org/officeDocument/2006/relationships/customXml" Target="../ink/ink515.xml"/><Relationship Id="rId71" Type="http://schemas.openxmlformats.org/officeDocument/2006/relationships/image" Target="../media/image474.png"/><Relationship Id="rId92" Type="http://schemas.openxmlformats.org/officeDocument/2006/relationships/customXml" Target="../ink/ink467.xml"/><Relationship Id="rId213" Type="http://schemas.openxmlformats.org/officeDocument/2006/relationships/image" Target="../media/image545.png"/><Relationship Id="rId234" Type="http://schemas.openxmlformats.org/officeDocument/2006/relationships/customXml" Target="../ink/ink538.xml"/><Relationship Id="rId2" Type="http://schemas.openxmlformats.org/officeDocument/2006/relationships/customXml" Target="../ink/ink422.xml"/><Relationship Id="rId29" Type="http://schemas.openxmlformats.org/officeDocument/2006/relationships/image" Target="../media/image453.png"/><Relationship Id="rId255" Type="http://schemas.openxmlformats.org/officeDocument/2006/relationships/image" Target="../media/image566.png"/><Relationship Id="rId40" Type="http://schemas.openxmlformats.org/officeDocument/2006/relationships/customXml" Target="../ink/ink441.xml"/><Relationship Id="rId115" Type="http://schemas.openxmlformats.org/officeDocument/2006/relationships/image" Target="../media/image496.png"/><Relationship Id="rId136" Type="http://schemas.openxmlformats.org/officeDocument/2006/relationships/customXml" Target="../ink/ink489.xml"/><Relationship Id="rId157" Type="http://schemas.openxmlformats.org/officeDocument/2006/relationships/image" Target="../media/image517.png"/><Relationship Id="rId178" Type="http://schemas.openxmlformats.org/officeDocument/2006/relationships/customXml" Target="../ink/ink510.xml"/><Relationship Id="rId61" Type="http://schemas.openxmlformats.org/officeDocument/2006/relationships/image" Target="../media/image469.png"/><Relationship Id="rId82" Type="http://schemas.openxmlformats.org/officeDocument/2006/relationships/customXml" Target="../ink/ink462.xml"/><Relationship Id="rId199" Type="http://schemas.openxmlformats.org/officeDocument/2006/relationships/image" Target="../media/image538.png"/><Relationship Id="rId203" Type="http://schemas.openxmlformats.org/officeDocument/2006/relationships/image" Target="../media/image540.png"/><Relationship Id="rId19" Type="http://schemas.openxmlformats.org/officeDocument/2006/relationships/image" Target="../media/image448.png"/><Relationship Id="rId224" Type="http://schemas.openxmlformats.org/officeDocument/2006/relationships/customXml" Target="../ink/ink533.xml"/><Relationship Id="rId245" Type="http://schemas.openxmlformats.org/officeDocument/2006/relationships/image" Target="../media/image561.png"/><Relationship Id="rId30" Type="http://schemas.openxmlformats.org/officeDocument/2006/relationships/customXml" Target="../ink/ink436.xml"/><Relationship Id="rId105" Type="http://schemas.openxmlformats.org/officeDocument/2006/relationships/image" Target="../media/image491.png"/><Relationship Id="rId126" Type="http://schemas.openxmlformats.org/officeDocument/2006/relationships/customXml" Target="../ink/ink484.xml"/><Relationship Id="rId147" Type="http://schemas.openxmlformats.org/officeDocument/2006/relationships/image" Target="../media/image512.png"/><Relationship Id="rId168" Type="http://schemas.openxmlformats.org/officeDocument/2006/relationships/customXml" Target="../ink/ink505.xml"/><Relationship Id="rId51" Type="http://schemas.openxmlformats.org/officeDocument/2006/relationships/image" Target="../media/image464.png"/><Relationship Id="rId72" Type="http://schemas.openxmlformats.org/officeDocument/2006/relationships/customXml" Target="../ink/ink457.xml"/><Relationship Id="rId93" Type="http://schemas.openxmlformats.org/officeDocument/2006/relationships/image" Target="../media/image485.png"/><Relationship Id="rId189" Type="http://schemas.openxmlformats.org/officeDocument/2006/relationships/image" Target="../media/image533.png"/><Relationship Id="rId3" Type="http://schemas.openxmlformats.org/officeDocument/2006/relationships/image" Target="../media/image440.png"/><Relationship Id="rId214" Type="http://schemas.openxmlformats.org/officeDocument/2006/relationships/customXml" Target="../ink/ink528.xml"/><Relationship Id="rId235" Type="http://schemas.openxmlformats.org/officeDocument/2006/relationships/image" Target="../media/image556.png"/><Relationship Id="rId256" Type="http://schemas.openxmlformats.org/officeDocument/2006/relationships/customXml" Target="../ink/ink549.xml"/><Relationship Id="rId116" Type="http://schemas.openxmlformats.org/officeDocument/2006/relationships/customXml" Target="../ink/ink479.xml"/><Relationship Id="rId137" Type="http://schemas.openxmlformats.org/officeDocument/2006/relationships/image" Target="../media/image507.png"/><Relationship Id="rId158" Type="http://schemas.openxmlformats.org/officeDocument/2006/relationships/customXml" Target="../ink/ink500.xml"/><Relationship Id="rId20" Type="http://schemas.openxmlformats.org/officeDocument/2006/relationships/customXml" Target="../ink/ink431.xml"/><Relationship Id="rId41" Type="http://schemas.openxmlformats.org/officeDocument/2006/relationships/image" Target="../media/image459.png"/><Relationship Id="rId62" Type="http://schemas.openxmlformats.org/officeDocument/2006/relationships/customXml" Target="../ink/ink452.xml"/><Relationship Id="rId83" Type="http://schemas.openxmlformats.org/officeDocument/2006/relationships/image" Target="../media/image480.png"/><Relationship Id="rId179" Type="http://schemas.openxmlformats.org/officeDocument/2006/relationships/image" Target="../media/image528.png"/><Relationship Id="rId190" Type="http://schemas.openxmlformats.org/officeDocument/2006/relationships/customXml" Target="../ink/ink516.xml"/><Relationship Id="rId204" Type="http://schemas.openxmlformats.org/officeDocument/2006/relationships/customXml" Target="../ink/ink523.xml"/><Relationship Id="rId225" Type="http://schemas.openxmlformats.org/officeDocument/2006/relationships/image" Target="../media/image551.png"/><Relationship Id="rId246" Type="http://schemas.openxmlformats.org/officeDocument/2006/relationships/customXml" Target="../ink/ink544.xml"/><Relationship Id="rId106" Type="http://schemas.openxmlformats.org/officeDocument/2006/relationships/customXml" Target="../ink/ink474.xml"/><Relationship Id="rId127" Type="http://schemas.openxmlformats.org/officeDocument/2006/relationships/image" Target="../media/image502.png"/><Relationship Id="rId10" Type="http://schemas.openxmlformats.org/officeDocument/2006/relationships/customXml" Target="../ink/ink426.xml"/><Relationship Id="rId31" Type="http://schemas.openxmlformats.org/officeDocument/2006/relationships/image" Target="../media/image454.png"/><Relationship Id="rId52" Type="http://schemas.openxmlformats.org/officeDocument/2006/relationships/customXml" Target="../ink/ink447.xml"/><Relationship Id="rId73" Type="http://schemas.openxmlformats.org/officeDocument/2006/relationships/image" Target="../media/image475.png"/><Relationship Id="rId94" Type="http://schemas.openxmlformats.org/officeDocument/2006/relationships/customXml" Target="../ink/ink468.xml"/><Relationship Id="rId148" Type="http://schemas.openxmlformats.org/officeDocument/2006/relationships/customXml" Target="../ink/ink495.xml"/><Relationship Id="rId169" Type="http://schemas.openxmlformats.org/officeDocument/2006/relationships/image" Target="../media/image523.png"/><Relationship Id="rId4" Type="http://schemas.openxmlformats.org/officeDocument/2006/relationships/customXml" Target="../ink/ink423.xml"/><Relationship Id="rId180" Type="http://schemas.openxmlformats.org/officeDocument/2006/relationships/customXml" Target="../ink/ink511.xml"/><Relationship Id="rId215" Type="http://schemas.openxmlformats.org/officeDocument/2006/relationships/image" Target="../media/image546.png"/><Relationship Id="rId236" Type="http://schemas.openxmlformats.org/officeDocument/2006/relationships/customXml" Target="../ink/ink539.xml"/><Relationship Id="rId257" Type="http://schemas.openxmlformats.org/officeDocument/2006/relationships/image" Target="../media/image567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6.png"/><Relationship Id="rId299" Type="http://schemas.openxmlformats.org/officeDocument/2006/relationships/image" Target="../media/image716.png"/><Relationship Id="rId21" Type="http://schemas.openxmlformats.org/officeDocument/2006/relationships/image" Target="../media/image578.png"/><Relationship Id="rId63" Type="http://schemas.openxmlformats.org/officeDocument/2006/relationships/image" Target="../media/image599.png"/><Relationship Id="rId159" Type="http://schemas.openxmlformats.org/officeDocument/2006/relationships/image" Target="../media/image646.png"/><Relationship Id="rId324" Type="http://schemas.openxmlformats.org/officeDocument/2006/relationships/image" Target="../media/image728.png"/><Relationship Id="rId366" Type="http://schemas.openxmlformats.org/officeDocument/2006/relationships/image" Target="../media/image749.png"/><Relationship Id="rId170" Type="http://schemas.openxmlformats.org/officeDocument/2006/relationships/customXml" Target="../ink/ink635.xml"/><Relationship Id="rId226" Type="http://schemas.openxmlformats.org/officeDocument/2006/relationships/customXml" Target="../ink/ink663.xml"/><Relationship Id="rId268" Type="http://schemas.openxmlformats.org/officeDocument/2006/relationships/customXml" Target="../ink/ink684.xml"/><Relationship Id="rId32" Type="http://schemas.openxmlformats.org/officeDocument/2006/relationships/customXml" Target="../ink/ink566.xml"/><Relationship Id="rId74" Type="http://schemas.openxmlformats.org/officeDocument/2006/relationships/customXml" Target="../ink/ink587.xml"/><Relationship Id="rId128" Type="http://schemas.openxmlformats.org/officeDocument/2006/relationships/customXml" Target="../ink/ink614.xml"/><Relationship Id="rId335" Type="http://schemas.openxmlformats.org/officeDocument/2006/relationships/customXml" Target="../ink/ink718.xml"/><Relationship Id="rId377" Type="http://schemas.openxmlformats.org/officeDocument/2006/relationships/customXml" Target="../ink/ink739.xml"/><Relationship Id="rId5" Type="http://schemas.openxmlformats.org/officeDocument/2006/relationships/image" Target="../media/image570.png"/><Relationship Id="rId181" Type="http://schemas.openxmlformats.org/officeDocument/2006/relationships/image" Target="../media/image657.png"/><Relationship Id="rId237" Type="http://schemas.openxmlformats.org/officeDocument/2006/relationships/image" Target="../media/image685.png"/><Relationship Id="rId402" Type="http://schemas.openxmlformats.org/officeDocument/2006/relationships/image" Target="../media/image767.png"/><Relationship Id="rId279" Type="http://schemas.openxmlformats.org/officeDocument/2006/relationships/image" Target="../media/image706.png"/><Relationship Id="rId43" Type="http://schemas.openxmlformats.org/officeDocument/2006/relationships/image" Target="../media/image589.png"/><Relationship Id="rId139" Type="http://schemas.openxmlformats.org/officeDocument/2006/relationships/image" Target="../media/image636.png"/><Relationship Id="rId290" Type="http://schemas.openxmlformats.org/officeDocument/2006/relationships/customXml" Target="../ink/ink695.xml"/><Relationship Id="rId304" Type="http://schemas.openxmlformats.org/officeDocument/2006/relationships/customXml" Target="../ink/ink702.xml"/><Relationship Id="rId346" Type="http://schemas.openxmlformats.org/officeDocument/2006/relationships/image" Target="../media/image739.png"/><Relationship Id="rId388" Type="http://schemas.openxmlformats.org/officeDocument/2006/relationships/image" Target="../media/image760.png"/><Relationship Id="rId85" Type="http://schemas.openxmlformats.org/officeDocument/2006/relationships/image" Target="../media/image610.png"/><Relationship Id="rId150" Type="http://schemas.openxmlformats.org/officeDocument/2006/relationships/customXml" Target="../ink/ink625.xml"/><Relationship Id="rId192" Type="http://schemas.openxmlformats.org/officeDocument/2006/relationships/customXml" Target="../ink/ink646.xml"/><Relationship Id="rId206" Type="http://schemas.openxmlformats.org/officeDocument/2006/relationships/customXml" Target="../ink/ink653.xml"/><Relationship Id="rId413" Type="http://schemas.openxmlformats.org/officeDocument/2006/relationships/customXml" Target="../ink/ink757.xml"/><Relationship Id="rId248" Type="http://schemas.openxmlformats.org/officeDocument/2006/relationships/customXml" Target="../ink/ink674.xml"/><Relationship Id="rId12" Type="http://schemas.openxmlformats.org/officeDocument/2006/relationships/customXml" Target="../ink/ink556.xml"/><Relationship Id="rId108" Type="http://schemas.openxmlformats.org/officeDocument/2006/relationships/customXml" Target="../ink/ink604.xml"/><Relationship Id="rId315" Type="http://schemas.openxmlformats.org/officeDocument/2006/relationships/customXml" Target="../ink/ink708.xml"/><Relationship Id="rId357" Type="http://schemas.openxmlformats.org/officeDocument/2006/relationships/customXml" Target="../ink/ink729.xml"/><Relationship Id="rId54" Type="http://schemas.openxmlformats.org/officeDocument/2006/relationships/customXml" Target="../ink/ink577.xml"/><Relationship Id="rId96" Type="http://schemas.openxmlformats.org/officeDocument/2006/relationships/customXml" Target="../ink/ink598.xml"/><Relationship Id="rId161" Type="http://schemas.openxmlformats.org/officeDocument/2006/relationships/image" Target="../media/image647.png"/><Relationship Id="rId217" Type="http://schemas.openxmlformats.org/officeDocument/2006/relationships/image" Target="../media/image675.png"/><Relationship Id="rId399" Type="http://schemas.openxmlformats.org/officeDocument/2006/relationships/customXml" Target="../ink/ink750.xml"/><Relationship Id="rId259" Type="http://schemas.openxmlformats.org/officeDocument/2006/relationships/image" Target="../media/image696.png"/><Relationship Id="rId23" Type="http://schemas.openxmlformats.org/officeDocument/2006/relationships/image" Target="../media/image579.png"/><Relationship Id="rId119" Type="http://schemas.openxmlformats.org/officeDocument/2006/relationships/image" Target="../media/image627.png"/><Relationship Id="rId270" Type="http://schemas.openxmlformats.org/officeDocument/2006/relationships/customXml" Target="../ink/ink685.xml"/><Relationship Id="rId326" Type="http://schemas.openxmlformats.org/officeDocument/2006/relationships/image" Target="../media/image729.png"/><Relationship Id="rId65" Type="http://schemas.openxmlformats.org/officeDocument/2006/relationships/image" Target="../media/image600.png"/><Relationship Id="rId130" Type="http://schemas.openxmlformats.org/officeDocument/2006/relationships/customXml" Target="../ink/ink615.xml"/><Relationship Id="rId368" Type="http://schemas.openxmlformats.org/officeDocument/2006/relationships/image" Target="../media/image750.png"/><Relationship Id="rId172" Type="http://schemas.openxmlformats.org/officeDocument/2006/relationships/customXml" Target="../ink/ink636.xml"/><Relationship Id="rId228" Type="http://schemas.openxmlformats.org/officeDocument/2006/relationships/customXml" Target="../ink/ink664.xml"/><Relationship Id="rId281" Type="http://schemas.openxmlformats.org/officeDocument/2006/relationships/image" Target="../media/image707.png"/><Relationship Id="rId337" Type="http://schemas.openxmlformats.org/officeDocument/2006/relationships/customXml" Target="../ink/ink719.xml"/><Relationship Id="rId34" Type="http://schemas.openxmlformats.org/officeDocument/2006/relationships/customXml" Target="../ink/ink567.xml"/><Relationship Id="rId76" Type="http://schemas.openxmlformats.org/officeDocument/2006/relationships/customXml" Target="../ink/ink588.xml"/><Relationship Id="rId141" Type="http://schemas.openxmlformats.org/officeDocument/2006/relationships/image" Target="../media/image637.png"/><Relationship Id="rId379" Type="http://schemas.openxmlformats.org/officeDocument/2006/relationships/customXml" Target="../ink/ink740.xml"/><Relationship Id="rId7" Type="http://schemas.openxmlformats.org/officeDocument/2006/relationships/image" Target="../media/image571.png"/><Relationship Id="rId183" Type="http://schemas.openxmlformats.org/officeDocument/2006/relationships/image" Target="../media/image658.png"/><Relationship Id="rId239" Type="http://schemas.openxmlformats.org/officeDocument/2006/relationships/image" Target="../media/image686.png"/><Relationship Id="rId390" Type="http://schemas.openxmlformats.org/officeDocument/2006/relationships/image" Target="../media/image761.png"/><Relationship Id="rId404" Type="http://schemas.openxmlformats.org/officeDocument/2006/relationships/image" Target="../media/image768.png"/><Relationship Id="rId250" Type="http://schemas.openxmlformats.org/officeDocument/2006/relationships/customXml" Target="../ink/ink675.xml"/><Relationship Id="rId292" Type="http://schemas.openxmlformats.org/officeDocument/2006/relationships/customXml" Target="../ink/ink696.xml"/><Relationship Id="rId306" Type="http://schemas.openxmlformats.org/officeDocument/2006/relationships/customXml" Target="../ink/ink703.xml"/><Relationship Id="rId45" Type="http://schemas.openxmlformats.org/officeDocument/2006/relationships/image" Target="../media/image590.png"/><Relationship Id="rId87" Type="http://schemas.openxmlformats.org/officeDocument/2006/relationships/image" Target="../media/image611.png"/><Relationship Id="rId110" Type="http://schemas.openxmlformats.org/officeDocument/2006/relationships/customXml" Target="../ink/ink605.xml"/><Relationship Id="rId348" Type="http://schemas.openxmlformats.org/officeDocument/2006/relationships/image" Target="../media/image740.png"/><Relationship Id="rId152" Type="http://schemas.openxmlformats.org/officeDocument/2006/relationships/customXml" Target="../ink/ink626.xml"/><Relationship Id="rId194" Type="http://schemas.openxmlformats.org/officeDocument/2006/relationships/customXml" Target="../ink/ink647.xml"/><Relationship Id="rId208" Type="http://schemas.openxmlformats.org/officeDocument/2006/relationships/customXml" Target="../ink/ink654.xml"/><Relationship Id="rId415" Type="http://schemas.openxmlformats.org/officeDocument/2006/relationships/customXml" Target="../ink/ink758.xml"/><Relationship Id="rId261" Type="http://schemas.openxmlformats.org/officeDocument/2006/relationships/image" Target="../media/image697.png"/><Relationship Id="rId14" Type="http://schemas.openxmlformats.org/officeDocument/2006/relationships/customXml" Target="../ink/ink557.xml"/><Relationship Id="rId56" Type="http://schemas.openxmlformats.org/officeDocument/2006/relationships/customXml" Target="../ink/ink578.xml"/><Relationship Id="rId317" Type="http://schemas.openxmlformats.org/officeDocument/2006/relationships/customXml" Target="../ink/ink709.xml"/><Relationship Id="rId359" Type="http://schemas.openxmlformats.org/officeDocument/2006/relationships/customXml" Target="../ink/ink730.xml"/><Relationship Id="rId98" Type="http://schemas.openxmlformats.org/officeDocument/2006/relationships/customXml" Target="../ink/ink599.xml"/><Relationship Id="rId121" Type="http://schemas.openxmlformats.org/officeDocument/2006/relationships/image" Target="../media/image151.png"/><Relationship Id="rId163" Type="http://schemas.openxmlformats.org/officeDocument/2006/relationships/image" Target="../media/image648.png"/><Relationship Id="rId219" Type="http://schemas.openxmlformats.org/officeDocument/2006/relationships/image" Target="../media/image676.png"/><Relationship Id="rId370" Type="http://schemas.openxmlformats.org/officeDocument/2006/relationships/image" Target="../media/image751.png"/><Relationship Id="rId230" Type="http://schemas.openxmlformats.org/officeDocument/2006/relationships/customXml" Target="../ink/ink665.xml"/><Relationship Id="rId25" Type="http://schemas.openxmlformats.org/officeDocument/2006/relationships/image" Target="../media/image580.png"/><Relationship Id="rId67" Type="http://schemas.openxmlformats.org/officeDocument/2006/relationships/image" Target="../media/image601.png"/><Relationship Id="rId272" Type="http://schemas.openxmlformats.org/officeDocument/2006/relationships/customXml" Target="../ink/ink686.xml"/><Relationship Id="rId328" Type="http://schemas.openxmlformats.org/officeDocument/2006/relationships/image" Target="../media/image730.png"/><Relationship Id="rId132" Type="http://schemas.openxmlformats.org/officeDocument/2006/relationships/customXml" Target="../ink/ink616.xml"/><Relationship Id="rId174" Type="http://schemas.openxmlformats.org/officeDocument/2006/relationships/customXml" Target="../ink/ink637.xml"/><Relationship Id="rId381" Type="http://schemas.openxmlformats.org/officeDocument/2006/relationships/customXml" Target="../ink/ink741.xml"/><Relationship Id="rId241" Type="http://schemas.openxmlformats.org/officeDocument/2006/relationships/image" Target="../media/image687.png"/><Relationship Id="rId36" Type="http://schemas.openxmlformats.org/officeDocument/2006/relationships/customXml" Target="../ink/ink568.xml"/><Relationship Id="rId283" Type="http://schemas.openxmlformats.org/officeDocument/2006/relationships/image" Target="../media/image708.png"/><Relationship Id="rId339" Type="http://schemas.openxmlformats.org/officeDocument/2006/relationships/customXml" Target="../ink/ink720.xml"/><Relationship Id="rId78" Type="http://schemas.openxmlformats.org/officeDocument/2006/relationships/customXml" Target="../ink/ink589.xml"/><Relationship Id="rId101" Type="http://schemas.openxmlformats.org/officeDocument/2006/relationships/image" Target="../media/image618.png"/><Relationship Id="rId143" Type="http://schemas.openxmlformats.org/officeDocument/2006/relationships/image" Target="../media/image638.png"/><Relationship Id="rId185" Type="http://schemas.openxmlformats.org/officeDocument/2006/relationships/image" Target="../media/image659.png"/><Relationship Id="rId350" Type="http://schemas.openxmlformats.org/officeDocument/2006/relationships/image" Target="../media/image741.png"/><Relationship Id="rId406" Type="http://schemas.openxmlformats.org/officeDocument/2006/relationships/image" Target="../media/image769.png"/><Relationship Id="rId9" Type="http://schemas.openxmlformats.org/officeDocument/2006/relationships/image" Target="../media/image572.png"/><Relationship Id="rId210" Type="http://schemas.openxmlformats.org/officeDocument/2006/relationships/customXml" Target="../ink/ink655.xml"/><Relationship Id="rId392" Type="http://schemas.openxmlformats.org/officeDocument/2006/relationships/image" Target="../media/image762.png"/><Relationship Id="rId252" Type="http://schemas.openxmlformats.org/officeDocument/2006/relationships/customXml" Target="../ink/ink676.xml"/><Relationship Id="rId294" Type="http://schemas.openxmlformats.org/officeDocument/2006/relationships/customXml" Target="../ink/ink697.xml"/><Relationship Id="rId308" Type="http://schemas.openxmlformats.org/officeDocument/2006/relationships/customXml" Target="../ink/ink704.xml"/><Relationship Id="rId47" Type="http://schemas.openxmlformats.org/officeDocument/2006/relationships/image" Target="../media/image591.png"/><Relationship Id="rId89" Type="http://schemas.openxmlformats.org/officeDocument/2006/relationships/image" Target="../media/image612.png"/><Relationship Id="rId112" Type="http://schemas.openxmlformats.org/officeDocument/2006/relationships/customXml" Target="../ink/ink606.xml"/><Relationship Id="rId154" Type="http://schemas.openxmlformats.org/officeDocument/2006/relationships/customXml" Target="../ink/ink627.xml"/><Relationship Id="rId361" Type="http://schemas.openxmlformats.org/officeDocument/2006/relationships/customXml" Target="../ink/ink731.xml"/><Relationship Id="rId196" Type="http://schemas.openxmlformats.org/officeDocument/2006/relationships/customXml" Target="../ink/ink648.xml"/><Relationship Id="rId16" Type="http://schemas.openxmlformats.org/officeDocument/2006/relationships/customXml" Target="../ink/ink558.xml"/><Relationship Id="rId221" Type="http://schemas.openxmlformats.org/officeDocument/2006/relationships/image" Target="../media/image677.png"/><Relationship Id="rId263" Type="http://schemas.openxmlformats.org/officeDocument/2006/relationships/image" Target="../media/image698.png"/><Relationship Id="rId319" Type="http://schemas.openxmlformats.org/officeDocument/2006/relationships/customXml" Target="../ink/ink710.xml"/><Relationship Id="rId58" Type="http://schemas.openxmlformats.org/officeDocument/2006/relationships/customXml" Target="../ink/ink579.xml"/><Relationship Id="rId123" Type="http://schemas.openxmlformats.org/officeDocument/2006/relationships/image" Target="../media/image628.png"/><Relationship Id="rId330" Type="http://schemas.openxmlformats.org/officeDocument/2006/relationships/image" Target="../media/image731.png"/><Relationship Id="rId165" Type="http://schemas.openxmlformats.org/officeDocument/2006/relationships/image" Target="../media/image649.png"/><Relationship Id="rId372" Type="http://schemas.openxmlformats.org/officeDocument/2006/relationships/image" Target="../media/image752.png"/><Relationship Id="rId232" Type="http://schemas.openxmlformats.org/officeDocument/2006/relationships/customXml" Target="../ink/ink666.xml"/><Relationship Id="rId274" Type="http://schemas.openxmlformats.org/officeDocument/2006/relationships/customXml" Target="../ink/ink687.xml"/><Relationship Id="rId27" Type="http://schemas.openxmlformats.org/officeDocument/2006/relationships/image" Target="../media/image581.png"/><Relationship Id="rId69" Type="http://schemas.openxmlformats.org/officeDocument/2006/relationships/image" Target="../media/image602.png"/><Relationship Id="rId134" Type="http://schemas.openxmlformats.org/officeDocument/2006/relationships/customXml" Target="../ink/ink617.xml"/><Relationship Id="rId80" Type="http://schemas.openxmlformats.org/officeDocument/2006/relationships/customXml" Target="../ink/ink590.xml"/><Relationship Id="rId155" Type="http://schemas.openxmlformats.org/officeDocument/2006/relationships/image" Target="../media/image644.png"/><Relationship Id="rId176" Type="http://schemas.openxmlformats.org/officeDocument/2006/relationships/customXml" Target="../ink/ink638.xml"/><Relationship Id="rId197" Type="http://schemas.openxmlformats.org/officeDocument/2006/relationships/image" Target="../media/image665.png"/><Relationship Id="rId341" Type="http://schemas.openxmlformats.org/officeDocument/2006/relationships/customXml" Target="../ink/ink721.xml"/><Relationship Id="rId362" Type="http://schemas.openxmlformats.org/officeDocument/2006/relationships/image" Target="../media/image747.png"/><Relationship Id="rId383" Type="http://schemas.openxmlformats.org/officeDocument/2006/relationships/customXml" Target="../ink/ink742.xml"/><Relationship Id="rId201" Type="http://schemas.openxmlformats.org/officeDocument/2006/relationships/image" Target="../media/image667.png"/><Relationship Id="rId222" Type="http://schemas.openxmlformats.org/officeDocument/2006/relationships/customXml" Target="../ink/ink661.xml"/><Relationship Id="rId243" Type="http://schemas.openxmlformats.org/officeDocument/2006/relationships/image" Target="../media/image688.png"/><Relationship Id="rId264" Type="http://schemas.openxmlformats.org/officeDocument/2006/relationships/customXml" Target="../ink/ink682.xml"/><Relationship Id="rId285" Type="http://schemas.openxmlformats.org/officeDocument/2006/relationships/image" Target="../media/image709.png"/><Relationship Id="rId17" Type="http://schemas.openxmlformats.org/officeDocument/2006/relationships/image" Target="../media/image576.png"/><Relationship Id="rId38" Type="http://schemas.openxmlformats.org/officeDocument/2006/relationships/customXml" Target="../ink/ink569.xml"/><Relationship Id="rId59" Type="http://schemas.openxmlformats.org/officeDocument/2006/relationships/image" Target="../media/image597.png"/><Relationship Id="rId103" Type="http://schemas.openxmlformats.org/officeDocument/2006/relationships/image" Target="../media/image619.png"/><Relationship Id="rId124" Type="http://schemas.openxmlformats.org/officeDocument/2006/relationships/customXml" Target="../ink/ink612.xml"/><Relationship Id="rId310" Type="http://schemas.openxmlformats.org/officeDocument/2006/relationships/customXml" Target="../ink/ink705.xml"/><Relationship Id="rId70" Type="http://schemas.openxmlformats.org/officeDocument/2006/relationships/customXml" Target="../ink/ink585.xml"/><Relationship Id="rId91" Type="http://schemas.openxmlformats.org/officeDocument/2006/relationships/image" Target="../media/image613.png"/><Relationship Id="rId145" Type="http://schemas.openxmlformats.org/officeDocument/2006/relationships/image" Target="../media/image639.png"/><Relationship Id="rId166" Type="http://schemas.openxmlformats.org/officeDocument/2006/relationships/customXml" Target="../ink/ink633.xml"/><Relationship Id="rId187" Type="http://schemas.openxmlformats.org/officeDocument/2006/relationships/image" Target="../media/image660.png"/><Relationship Id="rId331" Type="http://schemas.openxmlformats.org/officeDocument/2006/relationships/customXml" Target="../ink/ink716.xml"/><Relationship Id="rId352" Type="http://schemas.openxmlformats.org/officeDocument/2006/relationships/image" Target="../media/image742.png"/><Relationship Id="rId373" Type="http://schemas.openxmlformats.org/officeDocument/2006/relationships/customXml" Target="../ink/ink737.xml"/><Relationship Id="rId394" Type="http://schemas.openxmlformats.org/officeDocument/2006/relationships/image" Target="../media/image763.png"/><Relationship Id="rId408" Type="http://schemas.openxmlformats.org/officeDocument/2006/relationships/image" Target="../media/image77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56.xml"/><Relationship Id="rId233" Type="http://schemas.openxmlformats.org/officeDocument/2006/relationships/image" Target="../media/image683.png"/><Relationship Id="rId254" Type="http://schemas.openxmlformats.org/officeDocument/2006/relationships/customXml" Target="../ink/ink677.xml"/><Relationship Id="rId28" Type="http://schemas.openxmlformats.org/officeDocument/2006/relationships/customXml" Target="../ink/ink564.xml"/><Relationship Id="rId49" Type="http://schemas.openxmlformats.org/officeDocument/2006/relationships/image" Target="../media/image592.png"/><Relationship Id="rId114" Type="http://schemas.openxmlformats.org/officeDocument/2006/relationships/customXml" Target="../ink/ink607.xml"/><Relationship Id="rId275" Type="http://schemas.openxmlformats.org/officeDocument/2006/relationships/image" Target="../media/image704.png"/><Relationship Id="rId296" Type="http://schemas.openxmlformats.org/officeDocument/2006/relationships/customXml" Target="../ink/ink698.xml"/><Relationship Id="rId300" Type="http://schemas.openxmlformats.org/officeDocument/2006/relationships/customXml" Target="../ink/ink700.xml"/><Relationship Id="rId60" Type="http://schemas.openxmlformats.org/officeDocument/2006/relationships/customXml" Target="../ink/ink580.xml"/><Relationship Id="rId81" Type="http://schemas.openxmlformats.org/officeDocument/2006/relationships/image" Target="../media/image608.png"/><Relationship Id="rId135" Type="http://schemas.openxmlformats.org/officeDocument/2006/relationships/image" Target="../media/image634.png"/><Relationship Id="rId156" Type="http://schemas.openxmlformats.org/officeDocument/2006/relationships/customXml" Target="../ink/ink628.xml"/><Relationship Id="rId177" Type="http://schemas.openxmlformats.org/officeDocument/2006/relationships/image" Target="../media/image655.png"/><Relationship Id="rId198" Type="http://schemas.openxmlformats.org/officeDocument/2006/relationships/customXml" Target="../ink/ink649.xml"/><Relationship Id="rId321" Type="http://schemas.openxmlformats.org/officeDocument/2006/relationships/customXml" Target="../ink/ink711.xml"/><Relationship Id="rId342" Type="http://schemas.openxmlformats.org/officeDocument/2006/relationships/image" Target="../media/image737.png"/><Relationship Id="rId363" Type="http://schemas.openxmlformats.org/officeDocument/2006/relationships/customXml" Target="../ink/ink732.xml"/><Relationship Id="rId384" Type="http://schemas.openxmlformats.org/officeDocument/2006/relationships/image" Target="../media/image758.png"/><Relationship Id="rId202" Type="http://schemas.openxmlformats.org/officeDocument/2006/relationships/customXml" Target="../ink/ink651.xml"/><Relationship Id="rId223" Type="http://schemas.openxmlformats.org/officeDocument/2006/relationships/image" Target="../media/image678.png"/><Relationship Id="rId244" Type="http://schemas.openxmlformats.org/officeDocument/2006/relationships/customXml" Target="../ink/ink672.xml"/><Relationship Id="rId18" Type="http://schemas.openxmlformats.org/officeDocument/2006/relationships/customXml" Target="../ink/ink559.xml"/><Relationship Id="rId39" Type="http://schemas.openxmlformats.org/officeDocument/2006/relationships/image" Target="../media/image587.png"/><Relationship Id="rId265" Type="http://schemas.openxmlformats.org/officeDocument/2006/relationships/image" Target="../media/image699.png"/><Relationship Id="rId286" Type="http://schemas.openxmlformats.org/officeDocument/2006/relationships/customXml" Target="../ink/ink693.xml"/><Relationship Id="rId50" Type="http://schemas.openxmlformats.org/officeDocument/2006/relationships/customXml" Target="../ink/ink575.xml"/><Relationship Id="rId104" Type="http://schemas.openxmlformats.org/officeDocument/2006/relationships/customXml" Target="../ink/ink602.xml"/><Relationship Id="rId125" Type="http://schemas.openxmlformats.org/officeDocument/2006/relationships/image" Target="../media/image629.png"/><Relationship Id="rId146" Type="http://schemas.openxmlformats.org/officeDocument/2006/relationships/customXml" Target="../ink/ink623.xml"/><Relationship Id="rId167" Type="http://schemas.openxmlformats.org/officeDocument/2006/relationships/image" Target="../media/image650.png"/><Relationship Id="rId188" Type="http://schemas.openxmlformats.org/officeDocument/2006/relationships/customXml" Target="../ink/ink644.xml"/><Relationship Id="rId311" Type="http://schemas.openxmlformats.org/officeDocument/2006/relationships/image" Target="../media/image722.png"/><Relationship Id="rId332" Type="http://schemas.openxmlformats.org/officeDocument/2006/relationships/image" Target="../media/image732.png"/><Relationship Id="rId353" Type="http://schemas.openxmlformats.org/officeDocument/2006/relationships/customXml" Target="../ink/ink727.xml"/><Relationship Id="rId374" Type="http://schemas.openxmlformats.org/officeDocument/2006/relationships/image" Target="../media/image753.png"/><Relationship Id="rId395" Type="http://schemas.openxmlformats.org/officeDocument/2006/relationships/customXml" Target="../ink/ink748.xml"/><Relationship Id="rId409" Type="http://schemas.openxmlformats.org/officeDocument/2006/relationships/customXml" Target="../ink/ink755.xml"/><Relationship Id="rId71" Type="http://schemas.openxmlformats.org/officeDocument/2006/relationships/image" Target="../media/image603.png"/><Relationship Id="rId92" Type="http://schemas.openxmlformats.org/officeDocument/2006/relationships/customXml" Target="../ink/ink596.xml"/><Relationship Id="rId213" Type="http://schemas.openxmlformats.org/officeDocument/2006/relationships/image" Target="../media/image673.png"/><Relationship Id="rId234" Type="http://schemas.openxmlformats.org/officeDocument/2006/relationships/customXml" Target="../ink/ink667.xml"/><Relationship Id="rId2" Type="http://schemas.openxmlformats.org/officeDocument/2006/relationships/customXml" Target="../ink/ink551.xml"/><Relationship Id="rId29" Type="http://schemas.openxmlformats.org/officeDocument/2006/relationships/image" Target="../media/image582.png"/><Relationship Id="rId255" Type="http://schemas.openxmlformats.org/officeDocument/2006/relationships/image" Target="../media/image694.png"/><Relationship Id="rId276" Type="http://schemas.openxmlformats.org/officeDocument/2006/relationships/customXml" Target="../ink/ink688.xml"/><Relationship Id="rId297" Type="http://schemas.openxmlformats.org/officeDocument/2006/relationships/image" Target="../media/image715.png"/><Relationship Id="rId40" Type="http://schemas.openxmlformats.org/officeDocument/2006/relationships/customXml" Target="../ink/ink570.xml"/><Relationship Id="rId115" Type="http://schemas.openxmlformats.org/officeDocument/2006/relationships/image" Target="../media/image625.png"/><Relationship Id="rId136" Type="http://schemas.openxmlformats.org/officeDocument/2006/relationships/customXml" Target="../ink/ink618.xml"/><Relationship Id="rId157" Type="http://schemas.openxmlformats.org/officeDocument/2006/relationships/image" Target="../media/image645.png"/><Relationship Id="rId178" Type="http://schemas.openxmlformats.org/officeDocument/2006/relationships/customXml" Target="../ink/ink639.xml"/><Relationship Id="rId301" Type="http://schemas.openxmlformats.org/officeDocument/2006/relationships/image" Target="../media/image717.png"/><Relationship Id="rId322" Type="http://schemas.openxmlformats.org/officeDocument/2006/relationships/image" Target="../media/image727.png"/><Relationship Id="rId343" Type="http://schemas.openxmlformats.org/officeDocument/2006/relationships/customXml" Target="../ink/ink722.xml"/><Relationship Id="rId364" Type="http://schemas.openxmlformats.org/officeDocument/2006/relationships/image" Target="../media/image748.png"/><Relationship Id="rId61" Type="http://schemas.openxmlformats.org/officeDocument/2006/relationships/image" Target="../media/image598.png"/><Relationship Id="rId82" Type="http://schemas.openxmlformats.org/officeDocument/2006/relationships/customXml" Target="../ink/ink591.xml"/><Relationship Id="rId199" Type="http://schemas.openxmlformats.org/officeDocument/2006/relationships/image" Target="../media/image666.png"/><Relationship Id="rId203" Type="http://schemas.openxmlformats.org/officeDocument/2006/relationships/image" Target="../media/image668.png"/><Relationship Id="rId385" Type="http://schemas.openxmlformats.org/officeDocument/2006/relationships/customXml" Target="../ink/ink743.xml"/><Relationship Id="rId19" Type="http://schemas.openxmlformats.org/officeDocument/2006/relationships/image" Target="../media/image577.png"/><Relationship Id="rId224" Type="http://schemas.openxmlformats.org/officeDocument/2006/relationships/customXml" Target="../ink/ink662.xml"/><Relationship Id="rId245" Type="http://schemas.openxmlformats.org/officeDocument/2006/relationships/image" Target="../media/image689.png"/><Relationship Id="rId266" Type="http://schemas.openxmlformats.org/officeDocument/2006/relationships/customXml" Target="../ink/ink683.xml"/><Relationship Id="rId287" Type="http://schemas.openxmlformats.org/officeDocument/2006/relationships/image" Target="../media/image710.png"/><Relationship Id="rId410" Type="http://schemas.openxmlformats.org/officeDocument/2006/relationships/image" Target="../media/image771.png"/><Relationship Id="rId30" Type="http://schemas.openxmlformats.org/officeDocument/2006/relationships/customXml" Target="../ink/ink565.xml"/><Relationship Id="rId105" Type="http://schemas.openxmlformats.org/officeDocument/2006/relationships/image" Target="../media/image620.png"/><Relationship Id="rId126" Type="http://schemas.openxmlformats.org/officeDocument/2006/relationships/customXml" Target="../ink/ink613.xml"/><Relationship Id="rId147" Type="http://schemas.openxmlformats.org/officeDocument/2006/relationships/image" Target="../media/image640.png"/><Relationship Id="rId168" Type="http://schemas.openxmlformats.org/officeDocument/2006/relationships/customXml" Target="../ink/ink634.xml"/><Relationship Id="rId312" Type="http://schemas.openxmlformats.org/officeDocument/2006/relationships/customXml" Target="../ink/ink706.xml"/><Relationship Id="rId333" Type="http://schemas.openxmlformats.org/officeDocument/2006/relationships/customXml" Target="../ink/ink717.xml"/><Relationship Id="rId354" Type="http://schemas.openxmlformats.org/officeDocument/2006/relationships/image" Target="../media/image743.png"/><Relationship Id="rId51" Type="http://schemas.openxmlformats.org/officeDocument/2006/relationships/image" Target="../media/image593.png"/><Relationship Id="rId72" Type="http://schemas.openxmlformats.org/officeDocument/2006/relationships/customXml" Target="../ink/ink586.xml"/><Relationship Id="rId93" Type="http://schemas.openxmlformats.org/officeDocument/2006/relationships/image" Target="../media/image614.png"/><Relationship Id="rId189" Type="http://schemas.openxmlformats.org/officeDocument/2006/relationships/image" Target="../media/image661.png"/><Relationship Id="rId375" Type="http://schemas.openxmlformats.org/officeDocument/2006/relationships/customXml" Target="../ink/ink738.xml"/><Relationship Id="rId396" Type="http://schemas.openxmlformats.org/officeDocument/2006/relationships/image" Target="../media/image764.png"/><Relationship Id="rId3" Type="http://schemas.openxmlformats.org/officeDocument/2006/relationships/image" Target="../media/image569.png"/><Relationship Id="rId214" Type="http://schemas.openxmlformats.org/officeDocument/2006/relationships/customXml" Target="../ink/ink657.xml"/><Relationship Id="rId235" Type="http://schemas.openxmlformats.org/officeDocument/2006/relationships/image" Target="../media/image684.png"/><Relationship Id="rId256" Type="http://schemas.openxmlformats.org/officeDocument/2006/relationships/customXml" Target="../ink/ink678.xml"/><Relationship Id="rId277" Type="http://schemas.openxmlformats.org/officeDocument/2006/relationships/image" Target="../media/image705.png"/><Relationship Id="rId298" Type="http://schemas.openxmlformats.org/officeDocument/2006/relationships/customXml" Target="../ink/ink699.xml"/><Relationship Id="rId400" Type="http://schemas.openxmlformats.org/officeDocument/2006/relationships/image" Target="../media/image766.png"/><Relationship Id="rId116" Type="http://schemas.openxmlformats.org/officeDocument/2006/relationships/customXml" Target="../ink/ink608.xml"/><Relationship Id="rId137" Type="http://schemas.openxmlformats.org/officeDocument/2006/relationships/image" Target="../media/image635.png"/><Relationship Id="rId158" Type="http://schemas.openxmlformats.org/officeDocument/2006/relationships/customXml" Target="../ink/ink629.xml"/><Relationship Id="rId302" Type="http://schemas.openxmlformats.org/officeDocument/2006/relationships/customXml" Target="../ink/ink701.xml"/><Relationship Id="rId323" Type="http://schemas.openxmlformats.org/officeDocument/2006/relationships/customXml" Target="../ink/ink712.xml"/><Relationship Id="rId344" Type="http://schemas.openxmlformats.org/officeDocument/2006/relationships/image" Target="../media/image738.png"/><Relationship Id="rId20" Type="http://schemas.openxmlformats.org/officeDocument/2006/relationships/customXml" Target="../ink/ink560.xml"/><Relationship Id="rId41" Type="http://schemas.openxmlformats.org/officeDocument/2006/relationships/image" Target="../media/image588.png"/><Relationship Id="rId62" Type="http://schemas.openxmlformats.org/officeDocument/2006/relationships/customXml" Target="../ink/ink581.xml"/><Relationship Id="rId83" Type="http://schemas.openxmlformats.org/officeDocument/2006/relationships/image" Target="../media/image609.png"/><Relationship Id="rId179" Type="http://schemas.openxmlformats.org/officeDocument/2006/relationships/image" Target="../media/image656.png"/><Relationship Id="rId365" Type="http://schemas.openxmlformats.org/officeDocument/2006/relationships/customXml" Target="../ink/ink733.xml"/><Relationship Id="rId386" Type="http://schemas.openxmlformats.org/officeDocument/2006/relationships/image" Target="../media/image759.png"/><Relationship Id="rId190" Type="http://schemas.openxmlformats.org/officeDocument/2006/relationships/customXml" Target="../ink/ink645.xml"/><Relationship Id="rId204" Type="http://schemas.openxmlformats.org/officeDocument/2006/relationships/customXml" Target="../ink/ink652.xml"/><Relationship Id="rId225" Type="http://schemas.openxmlformats.org/officeDocument/2006/relationships/image" Target="../media/image679.png"/><Relationship Id="rId246" Type="http://schemas.openxmlformats.org/officeDocument/2006/relationships/customXml" Target="../ink/ink673.xml"/><Relationship Id="rId267" Type="http://schemas.openxmlformats.org/officeDocument/2006/relationships/image" Target="../media/image700.png"/><Relationship Id="rId288" Type="http://schemas.openxmlformats.org/officeDocument/2006/relationships/customXml" Target="../ink/ink694.xml"/><Relationship Id="rId411" Type="http://schemas.openxmlformats.org/officeDocument/2006/relationships/customXml" Target="../ink/ink756.xml"/><Relationship Id="rId106" Type="http://schemas.openxmlformats.org/officeDocument/2006/relationships/customXml" Target="../ink/ink603.xml"/><Relationship Id="rId127" Type="http://schemas.openxmlformats.org/officeDocument/2006/relationships/image" Target="../media/image630.png"/><Relationship Id="rId313" Type="http://schemas.openxmlformats.org/officeDocument/2006/relationships/image" Target="../media/image723.png"/><Relationship Id="rId10" Type="http://schemas.openxmlformats.org/officeDocument/2006/relationships/customXml" Target="../ink/ink555.xml"/><Relationship Id="rId31" Type="http://schemas.openxmlformats.org/officeDocument/2006/relationships/image" Target="../media/image583.png"/><Relationship Id="rId52" Type="http://schemas.openxmlformats.org/officeDocument/2006/relationships/customXml" Target="../ink/ink576.xml"/><Relationship Id="rId73" Type="http://schemas.openxmlformats.org/officeDocument/2006/relationships/image" Target="../media/image604.png"/><Relationship Id="rId94" Type="http://schemas.openxmlformats.org/officeDocument/2006/relationships/customXml" Target="../ink/ink597.xml"/><Relationship Id="rId148" Type="http://schemas.openxmlformats.org/officeDocument/2006/relationships/customXml" Target="../ink/ink624.xml"/><Relationship Id="rId169" Type="http://schemas.openxmlformats.org/officeDocument/2006/relationships/image" Target="../media/image651.png"/><Relationship Id="rId334" Type="http://schemas.openxmlformats.org/officeDocument/2006/relationships/image" Target="../media/image733.png"/><Relationship Id="rId355" Type="http://schemas.openxmlformats.org/officeDocument/2006/relationships/customXml" Target="../ink/ink728.xml"/><Relationship Id="rId376" Type="http://schemas.openxmlformats.org/officeDocument/2006/relationships/image" Target="../media/image754.png"/><Relationship Id="rId397" Type="http://schemas.openxmlformats.org/officeDocument/2006/relationships/customXml" Target="../ink/ink749.xml"/><Relationship Id="rId4" Type="http://schemas.openxmlformats.org/officeDocument/2006/relationships/customXml" Target="../ink/ink552.xml"/><Relationship Id="rId180" Type="http://schemas.openxmlformats.org/officeDocument/2006/relationships/customXml" Target="../ink/ink640.xml"/><Relationship Id="rId215" Type="http://schemas.openxmlformats.org/officeDocument/2006/relationships/image" Target="../media/image674.png"/><Relationship Id="rId236" Type="http://schemas.openxmlformats.org/officeDocument/2006/relationships/customXml" Target="../ink/ink668.xml"/><Relationship Id="rId257" Type="http://schemas.openxmlformats.org/officeDocument/2006/relationships/image" Target="../media/image695.png"/><Relationship Id="rId278" Type="http://schemas.openxmlformats.org/officeDocument/2006/relationships/customXml" Target="../ink/ink689.xml"/><Relationship Id="rId401" Type="http://schemas.openxmlformats.org/officeDocument/2006/relationships/customXml" Target="../ink/ink751.xml"/><Relationship Id="rId303" Type="http://schemas.openxmlformats.org/officeDocument/2006/relationships/image" Target="../media/image718.png"/><Relationship Id="rId42" Type="http://schemas.openxmlformats.org/officeDocument/2006/relationships/customXml" Target="../ink/ink571.xml"/><Relationship Id="rId84" Type="http://schemas.openxmlformats.org/officeDocument/2006/relationships/customXml" Target="../ink/ink592.xml"/><Relationship Id="rId138" Type="http://schemas.openxmlformats.org/officeDocument/2006/relationships/customXml" Target="../ink/ink619.xml"/><Relationship Id="rId345" Type="http://schemas.openxmlformats.org/officeDocument/2006/relationships/customXml" Target="../ink/ink723.xml"/><Relationship Id="rId387" Type="http://schemas.openxmlformats.org/officeDocument/2006/relationships/customXml" Target="../ink/ink744.xml"/><Relationship Id="rId191" Type="http://schemas.openxmlformats.org/officeDocument/2006/relationships/image" Target="../media/image662.png"/><Relationship Id="rId205" Type="http://schemas.openxmlformats.org/officeDocument/2006/relationships/image" Target="../media/image669.png"/><Relationship Id="rId247" Type="http://schemas.openxmlformats.org/officeDocument/2006/relationships/image" Target="../media/image690.png"/><Relationship Id="rId412" Type="http://schemas.openxmlformats.org/officeDocument/2006/relationships/image" Target="../media/image772.png"/><Relationship Id="rId107" Type="http://schemas.openxmlformats.org/officeDocument/2006/relationships/image" Target="../media/image621.png"/><Relationship Id="rId289" Type="http://schemas.openxmlformats.org/officeDocument/2006/relationships/image" Target="../media/image711.png"/><Relationship Id="rId11" Type="http://schemas.openxmlformats.org/officeDocument/2006/relationships/image" Target="../media/image573.png"/><Relationship Id="rId53" Type="http://schemas.openxmlformats.org/officeDocument/2006/relationships/image" Target="../media/image594.png"/><Relationship Id="rId149" Type="http://schemas.openxmlformats.org/officeDocument/2006/relationships/image" Target="../media/image641.png"/><Relationship Id="rId314" Type="http://schemas.openxmlformats.org/officeDocument/2006/relationships/customXml" Target="../ink/ink707.xml"/><Relationship Id="rId356" Type="http://schemas.openxmlformats.org/officeDocument/2006/relationships/image" Target="../media/image744.png"/><Relationship Id="rId398" Type="http://schemas.openxmlformats.org/officeDocument/2006/relationships/image" Target="../media/image765.png"/><Relationship Id="rId95" Type="http://schemas.openxmlformats.org/officeDocument/2006/relationships/image" Target="../media/image615.png"/><Relationship Id="rId160" Type="http://schemas.openxmlformats.org/officeDocument/2006/relationships/customXml" Target="../ink/ink630.xml"/><Relationship Id="rId216" Type="http://schemas.openxmlformats.org/officeDocument/2006/relationships/customXml" Target="../ink/ink658.xml"/><Relationship Id="rId258" Type="http://schemas.openxmlformats.org/officeDocument/2006/relationships/customXml" Target="../ink/ink679.xml"/><Relationship Id="rId22" Type="http://schemas.openxmlformats.org/officeDocument/2006/relationships/customXml" Target="../ink/ink561.xml"/><Relationship Id="rId64" Type="http://schemas.openxmlformats.org/officeDocument/2006/relationships/customXml" Target="../ink/ink582.xml"/><Relationship Id="rId118" Type="http://schemas.openxmlformats.org/officeDocument/2006/relationships/customXml" Target="../ink/ink609.xml"/><Relationship Id="rId325" Type="http://schemas.openxmlformats.org/officeDocument/2006/relationships/customXml" Target="../ink/ink713.xml"/><Relationship Id="rId367" Type="http://schemas.openxmlformats.org/officeDocument/2006/relationships/customXml" Target="../ink/ink734.xml"/><Relationship Id="rId171" Type="http://schemas.openxmlformats.org/officeDocument/2006/relationships/image" Target="../media/image652.png"/><Relationship Id="rId227" Type="http://schemas.openxmlformats.org/officeDocument/2006/relationships/image" Target="../media/image680.png"/><Relationship Id="rId269" Type="http://schemas.openxmlformats.org/officeDocument/2006/relationships/image" Target="../media/image701.png"/><Relationship Id="rId33" Type="http://schemas.openxmlformats.org/officeDocument/2006/relationships/image" Target="../media/image584.png"/><Relationship Id="rId129" Type="http://schemas.openxmlformats.org/officeDocument/2006/relationships/image" Target="../media/image631.png"/><Relationship Id="rId280" Type="http://schemas.openxmlformats.org/officeDocument/2006/relationships/customXml" Target="../ink/ink690.xml"/><Relationship Id="rId336" Type="http://schemas.openxmlformats.org/officeDocument/2006/relationships/image" Target="../media/image734.png"/><Relationship Id="rId75" Type="http://schemas.openxmlformats.org/officeDocument/2006/relationships/image" Target="../media/image605.png"/><Relationship Id="rId140" Type="http://schemas.openxmlformats.org/officeDocument/2006/relationships/customXml" Target="../ink/ink620.xml"/><Relationship Id="rId182" Type="http://schemas.openxmlformats.org/officeDocument/2006/relationships/customXml" Target="../ink/ink641.xml"/><Relationship Id="rId378" Type="http://schemas.openxmlformats.org/officeDocument/2006/relationships/image" Target="../media/image755.png"/><Relationship Id="rId403" Type="http://schemas.openxmlformats.org/officeDocument/2006/relationships/customXml" Target="../ink/ink752.xml"/><Relationship Id="rId6" Type="http://schemas.openxmlformats.org/officeDocument/2006/relationships/customXml" Target="../ink/ink553.xml"/><Relationship Id="rId238" Type="http://schemas.openxmlformats.org/officeDocument/2006/relationships/customXml" Target="../ink/ink669.xml"/><Relationship Id="rId291" Type="http://schemas.openxmlformats.org/officeDocument/2006/relationships/image" Target="../media/image712.png"/><Relationship Id="rId305" Type="http://schemas.openxmlformats.org/officeDocument/2006/relationships/image" Target="../media/image719.png"/><Relationship Id="rId347" Type="http://schemas.openxmlformats.org/officeDocument/2006/relationships/customXml" Target="../ink/ink724.xml"/><Relationship Id="rId44" Type="http://schemas.openxmlformats.org/officeDocument/2006/relationships/customXml" Target="../ink/ink572.xml"/><Relationship Id="rId86" Type="http://schemas.openxmlformats.org/officeDocument/2006/relationships/customXml" Target="../ink/ink593.xml"/><Relationship Id="rId151" Type="http://schemas.openxmlformats.org/officeDocument/2006/relationships/image" Target="../media/image642.png"/><Relationship Id="rId389" Type="http://schemas.openxmlformats.org/officeDocument/2006/relationships/customXml" Target="../ink/ink745.xml"/><Relationship Id="rId193" Type="http://schemas.openxmlformats.org/officeDocument/2006/relationships/image" Target="../media/image663.png"/><Relationship Id="rId207" Type="http://schemas.openxmlformats.org/officeDocument/2006/relationships/image" Target="../media/image670.png"/><Relationship Id="rId249" Type="http://schemas.openxmlformats.org/officeDocument/2006/relationships/image" Target="../media/image691.png"/><Relationship Id="rId414" Type="http://schemas.openxmlformats.org/officeDocument/2006/relationships/image" Target="../media/image773.png"/><Relationship Id="rId13" Type="http://schemas.openxmlformats.org/officeDocument/2006/relationships/image" Target="../media/image574.png"/><Relationship Id="rId109" Type="http://schemas.openxmlformats.org/officeDocument/2006/relationships/image" Target="../media/image622.png"/><Relationship Id="rId260" Type="http://schemas.openxmlformats.org/officeDocument/2006/relationships/customXml" Target="../ink/ink680.xml"/><Relationship Id="rId316" Type="http://schemas.openxmlformats.org/officeDocument/2006/relationships/image" Target="../media/image724.png"/><Relationship Id="rId55" Type="http://schemas.openxmlformats.org/officeDocument/2006/relationships/image" Target="../media/image595.png"/><Relationship Id="rId97" Type="http://schemas.openxmlformats.org/officeDocument/2006/relationships/image" Target="../media/image616.png"/><Relationship Id="rId120" Type="http://schemas.openxmlformats.org/officeDocument/2006/relationships/customXml" Target="../ink/ink610.xml"/><Relationship Id="rId358" Type="http://schemas.openxmlformats.org/officeDocument/2006/relationships/image" Target="../media/image745.png"/><Relationship Id="rId162" Type="http://schemas.openxmlformats.org/officeDocument/2006/relationships/customXml" Target="../ink/ink631.xml"/><Relationship Id="rId218" Type="http://schemas.openxmlformats.org/officeDocument/2006/relationships/customXml" Target="../ink/ink659.xml"/><Relationship Id="rId271" Type="http://schemas.openxmlformats.org/officeDocument/2006/relationships/image" Target="../media/image702.png"/><Relationship Id="rId24" Type="http://schemas.openxmlformats.org/officeDocument/2006/relationships/customXml" Target="../ink/ink562.xml"/><Relationship Id="rId66" Type="http://schemas.openxmlformats.org/officeDocument/2006/relationships/customXml" Target="../ink/ink583.xml"/><Relationship Id="rId131" Type="http://schemas.openxmlformats.org/officeDocument/2006/relationships/image" Target="../media/image632.png"/><Relationship Id="rId327" Type="http://schemas.openxmlformats.org/officeDocument/2006/relationships/customXml" Target="../ink/ink714.xml"/><Relationship Id="rId369" Type="http://schemas.openxmlformats.org/officeDocument/2006/relationships/customXml" Target="../ink/ink735.xml"/><Relationship Id="rId173" Type="http://schemas.openxmlformats.org/officeDocument/2006/relationships/image" Target="../media/image653.png"/><Relationship Id="rId229" Type="http://schemas.openxmlformats.org/officeDocument/2006/relationships/image" Target="../media/image681.png"/><Relationship Id="rId380" Type="http://schemas.openxmlformats.org/officeDocument/2006/relationships/image" Target="../media/image756.png"/><Relationship Id="rId240" Type="http://schemas.openxmlformats.org/officeDocument/2006/relationships/customXml" Target="../ink/ink670.xml"/><Relationship Id="rId35" Type="http://schemas.openxmlformats.org/officeDocument/2006/relationships/image" Target="../media/image585.png"/><Relationship Id="rId77" Type="http://schemas.openxmlformats.org/officeDocument/2006/relationships/image" Target="../media/image606.png"/><Relationship Id="rId100" Type="http://schemas.openxmlformats.org/officeDocument/2006/relationships/customXml" Target="../ink/ink600.xml"/><Relationship Id="rId282" Type="http://schemas.openxmlformats.org/officeDocument/2006/relationships/customXml" Target="../ink/ink691.xml"/><Relationship Id="rId338" Type="http://schemas.openxmlformats.org/officeDocument/2006/relationships/image" Target="../media/image735.png"/><Relationship Id="rId8" Type="http://schemas.openxmlformats.org/officeDocument/2006/relationships/customXml" Target="../ink/ink554.xml"/><Relationship Id="rId142" Type="http://schemas.openxmlformats.org/officeDocument/2006/relationships/customXml" Target="../ink/ink621.xml"/><Relationship Id="rId184" Type="http://schemas.openxmlformats.org/officeDocument/2006/relationships/customXml" Target="../ink/ink642.xml"/><Relationship Id="rId391" Type="http://schemas.openxmlformats.org/officeDocument/2006/relationships/customXml" Target="../ink/ink746.xml"/><Relationship Id="rId405" Type="http://schemas.openxmlformats.org/officeDocument/2006/relationships/customXml" Target="../ink/ink753.xml"/><Relationship Id="rId251" Type="http://schemas.openxmlformats.org/officeDocument/2006/relationships/image" Target="../media/image692.png"/><Relationship Id="rId46" Type="http://schemas.openxmlformats.org/officeDocument/2006/relationships/customXml" Target="../ink/ink573.xml"/><Relationship Id="rId293" Type="http://schemas.openxmlformats.org/officeDocument/2006/relationships/image" Target="../media/image713.png"/><Relationship Id="rId307" Type="http://schemas.openxmlformats.org/officeDocument/2006/relationships/image" Target="../media/image720.png"/><Relationship Id="rId349" Type="http://schemas.openxmlformats.org/officeDocument/2006/relationships/customXml" Target="../ink/ink725.xml"/><Relationship Id="rId88" Type="http://schemas.openxmlformats.org/officeDocument/2006/relationships/customXml" Target="../ink/ink594.xml"/><Relationship Id="rId111" Type="http://schemas.openxmlformats.org/officeDocument/2006/relationships/image" Target="../media/image623.png"/><Relationship Id="rId153" Type="http://schemas.openxmlformats.org/officeDocument/2006/relationships/image" Target="../media/image643.png"/><Relationship Id="rId195" Type="http://schemas.openxmlformats.org/officeDocument/2006/relationships/image" Target="../media/image664.png"/><Relationship Id="rId209" Type="http://schemas.openxmlformats.org/officeDocument/2006/relationships/image" Target="../media/image671.png"/><Relationship Id="rId360" Type="http://schemas.openxmlformats.org/officeDocument/2006/relationships/image" Target="../media/image746.png"/><Relationship Id="rId416" Type="http://schemas.openxmlformats.org/officeDocument/2006/relationships/image" Target="../media/image774.png"/><Relationship Id="rId220" Type="http://schemas.openxmlformats.org/officeDocument/2006/relationships/customXml" Target="../ink/ink660.xml"/><Relationship Id="rId15" Type="http://schemas.openxmlformats.org/officeDocument/2006/relationships/image" Target="../media/image575.png"/><Relationship Id="rId57" Type="http://schemas.openxmlformats.org/officeDocument/2006/relationships/image" Target="../media/image596.png"/><Relationship Id="rId262" Type="http://schemas.openxmlformats.org/officeDocument/2006/relationships/customXml" Target="../ink/ink681.xml"/><Relationship Id="rId318" Type="http://schemas.openxmlformats.org/officeDocument/2006/relationships/image" Target="../media/image725.png"/><Relationship Id="rId99" Type="http://schemas.openxmlformats.org/officeDocument/2006/relationships/image" Target="../media/image617.png"/><Relationship Id="rId122" Type="http://schemas.openxmlformats.org/officeDocument/2006/relationships/customXml" Target="../ink/ink611.xml"/><Relationship Id="rId164" Type="http://schemas.openxmlformats.org/officeDocument/2006/relationships/customXml" Target="../ink/ink632.xml"/><Relationship Id="rId371" Type="http://schemas.openxmlformats.org/officeDocument/2006/relationships/customXml" Target="../ink/ink736.xml"/><Relationship Id="rId26" Type="http://schemas.openxmlformats.org/officeDocument/2006/relationships/customXml" Target="../ink/ink563.xml"/><Relationship Id="rId231" Type="http://schemas.openxmlformats.org/officeDocument/2006/relationships/image" Target="../media/image682.png"/><Relationship Id="rId273" Type="http://schemas.openxmlformats.org/officeDocument/2006/relationships/image" Target="../media/image703.png"/><Relationship Id="rId329" Type="http://schemas.openxmlformats.org/officeDocument/2006/relationships/customXml" Target="../ink/ink715.xml"/><Relationship Id="rId68" Type="http://schemas.openxmlformats.org/officeDocument/2006/relationships/customXml" Target="../ink/ink584.xml"/><Relationship Id="rId133" Type="http://schemas.openxmlformats.org/officeDocument/2006/relationships/image" Target="../media/image633.png"/><Relationship Id="rId175" Type="http://schemas.openxmlformats.org/officeDocument/2006/relationships/image" Target="../media/image654.png"/><Relationship Id="rId340" Type="http://schemas.openxmlformats.org/officeDocument/2006/relationships/image" Target="../media/image736.png"/><Relationship Id="rId200" Type="http://schemas.openxmlformats.org/officeDocument/2006/relationships/customXml" Target="../ink/ink650.xml"/><Relationship Id="rId382" Type="http://schemas.openxmlformats.org/officeDocument/2006/relationships/image" Target="../media/image757.png"/><Relationship Id="rId242" Type="http://schemas.openxmlformats.org/officeDocument/2006/relationships/customXml" Target="../ink/ink671.xml"/><Relationship Id="rId284" Type="http://schemas.openxmlformats.org/officeDocument/2006/relationships/customXml" Target="../ink/ink692.xml"/><Relationship Id="rId37" Type="http://schemas.openxmlformats.org/officeDocument/2006/relationships/image" Target="../media/image586.png"/><Relationship Id="rId79" Type="http://schemas.openxmlformats.org/officeDocument/2006/relationships/image" Target="../media/image607.png"/><Relationship Id="rId102" Type="http://schemas.openxmlformats.org/officeDocument/2006/relationships/customXml" Target="../ink/ink601.xml"/><Relationship Id="rId144" Type="http://schemas.openxmlformats.org/officeDocument/2006/relationships/customXml" Target="../ink/ink622.xml"/><Relationship Id="rId90" Type="http://schemas.openxmlformats.org/officeDocument/2006/relationships/customXml" Target="../ink/ink595.xml"/><Relationship Id="rId186" Type="http://schemas.openxmlformats.org/officeDocument/2006/relationships/customXml" Target="../ink/ink643.xml"/><Relationship Id="rId351" Type="http://schemas.openxmlformats.org/officeDocument/2006/relationships/customXml" Target="../ink/ink726.xml"/><Relationship Id="rId393" Type="http://schemas.openxmlformats.org/officeDocument/2006/relationships/customXml" Target="../ink/ink747.xml"/><Relationship Id="rId407" Type="http://schemas.openxmlformats.org/officeDocument/2006/relationships/customXml" Target="../ink/ink754.xml"/><Relationship Id="rId211" Type="http://schemas.openxmlformats.org/officeDocument/2006/relationships/image" Target="../media/image672.png"/><Relationship Id="rId253" Type="http://schemas.openxmlformats.org/officeDocument/2006/relationships/image" Target="../media/image693.png"/><Relationship Id="rId295" Type="http://schemas.openxmlformats.org/officeDocument/2006/relationships/image" Target="../media/image714.png"/><Relationship Id="rId309" Type="http://schemas.openxmlformats.org/officeDocument/2006/relationships/image" Target="../media/image721.png"/><Relationship Id="rId48" Type="http://schemas.openxmlformats.org/officeDocument/2006/relationships/customXml" Target="../ink/ink574.xml"/><Relationship Id="rId113" Type="http://schemas.openxmlformats.org/officeDocument/2006/relationships/image" Target="../media/image624.png"/><Relationship Id="rId320" Type="http://schemas.openxmlformats.org/officeDocument/2006/relationships/image" Target="../media/image726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2.png"/><Relationship Id="rId21" Type="http://schemas.openxmlformats.org/officeDocument/2006/relationships/image" Target="../media/image784.png"/><Relationship Id="rId63" Type="http://schemas.openxmlformats.org/officeDocument/2006/relationships/image" Target="../media/image805.png"/><Relationship Id="rId159" Type="http://schemas.openxmlformats.org/officeDocument/2006/relationships/image" Target="../media/image853.png"/><Relationship Id="rId324" Type="http://schemas.openxmlformats.org/officeDocument/2006/relationships/customXml" Target="../ink/ink920.xml"/><Relationship Id="rId366" Type="http://schemas.openxmlformats.org/officeDocument/2006/relationships/customXml" Target="../ink/ink941.xml"/><Relationship Id="rId170" Type="http://schemas.openxmlformats.org/officeDocument/2006/relationships/customXml" Target="../ink/ink843.xml"/><Relationship Id="rId226" Type="http://schemas.openxmlformats.org/officeDocument/2006/relationships/customXml" Target="../ink/ink871.xml"/><Relationship Id="rId433" Type="http://schemas.openxmlformats.org/officeDocument/2006/relationships/image" Target="../media/image989.png"/><Relationship Id="rId268" Type="http://schemas.openxmlformats.org/officeDocument/2006/relationships/customXml" Target="../ink/ink892.xml"/><Relationship Id="rId475" Type="http://schemas.openxmlformats.org/officeDocument/2006/relationships/image" Target="../media/image1010.png"/><Relationship Id="rId32" Type="http://schemas.openxmlformats.org/officeDocument/2006/relationships/customXml" Target="../ink/ink774.xml"/><Relationship Id="rId74" Type="http://schemas.openxmlformats.org/officeDocument/2006/relationships/customXml" Target="../ink/ink795.xml"/><Relationship Id="rId128" Type="http://schemas.openxmlformats.org/officeDocument/2006/relationships/customXml" Target="../ink/ink822.xml"/><Relationship Id="rId335" Type="http://schemas.openxmlformats.org/officeDocument/2006/relationships/image" Target="../media/image941.png"/><Relationship Id="rId377" Type="http://schemas.openxmlformats.org/officeDocument/2006/relationships/image" Target="../media/image962.png"/><Relationship Id="rId500" Type="http://schemas.openxmlformats.org/officeDocument/2006/relationships/customXml" Target="../ink/ink1008.xml"/><Relationship Id="rId5" Type="http://schemas.openxmlformats.org/officeDocument/2006/relationships/image" Target="../media/image776.png"/><Relationship Id="rId181" Type="http://schemas.openxmlformats.org/officeDocument/2006/relationships/image" Target="../media/image864.png"/><Relationship Id="rId237" Type="http://schemas.openxmlformats.org/officeDocument/2006/relationships/image" Target="../media/image892.png"/><Relationship Id="rId402" Type="http://schemas.openxmlformats.org/officeDocument/2006/relationships/customXml" Target="../ink/ink959.xml"/><Relationship Id="rId279" Type="http://schemas.openxmlformats.org/officeDocument/2006/relationships/image" Target="../media/image913.png"/><Relationship Id="rId444" Type="http://schemas.openxmlformats.org/officeDocument/2006/relationships/customXml" Target="../ink/ink980.xml"/><Relationship Id="rId486" Type="http://schemas.openxmlformats.org/officeDocument/2006/relationships/customXml" Target="../ink/ink1001.xml"/><Relationship Id="rId43" Type="http://schemas.openxmlformats.org/officeDocument/2006/relationships/image" Target="../media/image795.png"/><Relationship Id="rId139" Type="http://schemas.openxmlformats.org/officeDocument/2006/relationships/image" Target="../media/image843.png"/><Relationship Id="rId290" Type="http://schemas.openxmlformats.org/officeDocument/2006/relationships/customXml" Target="../ink/ink903.xml"/><Relationship Id="rId304" Type="http://schemas.openxmlformats.org/officeDocument/2006/relationships/customXml" Target="../ink/ink910.xml"/><Relationship Id="rId346" Type="http://schemas.openxmlformats.org/officeDocument/2006/relationships/customXml" Target="../ink/ink931.xml"/><Relationship Id="rId388" Type="http://schemas.openxmlformats.org/officeDocument/2006/relationships/customXml" Target="../ink/ink952.xml"/><Relationship Id="rId511" Type="http://schemas.openxmlformats.org/officeDocument/2006/relationships/image" Target="../media/image1028.png"/><Relationship Id="rId85" Type="http://schemas.openxmlformats.org/officeDocument/2006/relationships/image" Target="../media/image816.png"/><Relationship Id="rId150" Type="http://schemas.openxmlformats.org/officeDocument/2006/relationships/customXml" Target="../ink/ink833.xml"/><Relationship Id="rId192" Type="http://schemas.openxmlformats.org/officeDocument/2006/relationships/customXml" Target="../ink/ink854.xml"/><Relationship Id="rId206" Type="http://schemas.openxmlformats.org/officeDocument/2006/relationships/customXml" Target="../ink/ink861.xml"/><Relationship Id="rId413" Type="http://schemas.openxmlformats.org/officeDocument/2006/relationships/image" Target="../media/image979.png"/><Relationship Id="rId248" Type="http://schemas.openxmlformats.org/officeDocument/2006/relationships/customXml" Target="../ink/ink882.xml"/><Relationship Id="rId455" Type="http://schemas.openxmlformats.org/officeDocument/2006/relationships/image" Target="../media/image1000.png"/><Relationship Id="rId497" Type="http://schemas.openxmlformats.org/officeDocument/2006/relationships/image" Target="../media/image1021.png"/><Relationship Id="rId12" Type="http://schemas.openxmlformats.org/officeDocument/2006/relationships/customXml" Target="../ink/ink764.xml"/><Relationship Id="rId108" Type="http://schemas.openxmlformats.org/officeDocument/2006/relationships/customXml" Target="../ink/ink812.xml"/><Relationship Id="rId315" Type="http://schemas.openxmlformats.org/officeDocument/2006/relationships/image" Target="../media/image931.png"/><Relationship Id="rId357" Type="http://schemas.openxmlformats.org/officeDocument/2006/relationships/image" Target="../media/image952.png"/><Relationship Id="rId54" Type="http://schemas.openxmlformats.org/officeDocument/2006/relationships/customXml" Target="../ink/ink785.xml"/><Relationship Id="rId96" Type="http://schemas.openxmlformats.org/officeDocument/2006/relationships/customXml" Target="../ink/ink806.xml"/><Relationship Id="rId161" Type="http://schemas.openxmlformats.org/officeDocument/2006/relationships/image" Target="../media/image854.png"/><Relationship Id="rId217" Type="http://schemas.openxmlformats.org/officeDocument/2006/relationships/image" Target="../media/image882.png"/><Relationship Id="rId399" Type="http://schemas.openxmlformats.org/officeDocument/2006/relationships/image" Target="../media/image973.png"/><Relationship Id="rId259" Type="http://schemas.openxmlformats.org/officeDocument/2006/relationships/image" Target="../media/image903.png"/><Relationship Id="rId424" Type="http://schemas.openxmlformats.org/officeDocument/2006/relationships/customXml" Target="../ink/ink970.xml"/><Relationship Id="rId466" Type="http://schemas.openxmlformats.org/officeDocument/2006/relationships/customXml" Target="../ink/ink991.xml"/><Relationship Id="rId23" Type="http://schemas.openxmlformats.org/officeDocument/2006/relationships/image" Target="../media/image785.png"/><Relationship Id="rId119" Type="http://schemas.openxmlformats.org/officeDocument/2006/relationships/image" Target="../media/image833.png"/><Relationship Id="rId270" Type="http://schemas.openxmlformats.org/officeDocument/2006/relationships/customXml" Target="../ink/ink893.xml"/><Relationship Id="rId326" Type="http://schemas.openxmlformats.org/officeDocument/2006/relationships/customXml" Target="../ink/ink921.xml"/><Relationship Id="rId65" Type="http://schemas.openxmlformats.org/officeDocument/2006/relationships/image" Target="../media/image806.png"/><Relationship Id="rId130" Type="http://schemas.openxmlformats.org/officeDocument/2006/relationships/customXml" Target="../ink/ink823.xml"/><Relationship Id="rId368" Type="http://schemas.openxmlformats.org/officeDocument/2006/relationships/customXml" Target="../ink/ink942.xml"/><Relationship Id="rId172" Type="http://schemas.openxmlformats.org/officeDocument/2006/relationships/customXml" Target="../ink/ink844.xml"/><Relationship Id="rId228" Type="http://schemas.openxmlformats.org/officeDocument/2006/relationships/customXml" Target="../ink/ink872.xml"/><Relationship Id="rId435" Type="http://schemas.openxmlformats.org/officeDocument/2006/relationships/image" Target="../media/image990.png"/><Relationship Id="rId477" Type="http://schemas.openxmlformats.org/officeDocument/2006/relationships/image" Target="../media/image1011.png"/><Relationship Id="rId281" Type="http://schemas.openxmlformats.org/officeDocument/2006/relationships/image" Target="../media/image914.png"/><Relationship Id="rId337" Type="http://schemas.openxmlformats.org/officeDocument/2006/relationships/image" Target="../media/image942.png"/><Relationship Id="rId502" Type="http://schemas.openxmlformats.org/officeDocument/2006/relationships/customXml" Target="../ink/ink1009.xml"/><Relationship Id="rId34" Type="http://schemas.openxmlformats.org/officeDocument/2006/relationships/customXml" Target="../ink/ink775.xml"/><Relationship Id="rId76" Type="http://schemas.openxmlformats.org/officeDocument/2006/relationships/customXml" Target="../ink/ink796.xml"/><Relationship Id="rId141" Type="http://schemas.openxmlformats.org/officeDocument/2006/relationships/image" Target="../media/image844.png"/><Relationship Id="rId379" Type="http://schemas.openxmlformats.org/officeDocument/2006/relationships/image" Target="../media/image963.png"/><Relationship Id="rId7" Type="http://schemas.openxmlformats.org/officeDocument/2006/relationships/image" Target="../media/image777.png"/><Relationship Id="rId183" Type="http://schemas.openxmlformats.org/officeDocument/2006/relationships/image" Target="../media/image865.png"/><Relationship Id="rId239" Type="http://schemas.openxmlformats.org/officeDocument/2006/relationships/image" Target="../media/image893.png"/><Relationship Id="rId390" Type="http://schemas.openxmlformats.org/officeDocument/2006/relationships/customXml" Target="../ink/ink953.xml"/><Relationship Id="rId404" Type="http://schemas.openxmlformats.org/officeDocument/2006/relationships/customXml" Target="../ink/ink960.xml"/><Relationship Id="rId446" Type="http://schemas.openxmlformats.org/officeDocument/2006/relationships/customXml" Target="../ink/ink981.xml"/><Relationship Id="rId250" Type="http://schemas.openxmlformats.org/officeDocument/2006/relationships/customXml" Target="../ink/ink883.xml"/><Relationship Id="rId292" Type="http://schemas.openxmlformats.org/officeDocument/2006/relationships/customXml" Target="../ink/ink904.xml"/><Relationship Id="rId306" Type="http://schemas.openxmlformats.org/officeDocument/2006/relationships/customXml" Target="../ink/ink911.xml"/><Relationship Id="rId488" Type="http://schemas.openxmlformats.org/officeDocument/2006/relationships/customXml" Target="../ink/ink1002.xml"/><Relationship Id="rId45" Type="http://schemas.openxmlformats.org/officeDocument/2006/relationships/image" Target="../media/image796.png"/><Relationship Id="rId87" Type="http://schemas.openxmlformats.org/officeDocument/2006/relationships/image" Target="../media/image817.png"/><Relationship Id="rId110" Type="http://schemas.openxmlformats.org/officeDocument/2006/relationships/customXml" Target="../ink/ink813.xml"/><Relationship Id="rId348" Type="http://schemas.openxmlformats.org/officeDocument/2006/relationships/customXml" Target="../ink/ink932.xml"/><Relationship Id="rId513" Type="http://schemas.openxmlformats.org/officeDocument/2006/relationships/image" Target="../media/image1029.png"/><Relationship Id="rId152" Type="http://schemas.openxmlformats.org/officeDocument/2006/relationships/customXml" Target="../ink/ink834.xml"/><Relationship Id="rId194" Type="http://schemas.openxmlformats.org/officeDocument/2006/relationships/customXml" Target="../ink/ink855.xml"/><Relationship Id="rId208" Type="http://schemas.openxmlformats.org/officeDocument/2006/relationships/customXml" Target="../ink/ink862.xml"/><Relationship Id="rId415" Type="http://schemas.openxmlformats.org/officeDocument/2006/relationships/image" Target="../media/image980.png"/><Relationship Id="rId457" Type="http://schemas.openxmlformats.org/officeDocument/2006/relationships/image" Target="../media/image1001.png"/><Relationship Id="rId261" Type="http://schemas.openxmlformats.org/officeDocument/2006/relationships/image" Target="../media/image904.png"/><Relationship Id="rId499" Type="http://schemas.openxmlformats.org/officeDocument/2006/relationships/image" Target="../media/image1022.png"/><Relationship Id="rId14" Type="http://schemas.openxmlformats.org/officeDocument/2006/relationships/customXml" Target="../ink/ink765.xml"/><Relationship Id="rId56" Type="http://schemas.openxmlformats.org/officeDocument/2006/relationships/customXml" Target="../ink/ink786.xml"/><Relationship Id="rId317" Type="http://schemas.openxmlformats.org/officeDocument/2006/relationships/image" Target="../media/image932.png"/><Relationship Id="rId359" Type="http://schemas.openxmlformats.org/officeDocument/2006/relationships/image" Target="../media/image953.png"/><Relationship Id="rId98" Type="http://schemas.openxmlformats.org/officeDocument/2006/relationships/customXml" Target="../ink/ink807.xml"/><Relationship Id="rId121" Type="http://schemas.openxmlformats.org/officeDocument/2006/relationships/image" Target="../media/image834.png"/><Relationship Id="rId163" Type="http://schemas.openxmlformats.org/officeDocument/2006/relationships/image" Target="../media/image855.png"/><Relationship Id="rId219" Type="http://schemas.openxmlformats.org/officeDocument/2006/relationships/image" Target="../media/image883.png"/><Relationship Id="rId370" Type="http://schemas.openxmlformats.org/officeDocument/2006/relationships/customXml" Target="../ink/ink943.xml"/><Relationship Id="rId426" Type="http://schemas.openxmlformats.org/officeDocument/2006/relationships/customXml" Target="../ink/ink971.xml"/><Relationship Id="rId230" Type="http://schemas.openxmlformats.org/officeDocument/2006/relationships/customXml" Target="../ink/ink873.xml"/><Relationship Id="rId468" Type="http://schemas.openxmlformats.org/officeDocument/2006/relationships/customXml" Target="../ink/ink992.xml"/><Relationship Id="rId25" Type="http://schemas.openxmlformats.org/officeDocument/2006/relationships/image" Target="../media/image786.png"/><Relationship Id="rId67" Type="http://schemas.openxmlformats.org/officeDocument/2006/relationships/image" Target="../media/image807.png"/><Relationship Id="rId272" Type="http://schemas.openxmlformats.org/officeDocument/2006/relationships/customXml" Target="../ink/ink894.xml"/><Relationship Id="rId328" Type="http://schemas.openxmlformats.org/officeDocument/2006/relationships/customXml" Target="../ink/ink922.xml"/><Relationship Id="rId132" Type="http://schemas.openxmlformats.org/officeDocument/2006/relationships/customXml" Target="../ink/ink824.xml"/><Relationship Id="rId174" Type="http://schemas.openxmlformats.org/officeDocument/2006/relationships/customXml" Target="../ink/ink845.xml"/><Relationship Id="rId381" Type="http://schemas.openxmlformats.org/officeDocument/2006/relationships/image" Target="../media/image964.png"/><Relationship Id="rId241" Type="http://schemas.openxmlformats.org/officeDocument/2006/relationships/image" Target="../media/image894.png"/><Relationship Id="rId437" Type="http://schemas.openxmlformats.org/officeDocument/2006/relationships/image" Target="../media/image991.png"/><Relationship Id="rId479" Type="http://schemas.openxmlformats.org/officeDocument/2006/relationships/image" Target="../media/image1012.png"/><Relationship Id="rId36" Type="http://schemas.openxmlformats.org/officeDocument/2006/relationships/customXml" Target="../ink/ink776.xml"/><Relationship Id="rId283" Type="http://schemas.openxmlformats.org/officeDocument/2006/relationships/image" Target="../media/image915.png"/><Relationship Id="rId339" Type="http://schemas.openxmlformats.org/officeDocument/2006/relationships/image" Target="../media/image943.png"/><Relationship Id="rId490" Type="http://schemas.openxmlformats.org/officeDocument/2006/relationships/customXml" Target="../ink/ink1003.xml"/><Relationship Id="rId504" Type="http://schemas.openxmlformats.org/officeDocument/2006/relationships/customXml" Target="../ink/ink1010.xml"/><Relationship Id="rId78" Type="http://schemas.openxmlformats.org/officeDocument/2006/relationships/customXml" Target="../ink/ink797.xml"/><Relationship Id="rId101" Type="http://schemas.openxmlformats.org/officeDocument/2006/relationships/image" Target="../media/image824.png"/><Relationship Id="rId143" Type="http://schemas.openxmlformats.org/officeDocument/2006/relationships/image" Target="../media/image845.png"/><Relationship Id="rId185" Type="http://schemas.openxmlformats.org/officeDocument/2006/relationships/image" Target="../media/image866.png"/><Relationship Id="rId350" Type="http://schemas.openxmlformats.org/officeDocument/2006/relationships/customXml" Target="../ink/ink933.xml"/><Relationship Id="rId406" Type="http://schemas.openxmlformats.org/officeDocument/2006/relationships/customXml" Target="../ink/ink961.xml"/><Relationship Id="rId9" Type="http://schemas.openxmlformats.org/officeDocument/2006/relationships/image" Target="../media/image778.png"/><Relationship Id="rId210" Type="http://schemas.openxmlformats.org/officeDocument/2006/relationships/customXml" Target="../ink/ink863.xml"/><Relationship Id="rId392" Type="http://schemas.openxmlformats.org/officeDocument/2006/relationships/customXml" Target="../ink/ink954.xml"/><Relationship Id="rId448" Type="http://schemas.openxmlformats.org/officeDocument/2006/relationships/customXml" Target="../ink/ink982.xml"/><Relationship Id="rId252" Type="http://schemas.openxmlformats.org/officeDocument/2006/relationships/customXml" Target="../ink/ink884.xml"/><Relationship Id="rId294" Type="http://schemas.openxmlformats.org/officeDocument/2006/relationships/customXml" Target="../ink/ink905.xml"/><Relationship Id="rId308" Type="http://schemas.openxmlformats.org/officeDocument/2006/relationships/customXml" Target="../ink/ink912.xml"/><Relationship Id="rId515" Type="http://schemas.openxmlformats.org/officeDocument/2006/relationships/image" Target="../media/image1030.png"/><Relationship Id="rId47" Type="http://schemas.openxmlformats.org/officeDocument/2006/relationships/image" Target="../media/image797.png"/><Relationship Id="rId89" Type="http://schemas.openxmlformats.org/officeDocument/2006/relationships/image" Target="../media/image818.png"/><Relationship Id="rId112" Type="http://schemas.openxmlformats.org/officeDocument/2006/relationships/customXml" Target="../ink/ink814.xml"/><Relationship Id="rId154" Type="http://schemas.openxmlformats.org/officeDocument/2006/relationships/customXml" Target="../ink/ink835.xml"/><Relationship Id="rId361" Type="http://schemas.openxmlformats.org/officeDocument/2006/relationships/image" Target="../media/image954.png"/><Relationship Id="rId196" Type="http://schemas.openxmlformats.org/officeDocument/2006/relationships/customXml" Target="../ink/ink856.xml"/><Relationship Id="rId417" Type="http://schemas.openxmlformats.org/officeDocument/2006/relationships/image" Target="../media/image981.png"/><Relationship Id="rId459" Type="http://schemas.openxmlformats.org/officeDocument/2006/relationships/image" Target="../media/image1002.png"/><Relationship Id="rId16" Type="http://schemas.openxmlformats.org/officeDocument/2006/relationships/customXml" Target="../ink/ink766.xml"/><Relationship Id="rId221" Type="http://schemas.openxmlformats.org/officeDocument/2006/relationships/image" Target="../media/image884.png"/><Relationship Id="rId263" Type="http://schemas.openxmlformats.org/officeDocument/2006/relationships/image" Target="../media/image905.png"/><Relationship Id="rId319" Type="http://schemas.openxmlformats.org/officeDocument/2006/relationships/image" Target="../media/image933.png"/><Relationship Id="rId470" Type="http://schemas.openxmlformats.org/officeDocument/2006/relationships/customXml" Target="../ink/ink993.xml"/><Relationship Id="rId58" Type="http://schemas.openxmlformats.org/officeDocument/2006/relationships/customXml" Target="../ink/ink787.xml"/><Relationship Id="rId123" Type="http://schemas.openxmlformats.org/officeDocument/2006/relationships/image" Target="../media/image835.png"/><Relationship Id="rId330" Type="http://schemas.openxmlformats.org/officeDocument/2006/relationships/customXml" Target="../ink/ink923.xml"/><Relationship Id="rId165" Type="http://schemas.openxmlformats.org/officeDocument/2006/relationships/image" Target="../media/image856.png"/><Relationship Id="rId372" Type="http://schemas.openxmlformats.org/officeDocument/2006/relationships/customXml" Target="../ink/ink944.xml"/><Relationship Id="rId428" Type="http://schemas.openxmlformats.org/officeDocument/2006/relationships/customXml" Target="../ink/ink972.xml"/><Relationship Id="rId232" Type="http://schemas.openxmlformats.org/officeDocument/2006/relationships/customXml" Target="../ink/ink874.xml"/><Relationship Id="rId274" Type="http://schemas.openxmlformats.org/officeDocument/2006/relationships/customXml" Target="../ink/ink895.xml"/><Relationship Id="rId481" Type="http://schemas.openxmlformats.org/officeDocument/2006/relationships/image" Target="../media/image1013.png"/><Relationship Id="rId27" Type="http://schemas.openxmlformats.org/officeDocument/2006/relationships/image" Target="../media/image787.png"/><Relationship Id="rId69" Type="http://schemas.openxmlformats.org/officeDocument/2006/relationships/image" Target="../media/image808.png"/><Relationship Id="rId134" Type="http://schemas.openxmlformats.org/officeDocument/2006/relationships/customXml" Target="../ink/ink825.xml"/><Relationship Id="rId80" Type="http://schemas.openxmlformats.org/officeDocument/2006/relationships/customXml" Target="../ink/ink798.xml"/><Relationship Id="rId176" Type="http://schemas.openxmlformats.org/officeDocument/2006/relationships/customXml" Target="../ink/ink846.xml"/><Relationship Id="rId341" Type="http://schemas.openxmlformats.org/officeDocument/2006/relationships/image" Target="../media/image944.png"/><Relationship Id="rId383" Type="http://schemas.openxmlformats.org/officeDocument/2006/relationships/image" Target="../media/image965.png"/><Relationship Id="rId439" Type="http://schemas.openxmlformats.org/officeDocument/2006/relationships/image" Target="../media/image992.png"/><Relationship Id="rId201" Type="http://schemas.openxmlformats.org/officeDocument/2006/relationships/image" Target="../media/image874.png"/><Relationship Id="rId243" Type="http://schemas.openxmlformats.org/officeDocument/2006/relationships/image" Target="../media/image895.png"/><Relationship Id="rId285" Type="http://schemas.openxmlformats.org/officeDocument/2006/relationships/image" Target="../media/image916.png"/><Relationship Id="rId450" Type="http://schemas.openxmlformats.org/officeDocument/2006/relationships/customXml" Target="../ink/ink983.xml"/><Relationship Id="rId506" Type="http://schemas.openxmlformats.org/officeDocument/2006/relationships/customXml" Target="../ink/ink1011.xml"/><Relationship Id="rId38" Type="http://schemas.openxmlformats.org/officeDocument/2006/relationships/customXml" Target="../ink/ink777.xml"/><Relationship Id="rId103" Type="http://schemas.openxmlformats.org/officeDocument/2006/relationships/image" Target="../media/image825.png"/><Relationship Id="rId310" Type="http://schemas.openxmlformats.org/officeDocument/2006/relationships/customXml" Target="../ink/ink913.xml"/><Relationship Id="rId492" Type="http://schemas.openxmlformats.org/officeDocument/2006/relationships/customXml" Target="../ink/ink1004.xml"/><Relationship Id="rId91" Type="http://schemas.openxmlformats.org/officeDocument/2006/relationships/image" Target="../media/image819.png"/><Relationship Id="rId145" Type="http://schemas.openxmlformats.org/officeDocument/2006/relationships/image" Target="../media/image846.png"/><Relationship Id="rId187" Type="http://schemas.openxmlformats.org/officeDocument/2006/relationships/image" Target="../media/image867.png"/><Relationship Id="rId352" Type="http://schemas.openxmlformats.org/officeDocument/2006/relationships/customXml" Target="../ink/ink934.xml"/><Relationship Id="rId394" Type="http://schemas.openxmlformats.org/officeDocument/2006/relationships/customXml" Target="../ink/ink955.xml"/><Relationship Id="rId408" Type="http://schemas.openxmlformats.org/officeDocument/2006/relationships/customXml" Target="../ink/ink962.xml"/><Relationship Id="rId212" Type="http://schemas.openxmlformats.org/officeDocument/2006/relationships/customXml" Target="../ink/ink864.xml"/><Relationship Id="rId254" Type="http://schemas.openxmlformats.org/officeDocument/2006/relationships/customXml" Target="../ink/ink885.xml"/><Relationship Id="rId49" Type="http://schemas.openxmlformats.org/officeDocument/2006/relationships/image" Target="../media/image798.png"/><Relationship Id="rId114" Type="http://schemas.openxmlformats.org/officeDocument/2006/relationships/customXml" Target="../ink/ink815.xml"/><Relationship Id="rId296" Type="http://schemas.openxmlformats.org/officeDocument/2006/relationships/customXml" Target="../ink/ink906.xml"/><Relationship Id="rId461" Type="http://schemas.openxmlformats.org/officeDocument/2006/relationships/image" Target="../media/image1003.png"/><Relationship Id="rId60" Type="http://schemas.openxmlformats.org/officeDocument/2006/relationships/customXml" Target="../ink/ink788.xml"/><Relationship Id="rId156" Type="http://schemas.openxmlformats.org/officeDocument/2006/relationships/customXml" Target="../ink/ink836.xml"/><Relationship Id="rId198" Type="http://schemas.openxmlformats.org/officeDocument/2006/relationships/customXml" Target="../ink/ink857.xml"/><Relationship Id="rId321" Type="http://schemas.openxmlformats.org/officeDocument/2006/relationships/image" Target="../media/image934.png"/><Relationship Id="rId363" Type="http://schemas.openxmlformats.org/officeDocument/2006/relationships/image" Target="../media/image955.png"/><Relationship Id="rId419" Type="http://schemas.openxmlformats.org/officeDocument/2006/relationships/image" Target="../media/image982.png"/><Relationship Id="rId223" Type="http://schemas.openxmlformats.org/officeDocument/2006/relationships/image" Target="../media/image885.png"/><Relationship Id="rId430" Type="http://schemas.openxmlformats.org/officeDocument/2006/relationships/customXml" Target="../ink/ink973.xml"/><Relationship Id="rId18" Type="http://schemas.openxmlformats.org/officeDocument/2006/relationships/customXml" Target="../ink/ink767.xml"/><Relationship Id="rId265" Type="http://schemas.openxmlformats.org/officeDocument/2006/relationships/image" Target="../media/image906.png"/><Relationship Id="rId472" Type="http://schemas.openxmlformats.org/officeDocument/2006/relationships/customXml" Target="../ink/ink994.xml"/><Relationship Id="rId125" Type="http://schemas.openxmlformats.org/officeDocument/2006/relationships/image" Target="../media/image836.png"/><Relationship Id="rId167" Type="http://schemas.openxmlformats.org/officeDocument/2006/relationships/image" Target="../media/image857.png"/><Relationship Id="rId332" Type="http://schemas.openxmlformats.org/officeDocument/2006/relationships/customXml" Target="../ink/ink924.xml"/><Relationship Id="rId374" Type="http://schemas.openxmlformats.org/officeDocument/2006/relationships/customXml" Target="../ink/ink945.xml"/><Relationship Id="rId71" Type="http://schemas.openxmlformats.org/officeDocument/2006/relationships/image" Target="../media/image809.png"/><Relationship Id="rId234" Type="http://schemas.openxmlformats.org/officeDocument/2006/relationships/customXml" Target="../ink/ink875.xml"/><Relationship Id="rId2" Type="http://schemas.openxmlformats.org/officeDocument/2006/relationships/customXml" Target="../ink/ink759.xml"/><Relationship Id="rId29" Type="http://schemas.openxmlformats.org/officeDocument/2006/relationships/image" Target="../media/image788.png"/><Relationship Id="rId276" Type="http://schemas.openxmlformats.org/officeDocument/2006/relationships/customXml" Target="../ink/ink896.xml"/><Relationship Id="rId441" Type="http://schemas.openxmlformats.org/officeDocument/2006/relationships/image" Target="../media/image993.png"/><Relationship Id="rId483" Type="http://schemas.openxmlformats.org/officeDocument/2006/relationships/image" Target="../media/image1014.png"/><Relationship Id="rId40" Type="http://schemas.openxmlformats.org/officeDocument/2006/relationships/customXml" Target="../ink/ink778.xml"/><Relationship Id="rId136" Type="http://schemas.openxmlformats.org/officeDocument/2006/relationships/customXml" Target="../ink/ink826.xml"/><Relationship Id="rId178" Type="http://schemas.openxmlformats.org/officeDocument/2006/relationships/customXml" Target="../ink/ink847.xml"/><Relationship Id="rId301" Type="http://schemas.openxmlformats.org/officeDocument/2006/relationships/image" Target="../media/image924.png"/><Relationship Id="rId343" Type="http://schemas.openxmlformats.org/officeDocument/2006/relationships/image" Target="../media/image945.png"/><Relationship Id="rId82" Type="http://schemas.openxmlformats.org/officeDocument/2006/relationships/customXml" Target="../ink/ink799.xml"/><Relationship Id="rId203" Type="http://schemas.openxmlformats.org/officeDocument/2006/relationships/image" Target="../media/image875.png"/><Relationship Id="rId385" Type="http://schemas.openxmlformats.org/officeDocument/2006/relationships/image" Target="../media/image966.png"/><Relationship Id="rId245" Type="http://schemas.openxmlformats.org/officeDocument/2006/relationships/image" Target="../media/image896.png"/><Relationship Id="rId287" Type="http://schemas.openxmlformats.org/officeDocument/2006/relationships/image" Target="../media/image917.png"/><Relationship Id="rId410" Type="http://schemas.openxmlformats.org/officeDocument/2006/relationships/customXml" Target="../ink/ink963.xml"/><Relationship Id="rId452" Type="http://schemas.openxmlformats.org/officeDocument/2006/relationships/customXml" Target="../ink/ink984.xml"/><Relationship Id="rId494" Type="http://schemas.openxmlformats.org/officeDocument/2006/relationships/customXml" Target="../ink/ink1005.xml"/><Relationship Id="rId508" Type="http://schemas.openxmlformats.org/officeDocument/2006/relationships/customXml" Target="../ink/ink1012.xml"/><Relationship Id="rId105" Type="http://schemas.openxmlformats.org/officeDocument/2006/relationships/image" Target="../media/image826.png"/><Relationship Id="rId147" Type="http://schemas.openxmlformats.org/officeDocument/2006/relationships/image" Target="../media/image847.png"/><Relationship Id="rId312" Type="http://schemas.openxmlformats.org/officeDocument/2006/relationships/customXml" Target="../ink/ink914.xml"/><Relationship Id="rId354" Type="http://schemas.openxmlformats.org/officeDocument/2006/relationships/customXml" Target="../ink/ink935.xml"/><Relationship Id="rId51" Type="http://schemas.openxmlformats.org/officeDocument/2006/relationships/image" Target="../media/image799.png"/><Relationship Id="rId93" Type="http://schemas.openxmlformats.org/officeDocument/2006/relationships/image" Target="../media/image820.png"/><Relationship Id="rId189" Type="http://schemas.openxmlformats.org/officeDocument/2006/relationships/image" Target="../media/image868.png"/><Relationship Id="rId396" Type="http://schemas.openxmlformats.org/officeDocument/2006/relationships/customXml" Target="../ink/ink956.xml"/><Relationship Id="rId214" Type="http://schemas.openxmlformats.org/officeDocument/2006/relationships/customXml" Target="../ink/ink865.xml"/><Relationship Id="rId256" Type="http://schemas.openxmlformats.org/officeDocument/2006/relationships/customXml" Target="../ink/ink886.xml"/><Relationship Id="rId298" Type="http://schemas.openxmlformats.org/officeDocument/2006/relationships/customXml" Target="../ink/ink907.xml"/><Relationship Id="rId421" Type="http://schemas.openxmlformats.org/officeDocument/2006/relationships/image" Target="../media/image983.png"/><Relationship Id="rId463" Type="http://schemas.openxmlformats.org/officeDocument/2006/relationships/image" Target="../media/image1004.png"/><Relationship Id="rId116" Type="http://schemas.openxmlformats.org/officeDocument/2006/relationships/customXml" Target="../ink/ink816.xml"/><Relationship Id="rId158" Type="http://schemas.openxmlformats.org/officeDocument/2006/relationships/customXml" Target="../ink/ink837.xml"/><Relationship Id="rId323" Type="http://schemas.openxmlformats.org/officeDocument/2006/relationships/image" Target="../media/image935.png"/><Relationship Id="rId20" Type="http://schemas.openxmlformats.org/officeDocument/2006/relationships/customXml" Target="../ink/ink768.xml"/><Relationship Id="rId62" Type="http://schemas.openxmlformats.org/officeDocument/2006/relationships/customXml" Target="../ink/ink789.xml"/><Relationship Id="rId365" Type="http://schemas.openxmlformats.org/officeDocument/2006/relationships/image" Target="../media/image956.png"/><Relationship Id="rId225" Type="http://schemas.openxmlformats.org/officeDocument/2006/relationships/image" Target="../media/image886.png"/><Relationship Id="rId267" Type="http://schemas.openxmlformats.org/officeDocument/2006/relationships/image" Target="../media/image907.png"/><Relationship Id="rId432" Type="http://schemas.openxmlformats.org/officeDocument/2006/relationships/customXml" Target="../ink/ink974.xml"/><Relationship Id="rId474" Type="http://schemas.openxmlformats.org/officeDocument/2006/relationships/customXml" Target="../ink/ink995.xml"/><Relationship Id="rId127" Type="http://schemas.openxmlformats.org/officeDocument/2006/relationships/image" Target="../media/image837.png"/><Relationship Id="rId31" Type="http://schemas.openxmlformats.org/officeDocument/2006/relationships/image" Target="../media/image789.png"/><Relationship Id="rId73" Type="http://schemas.openxmlformats.org/officeDocument/2006/relationships/image" Target="../media/image810.png"/><Relationship Id="rId169" Type="http://schemas.openxmlformats.org/officeDocument/2006/relationships/image" Target="../media/image858.png"/><Relationship Id="rId334" Type="http://schemas.openxmlformats.org/officeDocument/2006/relationships/customXml" Target="../ink/ink925.xml"/><Relationship Id="rId376" Type="http://schemas.openxmlformats.org/officeDocument/2006/relationships/customXml" Target="../ink/ink946.xml"/><Relationship Id="rId4" Type="http://schemas.openxmlformats.org/officeDocument/2006/relationships/customXml" Target="../ink/ink760.xml"/><Relationship Id="rId180" Type="http://schemas.openxmlformats.org/officeDocument/2006/relationships/customXml" Target="../ink/ink848.xml"/><Relationship Id="rId236" Type="http://schemas.openxmlformats.org/officeDocument/2006/relationships/customXml" Target="../ink/ink876.xml"/><Relationship Id="rId278" Type="http://schemas.openxmlformats.org/officeDocument/2006/relationships/customXml" Target="../ink/ink897.xml"/><Relationship Id="rId401" Type="http://schemas.openxmlformats.org/officeDocument/2006/relationships/image" Target="../media/image570.png"/><Relationship Id="rId443" Type="http://schemas.openxmlformats.org/officeDocument/2006/relationships/image" Target="../media/image994.png"/><Relationship Id="rId303" Type="http://schemas.openxmlformats.org/officeDocument/2006/relationships/image" Target="../media/image925.png"/><Relationship Id="rId485" Type="http://schemas.openxmlformats.org/officeDocument/2006/relationships/image" Target="../media/image1015.png"/><Relationship Id="rId42" Type="http://schemas.openxmlformats.org/officeDocument/2006/relationships/customXml" Target="../ink/ink779.xml"/><Relationship Id="rId84" Type="http://schemas.openxmlformats.org/officeDocument/2006/relationships/customXml" Target="../ink/ink800.xml"/><Relationship Id="rId138" Type="http://schemas.openxmlformats.org/officeDocument/2006/relationships/customXml" Target="../ink/ink827.xml"/><Relationship Id="rId345" Type="http://schemas.openxmlformats.org/officeDocument/2006/relationships/image" Target="../media/image946.png"/><Relationship Id="rId387" Type="http://schemas.openxmlformats.org/officeDocument/2006/relationships/image" Target="../media/image967.png"/><Relationship Id="rId510" Type="http://schemas.openxmlformats.org/officeDocument/2006/relationships/customXml" Target="../ink/ink1013.xml"/><Relationship Id="rId191" Type="http://schemas.openxmlformats.org/officeDocument/2006/relationships/image" Target="../media/image869.png"/><Relationship Id="rId205" Type="http://schemas.openxmlformats.org/officeDocument/2006/relationships/image" Target="../media/image876.png"/><Relationship Id="rId247" Type="http://schemas.openxmlformats.org/officeDocument/2006/relationships/image" Target="../media/image897.png"/><Relationship Id="rId412" Type="http://schemas.openxmlformats.org/officeDocument/2006/relationships/customXml" Target="../ink/ink964.xml"/><Relationship Id="rId107" Type="http://schemas.openxmlformats.org/officeDocument/2006/relationships/image" Target="../media/image827.png"/><Relationship Id="rId289" Type="http://schemas.openxmlformats.org/officeDocument/2006/relationships/image" Target="../media/image918.png"/><Relationship Id="rId454" Type="http://schemas.openxmlformats.org/officeDocument/2006/relationships/customXml" Target="../ink/ink985.xml"/><Relationship Id="rId496" Type="http://schemas.openxmlformats.org/officeDocument/2006/relationships/customXml" Target="../ink/ink1006.xml"/><Relationship Id="rId11" Type="http://schemas.openxmlformats.org/officeDocument/2006/relationships/image" Target="../media/image779.png"/><Relationship Id="rId53" Type="http://schemas.openxmlformats.org/officeDocument/2006/relationships/image" Target="../media/image800.png"/><Relationship Id="rId149" Type="http://schemas.openxmlformats.org/officeDocument/2006/relationships/image" Target="../media/image848.png"/><Relationship Id="rId314" Type="http://schemas.openxmlformats.org/officeDocument/2006/relationships/customXml" Target="../ink/ink915.xml"/><Relationship Id="rId356" Type="http://schemas.openxmlformats.org/officeDocument/2006/relationships/customXml" Target="../ink/ink936.xml"/><Relationship Id="rId398" Type="http://schemas.openxmlformats.org/officeDocument/2006/relationships/customXml" Target="../ink/ink957.xml"/><Relationship Id="rId95" Type="http://schemas.openxmlformats.org/officeDocument/2006/relationships/image" Target="../media/image821.png"/><Relationship Id="rId160" Type="http://schemas.openxmlformats.org/officeDocument/2006/relationships/customXml" Target="../ink/ink838.xml"/><Relationship Id="rId216" Type="http://schemas.openxmlformats.org/officeDocument/2006/relationships/customXml" Target="../ink/ink866.xml"/><Relationship Id="rId423" Type="http://schemas.openxmlformats.org/officeDocument/2006/relationships/image" Target="../media/image984.png"/><Relationship Id="rId258" Type="http://schemas.openxmlformats.org/officeDocument/2006/relationships/customXml" Target="../ink/ink887.xml"/><Relationship Id="rId465" Type="http://schemas.openxmlformats.org/officeDocument/2006/relationships/image" Target="../media/image1005.png"/><Relationship Id="rId22" Type="http://schemas.openxmlformats.org/officeDocument/2006/relationships/customXml" Target="../ink/ink769.xml"/><Relationship Id="rId64" Type="http://schemas.openxmlformats.org/officeDocument/2006/relationships/customXml" Target="../ink/ink790.xml"/><Relationship Id="rId118" Type="http://schemas.openxmlformats.org/officeDocument/2006/relationships/customXml" Target="../ink/ink817.xml"/><Relationship Id="rId325" Type="http://schemas.openxmlformats.org/officeDocument/2006/relationships/image" Target="../media/image936.png"/><Relationship Id="rId367" Type="http://schemas.openxmlformats.org/officeDocument/2006/relationships/image" Target="../media/image957.png"/><Relationship Id="rId171" Type="http://schemas.openxmlformats.org/officeDocument/2006/relationships/image" Target="../media/image859.png"/><Relationship Id="rId227" Type="http://schemas.openxmlformats.org/officeDocument/2006/relationships/image" Target="../media/image887.png"/><Relationship Id="rId269" Type="http://schemas.openxmlformats.org/officeDocument/2006/relationships/image" Target="../media/image908.png"/><Relationship Id="rId434" Type="http://schemas.openxmlformats.org/officeDocument/2006/relationships/customXml" Target="../ink/ink975.xml"/><Relationship Id="rId476" Type="http://schemas.openxmlformats.org/officeDocument/2006/relationships/customXml" Target="../ink/ink996.xml"/><Relationship Id="rId33" Type="http://schemas.openxmlformats.org/officeDocument/2006/relationships/image" Target="../media/image790.png"/><Relationship Id="rId129" Type="http://schemas.openxmlformats.org/officeDocument/2006/relationships/image" Target="../media/image838.png"/><Relationship Id="rId280" Type="http://schemas.openxmlformats.org/officeDocument/2006/relationships/customXml" Target="../ink/ink898.xml"/><Relationship Id="rId336" Type="http://schemas.openxmlformats.org/officeDocument/2006/relationships/customXml" Target="../ink/ink926.xml"/><Relationship Id="rId501" Type="http://schemas.openxmlformats.org/officeDocument/2006/relationships/image" Target="../media/image1023.png"/><Relationship Id="rId75" Type="http://schemas.openxmlformats.org/officeDocument/2006/relationships/image" Target="../media/image811.png"/><Relationship Id="rId140" Type="http://schemas.openxmlformats.org/officeDocument/2006/relationships/customXml" Target="../ink/ink828.xml"/><Relationship Id="rId182" Type="http://schemas.openxmlformats.org/officeDocument/2006/relationships/customXml" Target="../ink/ink849.xml"/><Relationship Id="rId378" Type="http://schemas.openxmlformats.org/officeDocument/2006/relationships/customXml" Target="../ink/ink947.xml"/><Relationship Id="rId403" Type="http://schemas.openxmlformats.org/officeDocument/2006/relationships/image" Target="../media/image974.png"/><Relationship Id="rId6" Type="http://schemas.openxmlformats.org/officeDocument/2006/relationships/customXml" Target="../ink/ink761.xml"/><Relationship Id="rId238" Type="http://schemas.openxmlformats.org/officeDocument/2006/relationships/customXml" Target="../ink/ink877.xml"/><Relationship Id="rId445" Type="http://schemas.openxmlformats.org/officeDocument/2006/relationships/image" Target="../media/image995.png"/><Relationship Id="rId487" Type="http://schemas.openxmlformats.org/officeDocument/2006/relationships/image" Target="../media/image1016.png"/><Relationship Id="rId291" Type="http://schemas.openxmlformats.org/officeDocument/2006/relationships/image" Target="../media/image919.png"/><Relationship Id="rId305" Type="http://schemas.openxmlformats.org/officeDocument/2006/relationships/image" Target="../media/image926.png"/><Relationship Id="rId347" Type="http://schemas.openxmlformats.org/officeDocument/2006/relationships/image" Target="../media/image947.png"/><Relationship Id="rId512" Type="http://schemas.openxmlformats.org/officeDocument/2006/relationships/customXml" Target="../ink/ink1014.xml"/><Relationship Id="rId44" Type="http://schemas.openxmlformats.org/officeDocument/2006/relationships/customXml" Target="../ink/ink780.xml"/><Relationship Id="rId86" Type="http://schemas.openxmlformats.org/officeDocument/2006/relationships/customXml" Target="../ink/ink801.xml"/><Relationship Id="rId151" Type="http://schemas.openxmlformats.org/officeDocument/2006/relationships/image" Target="../media/image849.png"/><Relationship Id="rId389" Type="http://schemas.openxmlformats.org/officeDocument/2006/relationships/image" Target="../media/image968.png"/><Relationship Id="rId193" Type="http://schemas.openxmlformats.org/officeDocument/2006/relationships/image" Target="../media/image870.png"/><Relationship Id="rId207" Type="http://schemas.openxmlformats.org/officeDocument/2006/relationships/image" Target="../media/image877.png"/><Relationship Id="rId249" Type="http://schemas.openxmlformats.org/officeDocument/2006/relationships/image" Target="../media/image898.png"/><Relationship Id="rId414" Type="http://schemas.openxmlformats.org/officeDocument/2006/relationships/customXml" Target="../ink/ink965.xml"/><Relationship Id="rId456" Type="http://schemas.openxmlformats.org/officeDocument/2006/relationships/customXml" Target="../ink/ink986.xml"/><Relationship Id="rId498" Type="http://schemas.openxmlformats.org/officeDocument/2006/relationships/customXml" Target="../ink/ink1007.xml"/><Relationship Id="rId13" Type="http://schemas.openxmlformats.org/officeDocument/2006/relationships/image" Target="../media/image780.png"/><Relationship Id="rId109" Type="http://schemas.openxmlformats.org/officeDocument/2006/relationships/image" Target="../media/image828.png"/><Relationship Id="rId260" Type="http://schemas.openxmlformats.org/officeDocument/2006/relationships/customXml" Target="../ink/ink888.xml"/><Relationship Id="rId316" Type="http://schemas.openxmlformats.org/officeDocument/2006/relationships/customXml" Target="../ink/ink916.xml"/><Relationship Id="rId55" Type="http://schemas.openxmlformats.org/officeDocument/2006/relationships/image" Target="../media/image801.png"/><Relationship Id="rId97" Type="http://schemas.openxmlformats.org/officeDocument/2006/relationships/image" Target="../media/image822.png"/><Relationship Id="rId120" Type="http://schemas.openxmlformats.org/officeDocument/2006/relationships/customXml" Target="../ink/ink818.xml"/><Relationship Id="rId358" Type="http://schemas.openxmlformats.org/officeDocument/2006/relationships/customXml" Target="../ink/ink937.xml"/><Relationship Id="rId162" Type="http://schemas.openxmlformats.org/officeDocument/2006/relationships/customXml" Target="../ink/ink839.xml"/><Relationship Id="rId218" Type="http://schemas.openxmlformats.org/officeDocument/2006/relationships/customXml" Target="../ink/ink867.xml"/><Relationship Id="rId425" Type="http://schemas.openxmlformats.org/officeDocument/2006/relationships/image" Target="../media/image985.png"/><Relationship Id="rId467" Type="http://schemas.openxmlformats.org/officeDocument/2006/relationships/image" Target="../media/image1006.png"/><Relationship Id="rId271" Type="http://schemas.openxmlformats.org/officeDocument/2006/relationships/image" Target="../media/image909.png"/><Relationship Id="rId24" Type="http://schemas.openxmlformats.org/officeDocument/2006/relationships/customXml" Target="../ink/ink770.xml"/><Relationship Id="rId66" Type="http://schemas.openxmlformats.org/officeDocument/2006/relationships/customXml" Target="../ink/ink791.xml"/><Relationship Id="rId131" Type="http://schemas.openxmlformats.org/officeDocument/2006/relationships/image" Target="../media/image839.png"/><Relationship Id="rId327" Type="http://schemas.openxmlformats.org/officeDocument/2006/relationships/image" Target="../media/image937.png"/><Relationship Id="rId369" Type="http://schemas.openxmlformats.org/officeDocument/2006/relationships/image" Target="../media/image958.png"/><Relationship Id="rId173" Type="http://schemas.openxmlformats.org/officeDocument/2006/relationships/image" Target="../media/image860.png"/><Relationship Id="rId229" Type="http://schemas.openxmlformats.org/officeDocument/2006/relationships/image" Target="../media/image888.png"/><Relationship Id="rId380" Type="http://schemas.openxmlformats.org/officeDocument/2006/relationships/customXml" Target="../ink/ink948.xml"/><Relationship Id="rId436" Type="http://schemas.openxmlformats.org/officeDocument/2006/relationships/customXml" Target="../ink/ink976.xml"/><Relationship Id="rId240" Type="http://schemas.openxmlformats.org/officeDocument/2006/relationships/customXml" Target="../ink/ink878.xml"/><Relationship Id="rId478" Type="http://schemas.openxmlformats.org/officeDocument/2006/relationships/customXml" Target="../ink/ink997.xml"/><Relationship Id="rId35" Type="http://schemas.openxmlformats.org/officeDocument/2006/relationships/image" Target="../media/image791.png"/><Relationship Id="rId77" Type="http://schemas.openxmlformats.org/officeDocument/2006/relationships/image" Target="../media/image812.png"/><Relationship Id="rId100" Type="http://schemas.openxmlformats.org/officeDocument/2006/relationships/customXml" Target="../ink/ink808.xml"/><Relationship Id="rId282" Type="http://schemas.openxmlformats.org/officeDocument/2006/relationships/customXml" Target="../ink/ink899.xml"/><Relationship Id="rId338" Type="http://schemas.openxmlformats.org/officeDocument/2006/relationships/customXml" Target="../ink/ink927.xml"/><Relationship Id="rId503" Type="http://schemas.openxmlformats.org/officeDocument/2006/relationships/image" Target="../media/image1024.png"/><Relationship Id="rId8" Type="http://schemas.openxmlformats.org/officeDocument/2006/relationships/customXml" Target="../ink/ink762.xml"/><Relationship Id="rId142" Type="http://schemas.openxmlformats.org/officeDocument/2006/relationships/customXml" Target="../ink/ink829.xml"/><Relationship Id="rId184" Type="http://schemas.openxmlformats.org/officeDocument/2006/relationships/customXml" Target="../ink/ink850.xml"/><Relationship Id="rId391" Type="http://schemas.openxmlformats.org/officeDocument/2006/relationships/image" Target="../media/image969.png"/><Relationship Id="rId405" Type="http://schemas.openxmlformats.org/officeDocument/2006/relationships/image" Target="../media/image975.png"/><Relationship Id="rId447" Type="http://schemas.openxmlformats.org/officeDocument/2006/relationships/image" Target="../media/image996.png"/><Relationship Id="rId251" Type="http://schemas.openxmlformats.org/officeDocument/2006/relationships/image" Target="../media/image899.png"/><Relationship Id="rId489" Type="http://schemas.openxmlformats.org/officeDocument/2006/relationships/image" Target="../media/image1017.png"/><Relationship Id="rId46" Type="http://schemas.openxmlformats.org/officeDocument/2006/relationships/customXml" Target="../ink/ink781.xml"/><Relationship Id="rId293" Type="http://schemas.openxmlformats.org/officeDocument/2006/relationships/image" Target="../media/image920.png"/><Relationship Id="rId307" Type="http://schemas.openxmlformats.org/officeDocument/2006/relationships/image" Target="../media/image927.png"/><Relationship Id="rId349" Type="http://schemas.openxmlformats.org/officeDocument/2006/relationships/image" Target="../media/image948.png"/><Relationship Id="rId514" Type="http://schemas.openxmlformats.org/officeDocument/2006/relationships/customXml" Target="../ink/ink1015.xml"/><Relationship Id="rId88" Type="http://schemas.openxmlformats.org/officeDocument/2006/relationships/customXml" Target="../ink/ink802.xml"/><Relationship Id="rId111" Type="http://schemas.openxmlformats.org/officeDocument/2006/relationships/image" Target="../media/image829.png"/><Relationship Id="rId153" Type="http://schemas.openxmlformats.org/officeDocument/2006/relationships/image" Target="../media/image850.png"/><Relationship Id="rId195" Type="http://schemas.openxmlformats.org/officeDocument/2006/relationships/image" Target="../media/image871.png"/><Relationship Id="rId209" Type="http://schemas.openxmlformats.org/officeDocument/2006/relationships/image" Target="../media/image878.png"/><Relationship Id="rId360" Type="http://schemas.openxmlformats.org/officeDocument/2006/relationships/customXml" Target="../ink/ink938.xml"/><Relationship Id="rId416" Type="http://schemas.openxmlformats.org/officeDocument/2006/relationships/customXml" Target="../ink/ink966.xml"/><Relationship Id="rId220" Type="http://schemas.openxmlformats.org/officeDocument/2006/relationships/customXml" Target="../ink/ink868.xml"/><Relationship Id="rId458" Type="http://schemas.openxmlformats.org/officeDocument/2006/relationships/customXml" Target="../ink/ink987.xml"/><Relationship Id="rId15" Type="http://schemas.openxmlformats.org/officeDocument/2006/relationships/image" Target="../media/image781.png"/><Relationship Id="rId57" Type="http://schemas.openxmlformats.org/officeDocument/2006/relationships/image" Target="../media/image802.png"/><Relationship Id="rId262" Type="http://schemas.openxmlformats.org/officeDocument/2006/relationships/customXml" Target="../ink/ink889.xml"/><Relationship Id="rId318" Type="http://schemas.openxmlformats.org/officeDocument/2006/relationships/customXml" Target="../ink/ink917.xml"/><Relationship Id="rId99" Type="http://schemas.openxmlformats.org/officeDocument/2006/relationships/image" Target="../media/image823.png"/><Relationship Id="rId122" Type="http://schemas.openxmlformats.org/officeDocument/2006/relationships/customXml" Target="../ink/ink819.xml"/><Relationship Id="rId164" Type="http://schemas.openxmlformats.org/officeDocument/2006/relationships/customXml" Target="../ink/ink840.xml"/><Relationship Id="rId371" Type="http://schemas.openxmlformats.org/officeDocument/2006/relationships/image" Target="../media/image959.png"/><Relationship Id="rId427" Type="http://schemas.openxmlformats.org/officeDocument/2006/relationships/image" Target="../media/image986.png"/><Relationship Id="rId469" Type="http://schemas.openxmlformats.org/officeDocument/2006/relationships/image" Target="../media/image1007.png"/><Relationship Id="rId26" Type="http://schemas.openxmlformats.org/officeDocument/2006/relationships/customXml" Target="../ink/ink771.xml"/><Relationship Id="rId231" Type="http://schemas.openxmlformats.org/officeDocument/2006/relationships/image" Target="../media/image889.png"/><Relationship Id="rId273" Type="http://schemas.openxmlformats.org/officeDocument/2006/relationships/image" Target="../media/image910.png"/><Relationship Id="rId329" Type="http://schemas.openxmlformats.org/officeDocument/2006/relationships/image" Target="../media/image938.png"/><Relationship Id="rId480" Type="http://schemas.openxmlformats.org/officeDocument/2006/relationships/customXml" Target="../ink/ink998.xml"/><Relationship Id="rId68" Type="http://schemas.openxmlformats.org/officeDocument/2006/relationships/customXml" Target="../ink/ink792.xml"/><Relationship Id="rId133" Type="http://schemas.openxmlformats.org/officeDocument/2006/relationships/image" Target="../media/image840.png"/><Relationship Id="rId175" Type="http://schemas.openxmlformats.org/officeDocument/2006/relationships/image" Target="../media/image861.png"/><Relationship Id="rId340" Type="http://schemas.openxmlformats.org/officeDocument/2006/relationships/customXml" Target="../ink/ink928.xml"/><Relationship Id="rId200" Type="http://schemas.openxmlformats.org/officeDocument/2006/relationships/customXml" Target="../ink/ink858.xml"/><Relationship Id="rId382" Type="http://schemas.openxmlformats.org/officeDocument/2006/relationships/customXml" Target="../ink/ink949.xml"/><Relationship Id="rId438" Type="http://schemas.openxmlformats.org/officeDocument/2006/relationships/customXml" Target="../ink/ink977.xml"/><Relationship Id="rId242" Type="http://schemas.openxmlformats.org/officeDocument/2006/relationships/customXml" Target="../ink/ink879.xml"/><Relationship Id="rId284" Type="http://schemas.openxmlformats.org/officeDocument/2006/relationships/customXml" Target="../ink/ink900.xml"/><Relationship Id="rId491" Type="http://schemas.openxmlformats.org/officeDocument/2006/relationships/image" Target="../media/image1018.png"/><Relationship Id="rId505" Type="http://schemas.openxmlformats.org/officeDocument/2006/relationships/image" Target="../media/image1025.png"/><Relationship Id="rId37" Type="http://schemas.openxmlformats.org/officeDocument/2006/relationships/image" Target="../media/image792.png"/><Relationship Id="rId79" Type="http://schemas.openxmlformats.org/officeDocument/2006/relationships/image" Target="../media/image813.png"/><Relationship Id="rId102" Type="http://schemas.openxmlformats.org/officeDocument/2006/relationships/customXml" Target="../ink/ink809.xml"/><Relationship Id="rId144" Type="http://schemas.openxmlformats.org/officeDocument/2006/relationships/customXml" Target="../ink/ink830.xml"/><Relationship Id="rId90" Type="http://schemas.openxmlformats.org/officeDocument/2006/relationships/customXml" Target="../ink/ink803.xml"/><Relationship Id="rId186" Type="http://schemas.openxmlformats.org/officeDocument/2006/relationships/customXml" Target="../ink/ink851.xml"/><Relationship Id="rId351" Type="http://schemas.openxmlformats.org/officeDocument/2006/relationships/image" Target="../media/image949.png"/><Relationship Id="rId393" Type="http://schemas.openxmlformats.org/officeDocument/2006/relationships/image" Target="../media/image970.png"/><Relationship Id="rId407" Type="http://schemas.openxmlformats.org/officeDocument/2006/relationships/image" Target="../media/image976.png"/><Relationship Id="rId449" Type="http://schemas.openxmlformats.org/officeDocument/2006/relationships/image" Target="../media/image997.png"/><Relationship Id="rId211" Type="http://schemas.openxmlformats.org/officeDocument/2006/relationships/image" Target="../media/image879.png"/><Relationship Id="rId253" Type="http://schemas.openxmlformats.org/officeDocument/2006/relationships/image" Target="../media/image900.png"/><Relationship Id="rId295" Type="http://schemas.openxmlformats.org/officeDocument/2006/relationships/image" Target="../media/image921.png"/><Relationship Id="rId309" Type="http://schemas.openxmlformats.org/officeDocument/2006/relationships/image" Target="../media/image928.png"/><Relationship Id="rId460" Type="http://schemas.openxmlformats.org/officeDocument/2006/relationships/customXml" Target="../ink/ink988.xml"/><Relationship Id="rId48" Type="http://schemas.openxmlformats.org/officeDocument/2006/relationships/customXml" Target="../ink/ink782.xml"/><Relationship Id="rId113" Type="http://schemas.openxmlformats.org/officeDocument/2006/relationships/image" Target="../media/image830.png"/><Relationship Id="rId320" Type="http://schemas.openxmlformats.org/officeDocument/2006/relationships/customXml" Target="../ink/ink918.xml"/><Relationship Id="rId155" Type="http://schemas.openxmlformats.org/officeDocument/2006/relationships/image" Target="../media/image851.png"/><Relationship Id="rId197" Type="http://schemas.openxmlformats.org/officeDocument/2006/relationships/image" Target="../media/image872.png"/><Relationship Id="rId362" Type="http://schemas.openxmlformats.org/officeDocument/2006/relationships/customXml" Target="../ink/ink939.xml"/><Relationship Id="rId418" Type="http://schemas.openxmlformats.org/officeDocument/2006/relationships/customXml" Target="../ink/ink967.xml"/><Relationship Id="rId222" Type="http://schemas.openxmlformats.org/officeDocument/2006/relationships/customXml" Target="../ink/ink869.xml"/><Relationship Id="rId264" Type="http://schemas.openxmlformats.org/officeDocument/2006/relationships/customXml" Target="../ink/ink890.xml"/><Relationship Id="rId471" Type="http://schemas.openxmlformats.org/officeDocument/2006/relationships/image" Target="../media/image1008.png"/><Relationship Id="rId17" Type="http://schemas.openxmlformats.org/officeDocument/2006/relationships/image" Target="../media/image782.png"/><Relationship Id="rId59" Type="http://schemas.openxmlformats.org/officeDocument/2006/relationships/image" Target="../media/image803.png"/><Relationship Id="rId124" Type="http://schemas.openxmlformats.org/officeDocument/2006/relationships/customXml" Target="../ink/ink820.xml"/><Relationship Id="rId70" Type="http://schemas.openxmlformats.org/officeDocument/2006/relationships/customXml" Target="../ink/ink793.xml"/><Relationship Id="rId166" Type="http://schemas.openxmlformats.org/officeDocument/2006/relationships/customXml" Target="../ink/ink841.xml"/><Relationship Id="rId331" Type="http://schemas.openxmlformats.org/officeDocument/2006/relationships/image" Target="../media/image939.png"/><Relationship Id="rId373" Type="http://schemas.openxmlformats.org/officeDocument/2006/relationships/image" Target="../media/image960.png"/><Relationship Id="rId429" Type="http://schemas.openxmlformats.org/officeDocument/2006/relationships/image" Target="../media/image98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90.png"/><Relationship Id="rId440" Type="http://schemas.openxmlformats.org/officeDocument/2006/relationships/customXml" Target="../ink/ink978.xml"/><Relationship Id="rId28" Type="http://schemas.openxmlformats.org/officeDocument/2006/relationships/customXml" Target="../ink/ink772.xml"/><Relationship Id="rId275" Type="http://schemas.openxmlformats.org/officeDocument/2006/relationships/image" Target="../media/image911.png"/><Relationship Id="rId300" Type="http://schemas.openxmlformats.org/officeDocument/2006/relationships/customXml" Target="../ink/ink908.xml"/><Relationship Id="rId482" Type="http://schemas.openxmlformats.org/officeDocument/2006/relationships/customXml" Target="../ink/ink999.xml"/><Relationship Id="rId81" Type="http://schemas.openxmlformats.org/officeDocument/2006/relationships/image" Target="../media/image814.png"/><Relationship Id="rId135" Type="http://schemas.openxmlformats.org/officeDocument/2006/relationships/image" Target="../media/image841.png"/><Relationship Id="rId177" Type="http://schemas.openxmlformats.org/officeDocument/2006/relationships/image" Target="../media/image862.png"/><Relationship Id="rId342" Type="http://schemas.openxmlformats.org/officeDocument/2006/relationships/customXml" Target="../ink/ink929.xml"/><Relationship Id="rId384" Type="http://schemas.openxmlformats.org/officeDocument/2006/relationships/customXml" Target="../ink/ink950.xml"/><Relationship Id="rId202" Type="http://schemas.openxmlformats.org/officeDocument/2006/relationships/customXml" Target="../ink/ink859.xml"/><Relationship Id="rId244" Type="http://schemas.openxmlformats.org/officeDocument/2006/relationships/customXml" Target="../ink/ink880.xml"/><Relationship Id="rId39" Type="http://schemas.openxmlformats.org/officeDocument/2006/relationships/image" Target="../media/image793.png"/><Relationship Id="rId286" Type="http://schemas.openxmlformats.org/officeDocument/2006/relationships/customXml" Target="../ink/ink901.xml"/><Relationship Id="rId451" Type="http://schemas.openxmlformats.org/officeDocument/2006/relationships/image" Target="../media/image998.png"/><Relationship Id="rId493" Type="http://schemas.openxmlformats.org/officeDocument/2006/relationships/image" Target="../media/image1019.png"/><Relationship Id="rId507" Type="http://schemas.openxmlformats.org/officeDocument/2006/relationships/image" Target="../media/image1026.png"/><Relationship Id="rId50" Type="http://schemas.openxmlformats.org/officeDocument/2006/relationships/customXml" Target="../ink/ink783.xml"/><Relationship Id="rId104" Type="http://schemas.openxmlformats.org/officeDocument/2006/relationships/customXml" Target="../ink/ink810.xml"/><Relationship Id="rId146" Type="http://schemas.openxmlformats.org/officeDocument/2006/relationships/customXml" Target="../ink/ink831.xml"/><Relationship Id="rId188" Type="http://schemas.openxmlformats.org/officeDocument/2006/relationships/customXml" Target="../ink/ink852.xml"/><Relationship Id="rId311" Type="http://schemas.openxmlformats.org/officeDocument/2006/relationships/image" Target="../media/image929.png"/><Relationship Id="rId353" Type="http://schemas.openxmlformats.org/officeDocument/2006/relationships/image" Target="../media/image950.png"/><Relationship Id="rId395" Type="http://schemas.openxmlformats.org/officeDocument/2006/relationships/image" Target="../media/image971.png"/><Relationship Id="rId409" Type="http://schemas.openxmlformats.org/officeDocument/2006/relationships/image" Target="../media/image977.png"/><Relationship Id="rId92" Type="http://schemas.openxmlformats.org/officeDocument/2006/relationships/customXml" Target="../ink/ink804.xml"/><Relationship Id="rId213" Type="http://schemas.openxmlformats.org/officeDocument/2006/relationships/image" Target="../media/image880.png"/><Relationship Id="rId420" Type="http://schemas.openxmlformats.org/officeDocument/2006/relationships/customXml" Target="../ink/ink968.xml"/><Relationship Id="rId255" Type="http://schemas.openxmlformats.org/officeDocument/2006/relationships/image" Target="../media/image901.png"/><Relationship Id="rId297" Type="http://schemas.openxmlformats.org/officeDocument/2006/relationships/image" Target="../media/image922.png"/><Relationship Id="rId462" Type="http://schemas.openxmlformats.org/officeDocument/2006/relationships/customXml" Target="../ink/ink989.xml"/><Relationship Id="rId115" Type="http://schemas.openxmlformats.org/officeDocument/2006/relationships/image" Target="../media/image831.png"/><Relationship Id="rId157" Type="http://schemas.openxmlformats.org/officeDocument/2006/relationships/image" Target="../media/image852.png"/><Relationship Id="rId322" Type="http://schemas.openxmlformats.org/officeDocument/2006/relationships/customXml" Target="../ink/ink919.xml"/><Relationship Id="rId364" Type="http://schemas.openxmlformats.org/officeDocument/2006/relationships/customXml" Target="../ink/ink940.xml"/><Relationship Id="rId61" Type="http://schemas.openxmlformats.org/officeDocument/2006/relationships/image" Target="../media/image804.png"/><Relationship Id="rId199" Type="http://schemas.openxmlformats.org/officeDocument/2006/relationships/image" Target="../media/image873.png"/><Relationship Id="rId19" Type="http://schemas.openxmlformats.org/officeDocument/2006/relationships/image" Target="../media/image783.png"/><Relationship Id="rId224" Type="http://schemas.openxmlformats.org/officeDocument/2006/relationships/customXml" Target="../ink/ink870.xml"/><Relationship Id="rId266" Type="http://schemas.openxmlformats.org/officeDocument/2006/relationships/customXml" Target="../ink/ink891.xml"/><Relationship Id="rId431" Type="http://schemas.openxmlformats.org/officeDocument/2006/relationships/image" Target="../media/image988.png"/><Relationship Id="rId473" Type="http://schemas.openxmlformats.org/officeDocument/2006/relationships/image" Target="../media/image1009.png"/><Relationship Id="rId30" Type="http://schemas.openxmlformats.org/officeDocument/2006/relationships/customXml" Target="../ink/ink773.xml"/><Relationship Id="rId126" Type="http://schemas.openxmlformats.org/officeDocument/2006/relationships/customXml" Target="../ink/ink821.xml"/><Relationship Id="rId168" Type="http://schemas.openxmlformats.org/officeDocument/2006/relationships/customXml" Target="../ink/ink842.xml"/><Relationship Id="rId333" Type="http://schemas.openxmlformats.org/officeDocument/2006/relationships/image" Target="../media/image940.png"/><Relationship Id="rId72" Type="http://schemas.openxmlformats.org/officeDocument/2006/relationships/customXml" Target="../ink/ink794.xml"/><Relationship Id="rId375" Type="http://schemas.openxmlformats.org/officeDocument/2006/relationships/image" Target="../media/image961.png"/><Relationship Id="rId3" Type="http://schemas.openxmlformats.org/officeDocument/2006/relationships/image" Target="../media/image775.png"/><Relationship Id="rId235" Type="http://schemas.openxmlformats.org/officeDocument/2006/relationships/image" Target="../media/image891.png"/><Relationship Id="rId277" Type="http://schemas.openxmlformats.org/officeDocument/2006/relationships/image" Target="../media/image912.png"/><Relationship Id="rId400" Type="http://schemas.openxmlformats.org/officeDocument/2006/relationships/customXml" Target="../ink/ink958.xml"/><Relationship Id="rId442" Type="http://schemas.openxmlformats.org/officeDocument/2006/relationships/customXml" Target="../ink/ink979.xml"/><Relationship Id="rId484" Type="http://schemas.openxmlformats.org/officeDocument/2006/relationships/customXml" Target="../ink/ink1000.xml"/><Relationship Id="rId137" Type="http://schemas.openxmlformats.org/officeDocument/2006/relationships/image" Target="../media/image842.png"/><Relationship Id="rId302" Type="http://schemas.openxmlformats.org/officeDocument/2006/relationships/customXml" Target="../ink/ink909.xml"/><Relationship Id="rId344" Type="http://schemas.openxmlformats.org/officeDocument/2006/relationships/customXml" Target="../ink/ink930.xml"/><Relationship Id="rId41" Type="http://schemas.openxmlformats.org/officeDocument/2006/relationships/image" Target="../media/image794.png"/><Relationship Id="rId83" Type="http://schemas.openxmlformats.org/officeDocument/2006/relationships/image" Target="../media/image815.png"/><Relationship Id="rId179" Type="http://schemas.openxmlformats.org/officeDocument/2006/relationships/image" Target="../media/image863.png"/><Relationship Id="rId386" Type="http://schemas.openxmlformats.org/officeDocument/2006/relationships/customXml" Target="../ink/ink951.xml"/><Relationship Id="rId190" Type="http://schemas.openxmlformats.org/officeDocument/2006/relationships/customXml" Target="../ink/ink853.xml"/><Relationship Id="rId204" Type="http://schemas.openxmlformats.org/officeDocument/2006/relationships/customXml" Target="../ink/ink860.xml"/><Relationship Id="rId246" Type="http://schemas.openxmlformats.org/officeDocument/2006/relationships/customXml" Target="../ink/ink881.xml"/><Relationship Id="rId288" Type="http://schemas.openxmlformats.org/officeDocument/2006/relationships/customXml" Target="../ink/ink902.xml"/><Relationship Id="rId411" Type="http://schemas.openxmlformats.org/officeDocument/2006/relationships/image" Target="../media/image978.png"/><Relationship Id="rId453" Type="http://schemas.openxmlformats.org/officeDocument/2006/relationships/image" Target="../media/image999.png"/><Relationship Id="rId509" Type="http://schemas.openxmlformats.org/officeDocument/2006/relationships/image" Target="../media/image1027.png"/><Relationship Id="rId106" Type="http://schemas.openxmlformats.org/officeDocument/2006/relationships/customXml" Target="../ink/ink811.xml"/><Relationship Id="rId313" Type="http://schemas.openxmlformats.org/officeDocument/2006/relationships/image" Target="../media/image930.png"/><Relationship Id="rId495" Type="http://schemas.openxmlformats.org/officeDocument/2006/relationships/image" Target="../media/image1020.png"/><Relationship Id="rId10" Type="http://schemas.openxmlformats.org/officeDocument/2006/relationships/customXml" Target="../ink/ink763.xml"/><Relationship Id="rId52" Type="http://schemas.openxmlformats.org/officeDocument/2006/relationships/customXml" Target="../ink/ink784.xml"/><Relationship Id="rId94" Type="http://schemas.openxmlformats.org/officeDocument/2006/relationships/customXml" Target="../ink/ink805.xml"/><Relationship Id="rId148" Type="http://schemas.openxmlformats.org/officeDocument/2006/relationships/customXml" Target="../ink/ink832.xml"/><Relationship Id="rId355" Type="http://schemas.openxmlformats.org/officeDocument/2006/relationships/image" Target="../media/image951.png"/><Relationship Id="rId397" Type="http://schemas.openxmlformats.org/officeDocument/2006/relationships/image" Target="../media/image972.png"/><Relationship Id="rId215" Type="http://schemas.openxmlformats.org/officeDocument/2006/relationships/image" Target="../media/image881.png"/><Relationship Id="rId257" Type="http://schemas.openxmlformats.org/officeDocument/2006/relationships/image" Target="../media/image902.png"/><Relationship Id="rId422" Type="http://schemas.openxmlformats.org/officeDocument/2006/relationships/customXml" Target="../ink/ink969.xml"/><Relationship Id="rId464" Type="http://schemas.openxmlformats.org/officeDocument/2006/relationships/customXml" Target="../ink/ink990.xml"/><Relationship Id="rId299" Type="http://schemas.openxmlformats.org/officeDocument/2006/relationships/image" Target="../media/image923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88.png"/><Relationship Id="rId299" Type="http://schemas.openxmlformats.org/officeDocument/2006/relationships/image" Target="../media/image1178.png"/><Relationship Id="rId21" Type="http://schemas.openxmlformats.org/officeDocument/2006/relationships/image" Target="../media/image1040.png"/><Relationship Id="rId63" Type="http://schemas.openxmlformats.org/officeDocument/2006/relationships/image" Target="../media/image1061.png"/><Relationship Id="rId159" Type="http://schemas.openxmlformats.org/officeDocument/2006/relationships/image" Target="../media/image1109.png"/><Relationship Id="rId324" Type="http://schemas.openxmlformats.org/officeDocument/2006/relationships/customXml" Target="../ink/ink1177.xml"/><Relationship Id="rId366" Type="http://schemas.openxmlformats.org/officeDocument/2006/relationships/customXml" Target="../ink/ink1198.xml"/><Relationship Id="rId170" Type="http://schemas.openxmlformats.org/officeDocument/2006/relationships/customXml" Target="../ink/ink1100.xml"/><Relationship Id="rId226" Type="http://schemas.openxmlformats.org/officeDocument/2006/relationships/customXml" Target="../ink/ink1128.xml"/><Relationship Id="rId268" Type="http://schemas.openxmlformats.org/officeDocument/2006/relationships/customXml" Target="../ink/ink1149.xml"/><Relationship Id="rId32" Type="http://schemas.openxmlformats.org/officeDocument/2006/relationships/customXml" Target="../ink/ink1031.xml"/><Relationship Id="rId74" Type="http://schemas.openxmlformats.org/officeDocument/2006/relationships/customXml" Target="../ink/ink1052.xml"/><Relationship Id="rId128" Type="http://schemas.openxmlformats.org/officeDocument/2006/relationships/customXml" Target="../ink/ink1079.xml"/><Relationship Id="rId335" Type="http://schemas.openxmlformats.org/officeDocument/2006/relationships/image" Target="../media/image1196.png"/><Relationship Id="rId377" Type="http://schemas.openxmlformats.org/officeDocument/2006/relationships/image" Target="../media/image1216.png"/><Relationship Id="rId5" Type="http://schemas.openxmlformats.org/officeDocument/2006/relationships/image" Target="../media/image1032.png"/><Relationship Id="rId181" Type="http://schemas.openxmlformats.org/officeDocument/2006/relationships/image" Target="../media/image1120.png"/><Relationship Id="rId237" Type="http://schemas.openxmlformats.org/officeDocument/2006/relationships/image" Target="../media/image1148.png"/><Relationship Id="rId279" Type="http://schemas.openxmlformats.org/officeDocument/2006/relationships/image" Target="../media/image1169.png"/><Relationship Id="rId43" Type="http://schemas.openxmlformats.org/officeDocument/2006/relationships/image" Target="../media/image1051.png"/><Relationship Id="rId139" Type="http://schemas.openxmlformats.org/officeDocument/2006/relationships/image" Target="../media/image1099.png"/><Relationship Id="rId290" Type="http://schemas.openxmlformats.org/officeDocument/2006/relationships/customXml" Target="../ink/ink1160.xml"/><Relationship Id="rId304" Type="http://schemas.openxmlformats.org/officeDocument/2006/relationships/customXml" Target="../ink/ink1167.xml"/><Relationship Id="rId346" Type="http://schemas.openxmlformats.org/officeDocument/2006/relationships/customXml" Target="../ink/ink1188.xml"/><Relationship Id="rId388" Type="http://schemas.openxmlformats.org/officeDocument/2006/relationships/customXml" Target="../ink/ink1209.xml"/><Relationship Id="rId85" Type="http://schemas.openxmlformats.org/officeDocument/2006/relationships/image" Target="../media/image1072.png"/><Relationship Id="rId150" Type="http://schemas.openxmlformats.org/officeDocument/2006/relationships/customXml" Target="../ink/ink1090.xml"/><Relationship Id="rId192" Type="http://schemas.openxmlformats.org/officeDocument/2006/relationships/customXml" Target="../ink/ink1111.xml"/><Relationship Id="rId206" Type="http://schemas.openxmlformats.org/officeDocument/2006/relationships/customXml" Target="../ink/ink1118.xml"/><Relationship Id="rId248" Type="http://schemas.openxmlformats.org/officeDocument/2006/relationships/customXml" Target="../ink/ink1139.xml"/><Relationship Id="rId12" Type="http://schemas.openxmlformats.org/officeDocument/2006/relationships/customXml" Target="../ink/ink1021.xml"/><Relationship Id="rId108" Type="http://schemas.openxmlformats.org/officeDocument/2006/relationships/customXml" Target="../ink/ink1069.xml"/><Relationship Id="rId315" Type="http://schemas.openxmlformats.org/officeDocument/2006/relationships/image" Target="../media/image1186.png"/><Relationship Id="rId357" Type="http://schemas.openxmlformats.org/officeDocument/2006/relationships/image" Target="../media/image1206.png"/><Relationship Id="rId54" Type="http://schemas.openxmlformats.org/officeDocument/2006/relationships/customXml" Target="../ink/ink1042.xml"/><Relationship Id="rId96" Type="http://schemas.openxmlformats.org/officeDocument/2006/relationships/customXml" Target="../ink/ink1063.xml"/><Relationship Id="rId161" Type="http://schemas.openxmlformats.org/officeDocument/2006/relationships/image" Target="../media/image1110.png"/><Relationship Id="rId217" Type="http://schemas.openxmlformats.org/officeDocument/2006/relationships/image" Target="../media/image1138.png"/><Relationship Id="rId259" Type="http://schemas.openxmlformats.org/officeDocument/2006/relationships/image" Target="../media/image1159.png"/><Relationship Id="rId23" Type="http://schemas.openxmlformats.org/officeDocument/2006/relationships/image" Target="../media/image1041.png"/><Relationship Id="rId119" Type="http://schemas.openxmlformats.org/officeDocument/2006/relationships/image" Target="../media/image1089.png"/><Relationship Id="rId270" Type="http://schemas.openxmlformats.org/officeDocument/2006/relationships/customXml" Target="../ink/ink1150.xml"/><Relationship Id="rId326" Type="http://schemas.openxmlformats.org/officeDocument/2006/relationships/customXml" Target="../ink/ink1178.xml"/><Relationship Id="rId65" Type="http://schemas.openxmlformats.org/officeDocument/2006/relationships/image" Target="../media/image1062.png"/><Relationship Id="rId130" Type="http://schemas.openxmlformats.org/officeDocument/2006/relationships/customXml" Target="../ink/ink1080.xml"/><Relationship Id="rId368" Type="http://schemas.openxmlformats.org/officeDocument/2006/relationships/customXml" Target="../ink/ink1199.xml"/><Relationship Id="rId172" Type="http://schemas.openxmlformats.org/officeDocument/2006/relationships/customXml" Target="../ink/ink1101.xml"/><Relationship Id="rId228" Type="http://schemas.openxmlformats.org/officeDocument/2006/relationships/customXml" Target="../ink/ink1129.xml"/><Relationship Id="rId281" Type="http://schemas.openxmlformats.org/officeDocument/2006/relationships/image" Target="../media/image1170.png"/><Relationship Id="rId337" Type="http://schemas.openxmlformats.org/officeDocument/2006/relationships/image" Target="../media/image1197.png"/><Relationship Id="rId34" Type="http://schemas.openxmlformats.org/officeDocument/2006/relationships/customXml" Target="../ink/ink1032.xml"/><Relationship Id="rId76" Type="http://schemas.openxmlformats.org/officeDocument/2006/relationships/customXml" Target="../ink/ink1053.xml"/><Relationship Id="rId141" Type="http://schemas.openxmlformats.org/officeDocument/2006/relationships/image" Target="../media/image1100.png"/><Relationship Id="rId379" Type="http://schemas.openxmlformats.org/officeDocument/2006/relationships/image" Target="../media/image1217.png"/><Relationship Id="rId7" Type="http://schemas.openxmlformats.org/officeDocument/2006/relationships/image" Target="../media/image1033.png"/><Relationship Id="rId183" Type="http://schemas.openxmlformats.org/officeDocument/2006/relationships/image" Target="../media/image1121.png"/><Relationship Id="rId239" Type="http://schemas.openxmlformats.org/officeDocument/2006/relationships/image" Target="../media/image1149.png"/><Relationship Id="rId390" Type="http://schemas.openxmlformats.org/officeDocument/2006/relationships/customXml" Target="../ink/ink1210.xml"/><Relationship Id="rId250" Type="http://schemas.openxmlformats.org/officeDocument/2006/relationships/customXml" Target="../ink/ink1140.xml"/><Relationship Id="rId292" Type="http://schemas.openxmlformats.org/officeDocument/2006/relationships/customXml" Target="../ink/ink1161.xml"/><Relationship Id="rId306" Type="http://schemas.openxmlformats.org/officeDocument/2006/relationships/customXml" Target="../ink/ink1168.xml"/><Relationship Id="rId45" Type="http://schemas.openxmlformats.org/officeDocument/2006/relationships/image" Target="../media/image1052.png"/><Relationship Id="rId87" Type="http://schemas.openxmlformats.org/officeDocument/2006/relationships/image" Target="../media/image1073.png"/><Relationship Id="rId110" Type="http://schemas.openxmlformats.org/officeDocument/2006/relationships/customXml" Target="../ink/ink1070.xml"/><Relationship Id="rId348" Type="http://schemas.openxmlformats.org/officeDocument/2006/relationships/customXml" Target="../ink/ink1189.xml"/><Relationship Id="rId152" Type="http://schemas.openxmlformats.org/officeDocument/2006/relationships/customXml" Target="../ink/ink1091.xml"/><Relationship Id="rId194" Type="http://schemas.openxmlformats.org/officeDocument/2006/relationships/customXml" Target="../ink/ink1112.xml"/><Relationship Id="rId208" Type="http://schemas.openxmlformats.org/officeDocument/2006/relationships/customXml" Target="../ink/ink1119.xml"/><Relationship Id="rId261" Type="http://schemas.openxmlformats.org/officeDocument/2006/relationships/image" Target="../media/image1160.png"/><Relationship Id="rId14" Type="http://schemas.openxmlformats.org/officeDocument/2006/relationships/customXml" Target="../ink/ink1022.xml"/><Relationship Id="rId56" Type="http://schemas.openxmlformats.org/officeDocument/2006/relationships/customXml" Target="../ink/ink1043.xml"/><Relationship Id="rId317" Type="http://schemas.openxmlformats.org/officeDocument/2006/relationships/image" Target="../media/image1187.png"/><Relationship Id="rId359" Type="http://schemas.openxmlformats.org/officeDocument/2006/relationships/image" Target="../media/image1207.png"/><Relationship Id="rId98" Type="http://schemas.openxmlformats.org/officeDocument/2006/relationships/customXml" Target="../ink/ink1064.xml"/><Relationship Id="rId121" Type="http://schemas.openxmlformats.org/officeDocument/2006/relationships/image" Target="../media/image1090.png"/><Relationship Id="rId163" Type="http://schemas.openxmlformats.org/officeDocument/2006/relationships/image" Target="../media/image1111.png"/><Relationship Id="rId219" Type="http://schemas.openxmlformats.org/officeDocument/2006/relationships/image" Target="../media/image1139.png"/><Relationship Id="rId370" Type="http://schemas.openxmlformats.org/officeDocument/2006/relationships/customXml" Target="../ink/ink1200.xml"/><Relationship Id="rId230" Type="http://schemas.openxmlformats.org/officeDocument/2006/relationships/customXml" Target="../ink/ink1130.xml"/><Relationship Id="rId25" Type="http://schemas.openxmlformats.org/officeDocument/2006/relationships/image" Target="../media/image1042.png"/><Relationship Id="rId67" Type="http://schemas.openxmlformats.org/officeDocument/2006/relationships/image" Target="../media/image1063.png"/><Relationship Id="rId272" Type="http://schemas.openxmlformats.org/officeDocument/2006/relationships/customXml" Target="../ink/ink1151.xml"/><Relationship Id="rId328" Type="http://schemas.openxmlformats.org/officeDocument/2006/relationships/customXml" Target="../ink/ink1179.xml"/><Relationship Id="rId132" Type="http://schemas.openxmlformats.org/officeDocument/2006/relationships/customXml" Target="../ink/ink1081.xml"/><Relationship Id="rId174" Type="http://schemas.openxmlformats.org/officeDocument/2006/relationships/customXml" Target="../ink/ink1102.xml"/><Relationship Id="rId381" Type="http://schemas.openxmlformats.org/officeDocument/2006/relationships/image" Target="../media/image1218.png"/><Relationship Id="rId241" Type="http://schemas.openxmlformats.org/officeDocument/2006/relationships/image" Target="../media/image1150.png"/><Relationship Id="rId36" Type="http://schemas.openxmlformats.org/officeDocument/2006/relationships/customXml" Target="../ink/ink1033.xml"/><Relationship Id="rId283" Type="http://schemas.openxmlformats.org/officeDocument/2006/relationships/image" Target="../media/image1171.png"/><Relationship Id="rId339" Type="http://schemas.openxmlformats.org/officeDocument/2006/relationships/image" Target="../media/image1198.png"/><Relationship Id="rId78" Type="http://schemas.openxmlformats.org/officeDocument/2006/relationships/customXml" Target="../ink/ink1054.xml"/><Relationship Id="rId101" Type="http://schemas.openxmlformats.org/officeDocument/2006/relationships/image" Target="../media/image1080.png"/><Relationship Id="rId143" Type="http://schemas.openxmlformats.org/officeDocument/2006/relationships/image" Target="../media/image1101.png"/><Relationship Id="rId185" Type="http://schemas.openxmlformats.org/officeDocument/2006/relationships/image" Target="../media/image1122.png"/><Relationship Id="rId350" Type="http://schemas.openxmlformats.org/officeDocument/2006/relationships/customXml" Target="../ink/ink1190.xml"/><Relationship Id="rId9" Type="http://schemas.openxmlformats.org/officeDocument/2006/relationships/image" Target="../media/image1034.png"/><Relationship Id="rId210" Type="http://schemas.openxmlformats.org/officeDocument/2006/relationships/customXml" Target="../ink/ink1120.xml"/><Relationship Id="rId252" Type="http://schemas.openxmlformats.org/officeDocument/2006/relationships/customXml" Target="../ink/ink1141.xml"/><Relationship Id="rId294" Type="http://schemas.openxmlformats.org/officeDocument/2006/relationships/customXml" Target="../ink/ink1162.xml"/><Relationship Id="rId308" Type="http://schemas.openxmlformats.org/officeDocument/2006/relationships/customXml" Target="../ink/ink1169.xml"/><Relationship Id="rId47" Type="http://schemas.openxmlformats.org/officeDocument/2006/relationships/image" Target="../media/image1053.png"/><Relationship Id="rId89" Type="http://schemas.openxmlformats.org/officeDocument/2006/relationships/image" Target="../media/image1074.png"/><Relationship Id="rId112" Type="http://schemas.openxmlformats.org/officeDocument/2006/relationships/customXml" Target="../ink/ink1071.xml"/><Relationship Id="rId154" Type="http://schemas.openxmlformats.org/officeDocument/2006/relationships/customXml" Target="../ink/ink1092.xml"/><Relationship Id="rId361" Type="http://schemas.openxmlformats.org/officeDocument/2006/relationships/image" Target="../media/image1208.png"/><Relationship Id="rId196" Type="http://schemas.openxmlformats.org/officeDocument/2006/relationships/customXml" Target="../ink/ink1113.xml"/><Relationship Id="rId200" Type="http://schemas.openxmlformats.org/officeDocument/2006/relationships/customXml" Target="../ink/ink1115.xml"/><Relationship Id="rId382" Type="http://schemas.openxmlformats.org/officeDocument/2006/relationships/customXml" Target="../ink/ink1206.xml"/><Relationship Id="rId16" Type="http://schemas.openxmlformats.org/officeDocument/2006/relationships/customXml" Target="../ink/ink1023.xml"/><Relationship Id="rId221" Type="http://schemas.openxmlformats.org/officeDocument/2006/relationships/image" Target="../media/image1140.png"/><Relationship Id="rId242" Type="http://schemas.openxmlformats.org/officeDocument/2006/relationships/customXml" Target="../ink/ink1136.xml"/><Relationship Id="rId263" Type="http://schemas.openxmlformats.org/officeDocument/2006/relationships/image" Target="../media/image1161.png"/><Relationship Id="rId284" Type="http://schemas.openxmlformats.org/officeDocument/2006/relationships/customXml" Target="../ink/ink1157.xml"/><Relationship Id="rId319" Type="http://schemas.openxmlformats.org/officeDocument/2006/relationships/image" Target="../media/image1188.png"/><Relationship Id="rId37" Type="http://schemas.openxmlformats.org/officeDocument/2006/relationships/image" Target="../media/image1048.png"/><Relationship Id="rId58" Type="http://schemas.openxmlformats.org/officeDocument/2006/relationships/customXml" Target="../ink/ink1044.xml"/><Relationship Id="rId79" Type="http://schemas.openxmlformats.org/officeDocument/2006/relationships/image" Target="../media/image1069.png"/><Relationship Id="rId102" Type="http://schemas.openxmlformats.org/officeDocument/2006/relationships/customXml" Target="../ink/ink1066.xml"/><Relationship Id="rId123" Type="http://schemas.openxmlformats.org/officeDocument/2006/relationships/image" Target="../media/image1091.png"/><Relationship Id="rId144" Type="http://schemas.openxmlformats.org/officeDocument/2006/relationships/customXml" Target="../ink/ink1087.xml"/><Relationship Id="rId330" Type="http://schemas.openxmlformats.org/officeDocument/2006/relationships/customXml" Target="../ink/ink1180.xml"/><Relationship Id="rId90" Type="http://schemas.openxmlformats.org/officeDocument/2006/relationships/customXml" Target="../ink/ink1060.xml"/><Relationship Id="rId165" Type="http://schemas.openxmlformats.org/officeDocument/2006/relationships/image" Target="../media/image1112.png"/><Relationship Id="rId186" Type="http://schemas.openxmlformats.org/officeDocument/2006/relationships/customXml" Target="../ink/ink1108.xml"/><Relationship Id="rId351" Type="http://schemas.openxmlformats.org/officeDocument/2006/relationships/image" Target="../media/image1204.png"/><Relationship Id="rId372" Type="http://schemas.openxmlformats.org/officeDocument/2006/relationships/customXml" Target="../ink/ink1201.xml"/><Relationship Id="rId211" Type="http://schemas.openxmlformats.org/officeDocument/2006/relationships/image" Target="../media/image1135.png"/><Relationship Id="rId232" Type="http://schemas.openxmlformats.org/officeDocument/2006/relationships/customXml" Target="../ink/ink1131.xml"/><Relationship Id="rId253" Type="http://schemas.openxmlformats.org/officeDocument/2006/relationships/image" Target="../media/image1156.png"/><Relationship Id="rId274" Type="http://schemas.openxmlformats.org/officeDocument/2006/relationships/customXml" Target="../ink/ink1152.xml"/><Relationship Id="rId295" Type="http://schemas.openxmlformats.org/officeDocument/2006/relationships/image" Target="../media/image909.png"/><Relationship Id="rId309" Type="http://schemas.openxmlformats.org/officeDocument/2006/relationships/image" Target="../media/image1183.png"/><Relationship Id="rId27" Type="http://schemas.openxmlformats.org/officeDocument/2006/relationships/image" Target="../media/image1043.png"/><Relationship Id="rId48" Type="http://schemas.openxmlformats.org/officeDocument/2006/relationships/customXml" Target="../ink/ink1039.xml"/><Relationship Id="rId69" Type="http://schemas.openxmlformats.org/officeDocument/2006/relationships/image" Target="../media/image1064.png"/><Relationship Id="rId113" Type="http://schemas.openxmlformats.org/officeDocument/2006/relationships/image" Target="../media/image1086.png"/><Relationship Id="rId134" Type="http://schemas.openxmlformats.org/officeDocument/2006/relationships/customXml" Target="../ink/ink1082.xml"/><Relationship Id="rId320" Type="http://schemas.openxmlformats.org/officeDocument/2006/relationships/customXml" Target="../ink/ink1175.xml"/><Relationship Id="rId80" Type="http://schemas.openxmlformats.org/officeDocument/2006/relationships/customXml" Target="../ink/ink1055.xml"/><Relationship Id="rId155" Type="http://schemas.openxmlformats.org/officeDocument/2006/relationships/image" Target="../media/image1107.png"/><Relationship Id="rId176" Type="http://schemas.openxmlformats.org/officeDocument/2006/relationships/customXml" Target="../ink/ink1103.xml"/><Relationship Id="rId197" Type="http://schemas.openxmlformats.org/officeDocument/2006/relationships/image" Target="../media/image1128.png"/><Relationship Id="rId341" Type="http://schemas.openxmlformats.org/officeDocument/2006/relationships/image" Target="../media/image1199.png"/><Relationship Id="rId362" Type="http://schemas.openxmlformats.org/officeDocument/2006/relationships/customXml" Target="../ink/ink1196.xml"/><Relationship Id="rId383" Type="http://schemas.openxmlformats.org/officeDocument/2006/relationships/image" Target="../media/image1219.png"/><Relationship Id="rId201" Type="http://schemas.openxmlformats.org/officeDocument/2006/relationships/image" Target="../media/image1130.png"/><Relationship Id="rId222" Type="http://schemas.openxmlformats.org/officeDocument/2006/relationships/customXml" Target="../ink/ink1126.xml"/><Relationship Id="rId243" Type="http://schemas.openxmlformats.org/officeDocument/2006/relationships/image" Target="../media/image1151.png"/><Relationship Id="rId264" Type="http://schemas.openxmlformats.org/officeDocument/2006/relationships/customXml" Target="../ink/ink1147.xml"/><Relationship Id="rId285" Type="http://schemas.openxmlformats.org/officeDocument/2006/relationships/image" Target="../media/image1172.png"/><Relationship Id="rId17" Type="http://schemas.openxmlformats.org/officeDocument/2006/relationships/image" Target="../media/image1038.png"/><Relationship Id="rId38" Type="http://schemas.openxmlformats.org/officeDocument/2006/relationships/customXml" Target="../ink/ink1034.xml"/><Relationship Id="rId59" Type="http://schemas.openxmlformats.org/officeDocument/2006/relationships/image" Target="../media/image1059.png"/><Relationship Id="rId103" Type="http://schemas.openxmlformats.org/officeDocument/2006/relationships/image" Target="../media/image1081.png"/><Relationship Id="rId124" Type="http://schemas.openxmlformats.org/officeDocument/2006/relationships/customXml" Target="../ink/ink1077.xml"/><Relationship Id="rId310" Type="http://schemas.openxmlformats.org/officeDocument/2006/relationships/customXml" Target="../ink/ink1170.xml"/><Relationship Id="rId70" Type="http://schemas.openxmlformats.org/officeDocument/2006/relationships/customXml" Target="../ink/ink1050.xml"/><Relationship Id="rId91" Type="http://schemas.openxmlformats.org/officeDocument/2006/relationships/image" Target="../media/image1075.png"/><Relationship Id="rId145" Type="http://schemas.openxmlformats.org/officeDocument/2006/relationships/image" Target="../media/image1102.png"/><Relationship Id="rId166" Type="http://schemas.openxmlformats.org/officeDocument/2006/relationships/customXml" Target="../ink/ink1098.xml"/><Relationship Id="rId187" Type="http://schemas.openxmlformats.org/officeDocument/2006/relationships/image" Target="../media/image1123.png"/><Relationship Id="rId331" Type="http://schemas.openxmlformats.org/officeDocument/2006/relationships/image" Target="../media/image1194.png"/><Relationship Id="rId352" Type="http://schemas.openxmlformats.org/officeDocument/2006/relationships/customXml" Target="../ink/ink1191.xml"/><Relationship Id="rId373" Type="http://schemas.openxmlformats.org/officeDocument/2006/relationships/image" Target="../media/image121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21.xml"/><Relationship Id="rId233" Type="http://schemas.openxmlformats.org/officeDocument/2006/relationships/image" Target="../media/image1146.png"/><Relationship Id="rId254" Type="http://schemas.openxmlformats.org/officeDocument/2006/relationships/customXml" Target="../ink/ink1142.xml"/><Relationship Id="rId28" Type="http://schemas.openxmlformats.org/officeDocument/2006/relationships/customXml" Target="../ink/ink1029.xml"/><Relationship Id="rId49" Type="http://schemas.openxmlformats.org/officeDocument/2006/relationships/image" Target="../media/image1054.png"/><Relationship Id="rId114" Type="http://schemas.openxmlformats.org/officeDocument/2006/relationships/customXml" Target="../ink/ink1072.xml"/><Relationship Id="rId275" Type="http://schemas.openxmlformats.org/officeDocument/2006/relationships/image" Target="../media/image1167.png"/><Relationship Id="rId296" Type="http://schemas.openxmlformats.org/officeDocument/2006/relationships/customXml" Target="../ink/ink1163.xml"/><Relationship Id="rId300" Type="http://schemas.openxmlformats.org/officeDocument/2006/relationships/customXml" Target="../ink/ink1165.xml"/><Relationship Id="rId60" Type="http://schemas.openxmlformats.org/officeDocument/2006/relationships/customXml" Target="../ink/ink1045.xml"/><Relationship Id="rId81" Type="http://schemas.openxmlformats.org/officeDocument/2006/relationships/image" Target="../media/image1070.png"/><Relationship Id="rId135" Type="http://schemas.openxmlformats.org/officeDocument/2006/relationships/image" Target="../media/image1097.png"/><Relationship Id="rId156" Type="http://schemas.openxmlformats.org/officeDocument/2006/relationships/customXml" Target="../ink/ink1093.xml"/><Relationship Id="rId177" Type="http://schemas.openxmlformats.org/officeDocument/2006/relationships/image" Target="../media/image1118.png"/><Relationship Id="rId198" Type="http://schemas.openxmlformats.org/officeDocument/2006/relationships/customXml" Target="../ink/ink1114.xml"/><Relationship Id="rId321" Type="http://schemas.openxmlformats.org/officeDocument/2006/relationships/image" Target="../media/image1189.png"/><Relationship Id="rId342" Type="http://schemas.openxmlformats.org/officeDocument/2006/relationships/customXml" Target="../ink/ink1186.xml"/><Relationship Id="rId363" Type="http://schemas.openxmlformats.org/officeDocument/2006/relationships/image" Target="../media/image1209.png"/><Relationship Id="rId384" Type="http://schemas.openxmlformats.org/officeDocument/2006/relationships/customXml" Target="../ink/ink1207.xml"/><Relationship Id="rId202" Type="http://schemas.openxmlformats.org/officeDocument/2006/relationships/customXml" Target="../ink/ink1116.xml"/><Relationship Id="rId223" Type="http://schemas.openxmlformats.org/officeDocument/2006/relationships/image" Target="../media/image1141.png"/><Relationship Id="rId244" Type="http://schemas.openxmlformats.org/officeDocument/2006/relationships/customXml" Target="../ink/ink1137.xml"/><Relationship Id="rId18" Type="http://schemas.openxmlformats.org/officeDocument/2006/relationships/customXml" Target="../ink/ink1024.xml"/><Relationship Id="rId39" Type="http://schemas.openxmlformats.org/officeDocument/2006/relationships/image" Target="../media/image1049.png"/><Relationship Id="rId265" Type="http://schemas.openxmlformats.org/officeDocument/2006/relationships/image" Target="../media/image1162.png"/><Relationship Id="rId286" Type="http://schemas.openxmlformats.org/officeDocument/2006/relationships/customXml" Target="../ink/ink1158.xml"/><Relationship Id="rId50" Type="http://schemas.openxmlformats.org/officeDocument/2006/relationships/customXml" Target="../ink/ink1040.xml"/><Relationship Id="rId104" Type="http://schemas.openxmlformats.org/officeDocument/2006/relationships/customXml" Target="../ink/ink1067.xml"/><Relationship Id="rId125" Type="http://schemas.openxmlformats.org/officeDocument/2006/relationships/image" Target="../media/image1092.png"/><Relationship Id="rId146" Type="http://schemas.openxmlformats.org/officeDocument/2006/relationships/customXml" Target="../ink/ink1088.xml"/><Relationship Id="rId167" Type="http://schemas.openxmlformats.org/officeDocument/2006/relationships/image" Target="../media/image1113.png"/><Relationship Id="rId188" Type="http://schemas.openxmlformats.org/officeDocument/2006/relationships/customXml" Target="../ink/ink1109.xml"/><Relationship Id="rId311" Type="http://schemas.openxmlformats.org/officeDocument/2006/relationships/image" Target="../media/image1184.png"/><Relationship Id="rId332" Type="http://schemas.openxmlformats.org/officeDocument/2006/relationships/customXml" Target="../ink/ink1181.xml"/><Relationship Id="rId353" Type="http://schemas.openxmlformats.org/officeDocument/2006/relationships/image" Target="../media/image1205.png"/><Relationship Id="rId374" Type="http://schemas.openxmlformats.org/officeDocument/2006/relationships/customXml" Target="../ink/ink1202.xml"/><Relationship Id="rId71" Type="http://schemas.openxmlformats.org/officeDocument/2006/relationships/image" Target="../media/image1065.png"/><Relationship Id="rId92" Type="http://schemas.openxmlformats.org/officeDocument/2006/relationships/customXml" Target="../ink/ink1061.xml"/><Relationship Id="rId213" Type="http://schemas.openxmlformats.org/officeDocument/2006/relationships/image" Target="../media/image1136.png"/><Relationship Id="rId234" Type="http://schemas.openxmlformats.org/officeDocument/2006/relationships/customXml" Target="../ink/ink1132.xml"/><Relationship Id="rId2" Type="http://schemas.openxmlformats.org/officeDocument/2006/relationships/customXml" Target="../ink/ink1016.xml"/><Relationship Id="rId29" Type="http://schemas.openxmlformats.org/officeDocument/2006/relationships/image" Target="../media/image1044.png"/><Relationship Id="rId255" Type="http://schemas.openxmlformats.org/officeDocument/2006/relationships/image" Target="../media/image1157.png"/><Relationship Id="rId276" Type="http://schemas.openxmlformats.org/officeDocument/2006/relationships/customXml" Target="../ink/ink1153.xml"/><Relationship Id="rId297" Type="http://schemas.openxmlformats.org/officeDocument/2006/relationships/image" Target="../media/image1177.png"/><Relationship Id="rId40" Type="http://schemas.openxmlformats.org/officeDocument/2006/relationships/customXml" Target="../ink/ink1035.xml"/><Relationship Id="rId115" Type="http://schemas.openxmlformats.org/officeDocument/2006/relationships/image" Target="../media/image1087.png"/><Relationship Id="rId136" Type="http://schemas.openxmlformats.org/officeDocument/2006/relationships/customXml" Target="../ink/ink1083.xml"/><Relationship Id="rId157" Type="http://schemas.openxmlformats.org/officeDocument/2006/relationships/image" Target="../media/image1108.png"/><Relationship Id="rId178" Type="http://schemas.openxmlformats.org/officeDocument/2006/relationships/customXml" Target="../ink/ink1104.xml"/><Relationship Id="rId301" Type="http://schemas.openxmlformats.org/officeDocument/2006/relationships/image" Target="../media/image1179.png"/><Relationship Id="rId322" Type="http://schemas.openxmlformats.org/officeDocument/2006/relationships/customXml" Target="../ink/ink1176.xml"/><Relationship Id="rId343" Type="http://schemas.openxmlformats.org/officeDocument/2006/relationships/image" Target="../media/image1200.png"/><Relationship Id="rId364" Type="http://schemas.openxmlformats.org/officeDocument/2006/relationships/customXml" Target="../ink/ink1197.xml"/><Relationship Id="rId61" Type="http://schemas.openxmlformats.org/officeDocument/2006/relationships/image" Target="../media/image1060.png"/><Relationship Id="rId82" Type="http://schemas.openxmlformats.org/officeDocument/2006/relationships/customXml" Target="../ink/ink1056.xml"/><Relationship Id="rId199" Type="http://schemas.openxmlformats.org/officeDocument/2006/relationships/image" Target="../media/image1129.png"/><Relationship Id="rId203" Type="http://schemas.openxmlformats.org/officeDocument/2006/relationships/image" Target="../media/image1131.png"/><Relationship Id="rId385" Type="http://schemas.openxmlformats.org/officeDocument/2006/relationships/image" Target="../media/image1220.png"/><Relationship Id="rId19" Type="http://schemas.openxmlformats.org/officeDocument/2006/relationships/image" Target="../media/image1039.png"/><Relationship Id="rId224" Type="http://schemas.openxmlformats.org/officeDocument/2006/relationships/customXml" Target="../ink/ink1127.xml"/><Relationship Id="rId245" Type="http://schemas.openxmlformats.org/officeDocument/2006/relationships/image" Target="../media/image1152.png"/><Relationship Id="rId266" Type="http://schemas.openxmlformats.org/officeDocument/2006/relationships/customXml" Target="../ink/ink1148.xml"/><Relationship Id="rId287" Type="http://schemas.openxmlformats.org/officeDocument/2006/relationships/image" Target="../media/image1173.png"/><Relationship Id="rId30" Type="http://schemas.openxmlformats.org/officeDocument/2006/relationships/customXml" Target="../ink/ink1030.xml"/><Relationship Id="rId105" Type="http://schemas.openxmlformats.org/officeDocument/2006/relationships/image" Target="../media/image1082.png"/><Relationship Id="rId126" Type="http://schemas.openxmlformats.org/officeDocument/2006/relationships/customXml" Target="../ink/ink1078.xml"/><Relationship Id="rId147" Type="http://schemas.openxmlformats.org/officeDocument/2006/relationships/image" Target="../media/image1103.png"/><Relationship Id="rId168" Type="http://schemas.openxmlformats.org/officeDocument/2006/relationships/customXml" Target="../ink/ink1099.xml"/><Relationship Id="rId312" Type="http://schemas.openxmlformats.org/officeDocument/2006/relationships/customXml" Target="../ink/ink1171.xml"/><Relationship Id="rId333" Type="http://schemas.openxmlformats.org/officeDocument/2006/relationships/image" Target="../media/image1195.png"/><Relationship Id="rId354" Type="http://schemas.openxmlformats.org/officeDocument/2006/relationships/customXml" Target="../ink/ink1192.xml"/><Relationship Id="rId51" Type="http://schemas.openxmlformats.org/officeDocument/2006/relationships/image" Target="../media/image1055.png"/><Relationship Id="rId72" Type="http://schemas.openxmlformats.org/officeDocument/2006/relationships/customXml" Target="../ink/ink1051.xml"/><Relationship Id="rId93" Type="http://schemas.openxmlformats.org/officeDocument/2006/relationships/image" Target="../media/image1076.png"/><Relationship Id="rId189" Type="http://schemas.openxmlformats.org/officeDocument/2006/relationships/image" Target="../media/image1124.png"/><Relationship Id="rId375" Type="http://schemas.openxmlformats.org/officeDocument/2006/relationships/image" Target="../media/image1215.png"/><Relationship Id="rId3" Type="http://schemas.openxmlformats.org/officeDocument/2006/relationships/image" Target="../media/image1031.png"/><Relationship Id="rId214" Type="http://schemas.openxmlformats.org/officeDocument/2006/relationships/customXml" Target="../ink/ink1122.xml"/><Relationship Id="rId235" Type="http://schemas.openxmlformats.org/officeDocument/2006/relationships/image" Target="../media/image1147.png"/><Relationship Id="rId256" Type="http://schemas.openxmlformats.org/officeDocument/2006/relationships/customXml" Target="../ink/ink1143.xml"/><Relationship Id="rId277" Type="http://schemas.openxmlformats.org/officeDocument/2006/relationships/image" Target="../media/image1168.png"/><Relationship Id="rId298" Type="http://schemas.openxmlformats.org/officeDocument/2006/relationships/customXml" Target="../ink/ink1164.xml"/><Relationship Id="rId116" Type="http://schemas.openxmlformats.org/officeDocument/2006/relationships/customXml" Target="../ink/ink1073.xml"/><Relationship Id="rId137" Type="http://schemas.openxmlformats.org/officeDocument/2006/relationships/image" Target="../media/image1098.png"/><Relationship Id="rId158" Type="http://schemas.openxmlformats.org/officeDocument/2006/relationships/customXml" Target="../ink/ink1094.xml"/><Relationship Id="rId302" Type="http://schemas.openxmlformats.org/officeDocument/2006/relationships/customXml" Target="../ink/ink1166.xml"/><Relationship Id="rId323" Type="http://schemas.openxmlformats.org/officeDocument/2006/relationships/image" Target="../media/image1190.png"/><Relationship Id="rId344" Type="http://schemas.openxmlformats.org/officeDocument/2006/relationships/customXml" Target="../ink/ink1187.xml"/><Relationship Id="rId20" Type="http://schemas.openxmlformats.org/officeDocument/2006/relationships/customXml" Target="../ink/ink1025.xml"/><Relationship Id="rId41" Type="http://schemas.openxmlformats.org/officeDocument/2006/relationships/image" Target="../media/image1050.png"/><Relationship Id="rId62" Type="http://schemas.openxmlformats.org/officeDocument/2006/relationships/customXml" Target="../ink/ink1046.xml"/><Relationship Id="rId83" Type="http://schemas.openxmlformats.org/officeDocument/2006/relationships/image" Target="../media/image1071.png"/><Relationship Id="rId179" Type="http://schemas.openxmlformats.org/officeDocument/2006/relationships/image" Target="../media/image1119.png"/><Relationship Id="rId365" Type="http://schemas.openxmlformats.org/officeDocument/2006/relationships/image" Target="../media/image1210.png"/><Relationship Id="rId386" Type="http://schemas.openxmlformats.org/officeDocument/2006/relationships/customXml" Target="../ink/ink1208.xml"/><Relationship Id="rId190" Type="http://schemas.openxmlformats.org/officeDocument/2006/relationships/customXml" Target="../ink/ink1110.xml"/><Relationship Id="rId204" Type="http://schemas.openxmlformats.org/officeDocument/2006/relationships/customXml" Target="../ink/ink1117.xml"/><Relationship Id="rId225" Type="http://schemas.openxmlformats.org/officeDocument/2006/relationships/image" Target="../media/image1142.png"/><Relationship Id="rId246" Type="http://schemas.openxmlformats.org/officeDocument/2006/relationships/customXml" Target="../ink/ink1138.xml"/><Relationship Id="rId267" Type="http://schemas.openxmlformats.org/officeDocument/2006/relationships/image" Target="../media/image1163.png"/><Relationship Id="rId288" Type="http://schemas.openxmlformats.org/officeDocument/2006/relationships/customXml" Target="../ink/ink1159.xml"/><Relationship Id="rId106" Type="http://schemas.openxmlformats.org/officeDocument/2006/relationships/customXml" Target="../ink/ink1068.xml"/><Relationship Id="rId127" Type="http://schemas.openxmlformats.org/officeDocument/2006/relationships/image" Target="../media/image1093.png"/><Relationship Id="rId313" Type="http://schemas.openxmlformats.org/officeDocument/2006/relationships/image" Target="../media/image1185.png"/><Relationship Id="rId10" Type="http://schemas.openxmlformats.org/officeDocument/2006/relationships/customXml" Target="../ink/ink1020.xml"/><Relationship Id="rId31" Type="http://schemas.openxmlformats.org/officeDocument/2006/relationships/image" Target="../media/image1045.png"/><Relationship Id="rId52" Type="http://schemas.openxmlformats.org/officeDocument/2006/relationships/customXml" Target="../ink/ink1041.xml"/><Relationship Id="rId73" Type="http://schemas.openxmlformats.org/officeDocument/2006/relationships/image" Target="../media/image1066.png"/><Relationship Id="rId94" Type="http://schemas.openxmlformats.org/officeDocument/2006/relationships/customXml" Target="../ink/ink1062.xml"/><Relationship Id="rId148" Type="http://schemas.openxmlformats.org/officeDocument/2006/relationships/customXml" Target="../ink/ink1089.xml"/><Relationship Id="rId169" Type="http://schemas.openxmlformats.org/officeDocument/2006/relationships/image" Target="../media/image1114.png"/><Relationship Id="rId334" Type="http://schemas.openxmlformats.org/officeDocument/2006/relationships/customXml" Target="../ink/ink1182.xml"/><Relationship Id="rId355" Type="http://schemas.openxmlformats.org/officeDocument/2006/relationships/image" Target="../media/image109.png"/><Relationship Id="rId376" Type="http://schemas.openxmlformats.org/officeDocument/2006/relationships/customXml" Target="../ink/ink1203.xml"/><Relationship Id="rId4" Type="http://schemas.openxmlformats.org/officeDocument/2006/relationships/customXml" Target="../ink/ink1017.xml"/><Relationship Id="rId180" Type="http://schemas.openxmlformats.org/officeDocument/2006/relationships/customXml" Target="../ink/ink1105.xml"/><Relationship Id="rId215" Type="http://schemas.openxmlformats.org/officeDocument/2006/relationships/image" Target="../media/image1137.png"/><Relationship Id="rId236" Type="http://schemas.openxmlformats.org/officeDocument/2006/relationships/customXml" Target="../ink/ink1133.xml"/><Relationship Id="rId257" Type="http://schemas.openxmlformats.org/officeDocument/2006/relationships/image" Target="../media/image1158.png"/><Relationship Id="rId278" Type="http://schemas.openxmlformats.org/officeDocument/2006/relationships/customXml" Target="../ink/ink1154.xml"/><Relationship Id="rId303" Type="http://schemas.openxmlformats.org/officeDocument/2006/relationships/image" Target="../media/image1180.png"/><Relationship Id="rId42" Type="http://schemas.openxmlformats.org/officeDocument/2006/relationships/customXml" Target="../ink/ink1036.xml"/><Relationship Id="rId84" Type="http://schemas.openxmlformats.org/officeDocument/2006/relationships/customXml" Target="../ink/ink1057.xml"/><Relationship Id="rId138" Type="http://schemas.openxmlformats.org/officeDocument/2006/relationships/customXml" Target="../ink/ink1084.xml"/><Relationship Id="rId345" Type="http://schemas.openxmlformats.org/officeDocument/2006/relationships/image" Target="../media/image1201.png"/><Relationship Id="rId387" Type="http://schemas.openxmlformats.org/officeDocument/2006/relationships/image" Target="../media/image1221.png"/><Relationship Id="rId191" Type="http://schemas.openxmlformats.org/officeDocument/2006/relationships/image" Target="../media/image1125.png"/><Relationship Id="rId205" Type="http://schemas.openxmlformats.org/officeDocument/2006/relationships/image" Target="../media/image1132.png"/><Relationship Id="rId247" Type="http://schemas.openxmlformats.org/officeDocument/2006/relationships/image" Target="../media/image1153.png"/><Relationship Id="rId107" Type="http://schemas.openxmlformats.org/officeDocument/2006/relationships/image" Target="../media/image1083.png"/><Relationship Id="rId289" Type="http://schemas.openxmlformats.org/officeDocument/2006/relationships/image" Target="../media/image1174.png"/><Relationship Id="rId11" Type="http://schemas.openxmlformats.org/officeDocument/2006/relationships/image" Target="../media/image1035.png"/><Relationship Id="rId53" Type="http://schemas.openxmlformats.org/officeDocument/2006/relationships/image" Target="../media/image1056.png"/><Relationship Id="rId149" Type="http://schemas.openxmlformats.org/officeDocument/2006/relationships/image" Target="../media/image1104.png"/><Relationship Id="rId314" Type="http://schemas.openxmlformats.org/officeDocument/2006/relationships/customXml" Target="../ink/ink1172.xml"/><Relationship Id="rId356" Type="http://schemas.openxmlformats.org/officeDocument/2006/relationships/customXml" Target="../ink/ink1193.xml"/><Relationship Id="rId95" Type="http://schemas.openxmlformats.org/officeDocument/2006/relationships/image" Target="../media/image1077.png"/><Relationship Id="rId160" Type="http://schemas.openxmlformats.org/officeDocument/2006/relationships/customXml" Target="../ink/ink1095.xml"/><Relationship Id="rId216" Type="http://schemas.openxmlformats.org/officeDocument/2006/relationships/customXml" Target="../ink/ink1123.xml"/><Relationship Id="rId258" Type="http://schemas.openxmlformats.org/officeDocument/2006/relationships/customXml" Target="../ink/ink1144.xml"/><Relationship Id="rId22" Type="http://schemas.openxmlformats.org/officeDocument/2006/relationships/customXml" Target="../ink/ink1026.xml"/><Relationship Id="rId64" Type="http://schemas.openxmlformats.org/officeDocument/2006/relationships/customXml" Target="../ink/ink1047.xml"/><Relationship Id="rId118" Type="http://schemas.openxmlformats.org/officeDocument/2006/relationships/customXml" Target="../ink/ink1074.xml"/><Relationship Id="rId325" Type="http://schemas.openxmlformats.org/officeDocument/2006/relationships/image" Target="../media/image1191.png"/><Relationship Id="rId367" Type="http://schemas.openxmlformats.org/officeDocument/2006/relationships/image" Target="../media/image1211.png"/><Relationship Id="rId171" Type="http://schemas.openxmlformats.org/officeDocument/2006/relationships/image" Target="../media/image1115.png"/><Relationship Id="rId227" Type="http://schemas.openxmlformats.org/officeDocument/2006/relationships/image" Target="../media/image1143.png"/><Relationship Id="rId269" Type="http://schemas.openxmlformats.org/officeDocument/2006/relationships/image" Target="../media/image1164.png"/><Relationship Id="rId33" Type="http://schemas.openxmlformats.org/officeDocument/2006/relationships/image" Target="../media/image1046.png"/><Relationship Id="rId129" Type="http://schemas.openxmlformats.org/officeDocument/2006/relationships/image" Target="../media/image1094.png"/><Relationship Id="rId280" Type="http://schemas.openxmlformats.org/officeDocument/2006/relationships/customXml" Target="../ink/ink1155.xml"/><Relationship Id="rId336" Type="http://schemas.openxmlformats.org/officeDocument/2006/relationships/customXml" Target="../ink/ink1183.xml"/><Relationship Id="rId75" Type="http://schemas.openxmlformats.org/officeDocument/2006/relationships/image" Target="../media/image1067.png"/><Relationship Id="rId140" Type="http://schemas.openxmlformats.org/officeDocument/2006/relationships/customXml" Target="../ink/ink1085.xml"/><Relationship Id="rId182" Type="http://schemas.openxmlformats.org/officeDocument/2006/relationships/customXml" Target="../ink/ink1106.xml"/><Relationship Id="rId378" Type="http://schemas.openxmlformats.org/officeDocument/2006/relationships/customXml" Target="../ink/ink1204.xml"/><Relationship Id="rId6" Type="http://schemas.openxmlformats.org/officeDocument/2006/relationships/customXml" Target="../ink/ink1018.xml"/><Relationship Id="rId238" Type="http://schemas.openxmlformats.org/officeDocument/2006/relationships/customXml" Target="../ink/ink1134.xml"/><Relationship Id="rId291" Type="http://schemas.openxmlformats.org/officeDocument/2006/relationships/image" Target="../media/image1175.png"/><Relationship Id="rId305" Type="http://schemas.openxmlformats.org/officeDocument/2006/relationships/image" Target="../media/image1181.png"/><Relationship Id="rId347" Type="http://schemas.openxmlformats.org/officeDocument/2006/relationships/image" Target="../media/image1202.png"/><Relationship Id="rId44" Type="http://schemas.openxmlformats.org/officeDocument/2006/relationships/customXml" Target="../ink/ink1037.xml"/><Relationship Id="rId86" Type="http://schemas.openxmlformats.org/officeDocument/2006/relationships/customXml" Target="../ink/ink1058.xml"/><Relationship Id="rId151" Type="http://schemas.openxmlformats.org/officeDocument/2006/relationships/image" Target="../media/image1105.png"/><Relationship Id="rId389" Type="http://schemas.openxmlformats.org/officeDocument/2006/relationships/image" Target="../media/image1222.png"/><Relationship Id="rId193" Type="http://schemas.openxmlformats.org/officeDocument/2006/relationships/image" Target="../media/image1126.png"/><Relationship Id="rId207" Type="http://schemas.openxmlformats.org/officeDocument/2006/relationships/image" Target="../media/image1133.png"/><Relationship Id="rId249" Type="http://schemas.openxmlformats.org/officeDocument/2006/relationships/image" Target="../media/image1154.png"/><Relationship Id="rId13" Type="http://schemas.openxmlformats.org/officeDocument/2006/relationships/image" Target="../media/image1036.png"/><Relationship Id="rId109" Type="http://schemas.openxmlformats.org/officeDocument/2006/relationships/image" Target="../media/image1084.png"/><Relationship Id="rId260" Type="http://schemas.openxmlformats.org/officeDocument/2006/relationships/customXml" Target="../ink/ink1145.xml"/><Relationship Id="rId316" Type="http://schemas.openxmlformats.org/officeDocument/2006/relationships/customXml" Target="../ink/ink1173.xml"/><Relationship Id="rId55" Type="http://schemas.openxmlformats.org/officeDocument/2006/relationships/image" Target="../media/image1057.png"/><Relationship Id="rId97" Type="http://schemas.openxmlformats.org/officeDocument/2006/relationships/image" Target="../media/image1078.png"/><Relationship Id="rId120" Type="http://schemas.openxmlformats.org/officeDocument/2006/relationships/customXml" Target="../ink/ink1075.xml"/><Relationship Id="rId358" Type="http://schemas.openxmlformats.org/officeDocument/2006/relationships/customXml" Target="../ink/ink1194.xml"/><Relationship Id="rId162" Type="http://schemas.openxmlformats.org/officeDocument/2006/relationships/customXml" Target="../ink/ink1096.xml"/><Relationship Id="rId218" Type="http://schemas.openxmlformats.org/officeDocument/2006/relationships/customXml" Target="../ink/ink1124.xml"/><Relationship Id="rId271" Type="http://schemas.openxmlformats.org/officeDocument/2006/relationships/image" Target="../media/image1165.png"/><Relationship Id="rId24" Type="http://schemas.openxmlformats.org/officeDocument/2006/relationships/customXml" Target="../ink/ink1027.xml"/><Relationship Id="rId66" Type="http://schemas.openxmlformats.org/officeDocument/2006/relationships/customXml" Target="../ink/ink1048.xml"/><Relationship Id="rId131" Type="http://schemas.openxmlformats.org/officeDocument/2006/relationships/image" Target="../media/image1095.png"/><Relationship Id="rId327" Type="http://schemas.openxmlformats.org/officeDocument/2006/relationships/image" Target="../media/image1192.png"/><Relationship Id="rId369" Type="http://schemas.openxmlformats.org/officeDocument/2006/relationships/image" Target="../media/image1212.png"/><Relationship Id="rId173" Type="http://schemas.openxmlformats.org/officeDocument/2006/relationships/image" Target="../media/image1116.png"/><Relationship Id="rId229" Type="http://schemas.openxmlformats.org/officeDocument/2006/relationships/image" Target="../media/image1144.png"/><Relationship Id="rId380" Type="http://schemas.openxmlformats.org/officeDocument/2006/relationships/customXml" Target="../ink/ink1205.xml"/><Relationship Id="rId240" Type="http://schemas.openxmlformats.org/officeDocument/2006/relationships/customXml" Target="../ink/ink1135.xml"/><Relationship Id="rId35" Type="http://schemas.openxmlformats.org/officeDocument/2006/relationships/image" Target="../media/image1047.png"/><Relationship Id="rId77" Type="http://schemas.openxmlformats.org/officeDocument/2006/relationships/image" Target="../media/image1068.png"/><Relationship Id="rId100" Type="http://schemas.openxmlformats.org/officeDocument/2006/relationships/customXml" Target="../ink/ink1065.xml"/><Relationship Id="rId282" Type="http://schemas.openxmlformats.org/officeDocument/2006/relationships/customXml" Target="../ink/ink1156.xml"/><Relationship Id="rId338" Type="http://schemas.openxmlformats.org/officeDocument/2006/relationships/customXml" Target="../ink/ink1184.xml"/><Relationship Id="rId8" Type="http://schemas.openxmlformats.org/officeDocument/2006/relationships/customXml" Target="../ink/ink1019.xml"/><Relationship Id="rId142" Type="http://schemas.openxmlformats.org/officeDocument/2006/relationships/customXml" Target="../ink/ink1086.xml"/><Relationship Id="rId184" Type="http://schemas.openxmlformats.org/officeDocument/2006/relationships/customXml" Target="../ink/ink1107.xml"/><Relationship Id="rId391" Type="http://schemas.openxmlformats.org/officeDocument/2006/relationships/image" Target="../media/image1223.png"/><Relationship Id="rId251" Type="http://schemas.openxmlformats.org/officeDocument/2006/relationships/image" Target="../media/image1155.png"/><Relationship Id="rId46" Type="http://schemas.openxmlformats.org/officeDocument/2006/relationships/customXml" Target="../ink/ink1038.xml"/><Relationship Id="rId293" Type="http://schemas.openxmlformats.org/officeDocument/2006/relationships/image" Target="../media/image1176.png"/><Relationship Id="rId307" Type="http://schemas.openxmlformats.org/officeDocument/2006/relationships/image" Target="../media/image1182.png"/><Relationship Id="rId349" Type="http://schemas.openxmlformats.org/officeDocument/2006/relationships/image" Target="../media/image1203.png"/><Relationship Id="rId88" Type="http://schemas.openxmlformats.org/officeDocument/2006/relationships/customXml" Target="../ink/ink1059.xml"/><Relationship Id="rId111" Type="http://schemas.openxmlformats.org/officeDocument/2006/relationships/image" Target="../media/image1085.png"/><Relationship Id="rId153" Type="http://schemas.openxmlformats.org/officeDocument/2006/relationships/image" Target="../media/image1106.png"/><Relationship Id="rId195" Type="http://schemas.openxmlformats.org/officeDocument/2006/relationships/image" Target="../media/image1127.png"/><Relationship Id="rId209" Type="http://schemas.openxmlformats.org/officeDocument/2006/relationships/image" Target="../media/image1134.png"/><Relationship Id="rId360" Type="http://schemas.openxmlformats.org/officeDocument/2006/relationships/customXml" Target="../ink/ink1195.xml"/><Relationship Id="rId220" Type="http://schemas.openxmlformats.org/officeDocument/2006/relationships/customXml" Target="../ink/ink1125.xml"/><Relationship Id="rId15" Type="http://schemas.openxmlformats.org/officeDocument/2006/relationships/image" Target="../media/image1037.png"/><Relationship Id="rId57" Type="http://schemas.openxmlformats.org/officeDocument/2006/relationships/image" Target="../media/image1058.png"/><Relationship Id="rId262" Type="http://schemas.openxmlformats.org/officeDocument/2006/relationships/customXml" Target="../ink/ink1146.xml"/><Relationship Id="rId318" Type="http://schemas.openxmlformats.org/officeDocument/2006/relationships/customXml" Target="../ink/ink1174.xml"/><Relationship Id="rId99" Type="http://schemas.openxmlformats.org/officeDocument/2006/relationships/image" Target="../media/image1079.png"/><Relationship Id="rId122" Type="http://schemas.openxmlformats.org/officeDocument/2006/relationships/customXml" Target="../ink/ink1076.xml"/><Relationship Id="rId164" Type="http://schemas.openxmlformats.org/officeDocument/2006/relationships/customXml" Target="../ink/ink1097.xml"/><Relationship Id="rId371" Type="http://schemas.openxmlformats.org/officeDocument/2006/relationships/image" Target="../media/image1213.png"/><Relationship Id="rId26" Type="http://schemas.openxmlformats.org/officeDocument/2006/relationships/customXml" Target="../ink/ink1028.xml"/><Relationship Id="rId231" Type="http://schemas.openxmlformats.org/officeDocument/2006/relationships/image" Target="../media/image1145.png"/><Relationship Id="rId273" Type="http://schemas.openxmlformats.org/officeDocument/2006/relationships/image" Target="../media/image1166.png"/><Relationship Id="rId329" Type="http://schemas.openxmlformats.org/officeDocument/2006/relationships/image" Target="../media/image1193.png"/><Relationship Id="rId68" Type="http://schemas.openxmlformats.org/officeDocument/2006/relationships/customXml" Target="../ink/ink1049.xml"/><Relationship Id="rId133" Type="http://schemas.openxmlformats.org/officeDocument/2006/relationships/image" Target="../media/image1096.png"/><Relationship Id="rId175" Type="http://schemas.openxmlformats.org/officeDocument/2006/relationships/image" Target="../media/image1117.png"/><Relationship Id="rId340" Type="http://schemas.openxmlformats.org/officeDocument/2006/relationships/customXml" Target="../ink/ink1185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1.png"/><Relationship Id="rId299" Type="http://schemas.openxmlformats.org/officeDocument/2006/relationships/image" Target="../media/image1370.png"/><Relationship Id="rId21" Type="http://schemas.openxmlformats.org/officeDocument/2006/relationships/image" Target="../media/image1233.png"/><Relationship Id="rId63" Type="http://schemas.openxmlformats.org/officeDocument/2006/relationships/image" Target="../media/image1254.png"/><Relationship Id="rId159" Type="http://schemas.openxmlformats.org/officeDocument/2006/relationships/image" Target="../media/image1302.png"/><Relationship Id="rId324" Type="http://schemas.openxmlformats.org/officeDocument/2006/relationships/customXml" Target="../ink/ink1372.xml"/><Relationship Id="rId366" Type="http://schemas.openxmlformats.org/officeDocument/2006/relationships/customXml" Target="../ink/ink1393.xml"/><Relationship Id="rId170" Type="http://schemas.openxmlformats.org/officeDocument/2006/relationships/customXml" Target="../ink/ink1295.xml"/><Relationship Id="rId226" Type="http://schemas.openxmlformats.org/officeDocument/2006/relationships/customXml" Target="../ink/ink1323.xml"/><Relationship Id="rId268" Type="http://schemas.openxmlformats.org/officeDocument/2006/relationships/customXml" Target="../ink/ink1344.xml"/><Relationship Id="rId32" Type="http://schemas.openxmlformats.org/officeDocument/2006/relationships/customXml" Target="../ink/ink1226.xml"/><Relationship Id="rId74" Type="http://schemas.openxmlformats.org/officeDocument/2006/relationships/customXml" Target="../ink/ink1247.xml"/><Relationship Id="rId128" Type="http://schemas.openxmlformats.org/officeDocument/2006/relationships/customXml" Target="../ink/ink1274.xml"/><Relationship Id="rId335" Type="http://schemas.openxmlformats.org/officeDocument/2006/relationships/image" Target="../media/image1388.png"/><Relationship Id="rId5" Type="http://schemas.openxmlformats.org/officeDocument/2006/relationships/image" Target="../media/image1225.png"/><Relationship Id="rId181" Type="http://schemas.openxmlformats.org/officeDocument/2006/relationships/image" Target="../media/image1313.png"/><Relationship Id="rId237" Type="http://schemas.openxmlformats.org/officeDocument/2006/relationships/image" Target="../media/image1340.png"/><Relationship Id="rId279" Type="http://schemas.openxmlformats.org/officeDocument/2006/relationships/image" Target="../media/image1360.png"/><Relationship Id="rId43" Type="http://schemas.openxmlformats.org/officeDocument/2006/relationships/image" Target="../media/image1244.png"/><Relationship Id="rId139" Type="http://schemas.openxmlformats.org/officeDocument/2006/relationships/image" Target="../media/image1292.png"/><Relationship Id="rId290" Type="http://schemas.openxmlformats.org/officeDocument/2006/relationships/customXml" Target="../ink/ink1355.xml"/><Relationship Id="rId304" Type="http://schemas.openxmlformats.org/officeDocument/2006/relationships/customXml" Target="../ink/ink1362.xml"/><Relationship Id="rId346" Type="http://schemas.openxmlformats.org/officeDocument/2006/relationships/customXml" Target="../ink/ink1383.xml"/><Relationship Id="rId85" Type="http://schemas.openxmlformats.org/officeDocument/2006/relationships/image" Target="../media/image1265.png"/><Relationship Id="rId150" Type="http://schemas.openxmlformats.org/officeDocument/2006/relationships/customXml" Target="../ink/ink1285.xml"/><Relationship Id="rId192" Type="http://schemas.openxmlformats.org/officeDocument/2006/relationships/customXml" Target="../ink/ink1306.xml"/><Relationship Id="rId206" Type="http://schemas.openxmlformats.org/officeDocument/2006/relationships/customXml" Target="../ink/ink1313.xml"/><Relationship Id="rId248" Type="http://schemas.openxmlformats.org/officeDocument/2006/relationships/customXml" Target="../ink/ink1334.xml"/><Relationship Id="rId12" Type="http://schemas.openxmlformats.org/officeDocument/2006/relationships/customXml" Target="../ink/ink1216.xml"/><Relationship Id="rId108" Type="http://schemas.openxmlformats.org/officeDocument/2006/relationships/customXml" Target="../ink/ink1264.xml"/><Relationship Id="rId315" Type="http://schemas.openxmlformats.org/officeDocument/2006/relationships/image" Target="../media/image1378.png"/><Relationship Id="rId357" Type="http://schemas.openxmlformats.org/officeDocument/2006/relationships/image" Target="../media/image1399.png"/><Relationship Id="rId54" Type="http://schemas.openxmlformats.org/officeDocument/2006/relationships/customXml" Target="../ink/ink1237.xml"/><Relationship Id="rId96" Type="http://schemas.openxmlformats.org/officeDocument/2006/relationships/customXml" Target="../ink/ink1258.xml"/><Relationship Id="rId161" Type="http://schemas.openxmlformats.org/officeDocument/2006/relationships/image" Target="../media/image1303.png"/><Relationship Id="rId217" Type="http://schemas.openxmlformats.org/officeDocument/2006/relationships/image" Target="../media/image1330.png"/><Relationship Id="rId259" Type="http://schemas.openxmlformats.org/officeDocument/2006/relationships/image" Target="../media/image1351.png"/><Relationship Id="rId23" Type="http://schemas.openxmlformats.org/officeDocument/2006/relationships/image" Target="../media/image1234.png"/><Relationship Id="rId119" Type="http://schemas.openxmlformats.org/officeDocument/2006/relationships/image" Target="../media/image1282.png"/><Relationship Id="rId270" Type="http://schemas.openxmlformats.org/officeDocument/2006/relationships/customXml" Target="../ink/ink1345.xml"/><Relationship Id="rId326" Type="http://schemas.openxmlformats.org/officeDocument/2006/relationships/customXml" Target="../ink/ink1373.xml"/><Relationship Id="rId65" Type="http://schemas.openxmlformats.org/officeDocument/2006/relationships/image" Target="../media/image1255.png"/><Relationship Id="rId130" Type="http://schemas.openxmlformats.org/officeDocument/2006/relationships/customXml" Target="../ink/ink1275.xml"/><Relationship Id="rId172" Type="http://schemas.openxmlformats.org/officeDocument/2006/relationships/customXml" Target="../ink/ink1296.xml"/><Relationship Id="rId228" Type="http://schemas.openxmlformats.org/officeDocument/2006/relationships/customXml" Target="../ink/ink1324.xml"/><Relationship Id="rId281" Type="http://schemas.openxmlformats.org/officeDocument/2006/relationships/image" Target="../media/image1361.png"/><Relationship Id="rId337" Type="http://schemas.openxmlformats.org/officeDocument/2006/relationships/image" Target="../media/image1389.png"/><Relationship Id="rId34" Type="http://schemas.openxmlformats.org/officeDocument/2006/relationships/customXml" Target="../ink/ink1227.xml"/><Relationship Id="rId76" Type="http://schemas.openxmlformats.org/officeDocument/2006/relationships/customXml" Target="../ink/ink1248.xml"/><Relationship Id="rId141" Type="http://schemas.openxmlformats.org/officeDocument/2006/relationships/image" Target="../media/image1293.png"/><Relationship Id="rId7" Type="http://schemas.openxmlformats.org/officeDocument/2006/relationships/image" Target="../media/image1226.png"/><Relationship Id="rId183" Type="http://schemas.openxmlformats.org/officeDocument/2006/relationships/image" Target="../media/image1314.png"/><Relationship Id="rId239" Type="http://schemas.openxmlformats.org/officeDocument/2006/relationships/image" Target="../media/image1341.png"/><Relationship Id="rId250" Type="http://schemas.openxmlformats.org/officeDocument/2006/relationships/customXml" Target="../ink/ink1335.xml"/><Relationship Id="rId292" Type="http://schemas.openxmlformats.org/officeDocument/2006/relationships/customXml" Target="../ink/ink1356.xml"/><Relationship Id="rId306" Type="http://schemas.openxmlformats.org/officeDocument/2006/relationships/customXml" Target="../ink/ink1363.xml"/><Relationship Id="rId45" Type="http://schemas.openxmlformats.org/officeDocument/2006/relationships/image" Target="../media/image1245.png"/><Relationship Id="rId87" Type="http://schemas.openxmlformats.org/officeDocument/2006/relationships/image" Target="../media/image1266.png"/><Relationship Id="rId110" Type="http://schemas.openxmlformats.org/officeDocument/2006/relationships/customXml" Target="../ink/ink1265.xml"/><Relationship Id="rId348" Type="http://schemas.openxmlformats.org/officeDocument/2006/relationships/customXml" Target="../ink/ink1384.xml"/><Relationship Id="rId152" Type="http://schemas.openxmlformats.org/officeDocument/2006/relationships/customXml" Target="../ink/ink1286.xml"/><Relationship Id="rId194" Type="http://schemas.openxmlformats.org/officeDocument/2006/relationships/customXml" Target="../ink/ink1307.xml"/><Relationship Id="rId208" Type="http://schemas.openxmlformats.org/officeDocument/2006/relationships/customXml" Target="../ink/ink1314.xml"/><Relationship Id="rId261" Type="http://schemas.openxmlformats.org/officeDocument/2006/relationships/image" Target="../media/image1352.png"/><Relationship Id="rId14" Type="http://schemas.openxmlformats.org/officeDocument/2006/relationships/customXml" Target="../ink/ink1217.xml"/><Relationship Id="rId56" Type="http://schemas.openxmlformats.org/officeDocument/2006/relationships/customXml" Target="../ink/ink1238.xml"/><Relationship Id="rId317" Type="http://schemas.openxmlformats.org/officeDocument/2006/relationships/image" Target="../media/image1379.png"/><Relationship Id="rId359" Type="http://schemas.openxmlformats.org/officeDocument/2006/relationships/image" Target="../media/image1400.png"/><Relationship Id="rId98" Type="http://schemas.openxmlformats.org/officeDocument/2006/relationships/customXml" Target="../ink/ink1259.xml"/><Relationship Id="rId121" Type="http://schemas.openxmlformats.org/officeDocument/2006/relationships/image" Target="../media/image1283.png"/><Relationship Id="rId163" Type="http://schemas.openxmlformats.org/officeDocument/2006/relationships/image" Target="../media/image1304.png"/><Relationship Id="rId219" Type="http://schemas.openxmlformats.org/officeDocument/2006/relationships/image" Target="../media/image1331.png"/><Relationship Id="rId230" Type="http://schemas.openxmlformats.org/officeDocument/2006/relationships/customXml" Target="../ink/ink1325.xml"/><Relationship Id="rId25" Type="http://schemas.openxmlformats.org/officeDocument/2006/relationships/image" Target="../media/image1235.png"/><Relationship Id="rId67" Type="http://schemas.openxmlformats.org/officeDocument/2006/relationships/image" Target="../media/image1256.png"/><Relationship Id="rId272" Type="http://schemas.openxmlformats.org/officeDocument/2006/relationships/customXml" Target="../ink/ink1346.xml"/><Relationship Id="rId328" Type="http://schemas.openxmlformats.org/officeDocument/2006/relationships/customXml" Target="../ink/ink1374.xml"/><Relationship Id="rId132" Type="http://schemas.openxmlformats.org/officeDocument/2006/relationships/customXml" Target="../ink/ink1276.xml"/><Relationship Id="rId174" Type="http://schemas.openxmlformats.org/officeDocument/2006/relationships/customXml" Target="../ink/ink1297.xml"/><Relationship Id="rId220" Type="http://schemas.openxmlformats.org/officeDocument/2006/relationships/customXml" Target="../ink/ink1320.xml"/><Relationship Id="rId241" Type="http://schemas.openxmlformats.org/officeDocument/2006/relationships/image" Target="../media/image1342.png"/><Relationship Id="rId15" Type="http://schemas.openxmlformats.org/officeDocument/2006/relationships/image" Target="../media/image1230.png"/><Relationship Id="rId36" Type="http://schemas.openxmlformats.org/officeDocument/2006/relationships/customXml" Target="../ink/ink1228.xml"/><Relationship Id="rId57" Type="http://schemas.openxmlformats.org/officeDocument/2006/relationships/image" Target="../media/image1251.png"/><Relationship Id="rId262" Type="http://schemas.openxmlformats.org/officeDocument/2006/relationships/customXml" Target="../ink/ink1341.xml"/><Relationship Id="rId283" Type="http://schemas.openxmlformats.org/officeDocument/2006/relationships/image" Target="../media/image1362.png"/><Relationship Id="rId318" Type="http://schemas.openxmlformats.org/officeDocument/2006/relationships/customXml" Target="../ink/ink1369.xml"/><Relationship Id="rId339" Type="http://schemas.openxmlformats.org/officeDocument/2006/relationships/image" Target="../media/image1390.png"/><Relationship Id="rId78" Type="http://schemas.openxmlformats.org/officeDocument/2006/relationships/customXml" Target="../ink/ink1249.xml"/><Relationship Id="rId99" Type="http://schemas.openxmlformats.org/officeDocument/2006/relationships/image" Target="../media/image1272.png"/><Relationship Id="rId101" Type="http://schemas.openxmlformats.org/officeDocument/2006/relationships/image" Target="../media/image1273.png"/><Relationship Id="rId122" Type="http://schemas.openxmlformats.org/officeDocument/2006/relationships/customXml" Target="../ink/ink1271.xml"/><Relationship Id="rId143" Type="http://schemas.openxmlformats.org/officeDocument/2006/relationships/image" Target="../media/image1294.png"/><Relationship Id="rId164" Type="http://schemas.openxmlformats.org/officeDocument/2006/relationships/customXml" Target="../ink/ink1292.xml"/><Relationship Id="rId185" Type="http://schemas.openxmlformats.org/officeDocument/2006/relationships/image" Target="../media/image1315.png"/><Relationship Id="rId350" Type="http://schemas.openxmlformats.org/officeDocument/2006/relationships/customXml" Target="../ink/ink1385.xml"/><Relationship Id="rId9" Type="http://schemas.openxmlformats.org/officeDocument/2006/relationships/image" Target="../media/image1227.png"/><Relationship Id="rId210" Type="http://schemas.openxmlformats.org/officeDocument/2006/relationships/customXml" Target="../ink/ink1315.xml"/><Relationship Id="rId26" Type="http://schemas.openxmlformats.org/officeDocument/2006/relationships/customXml" Target="../ink/ink1223.xml"/><Relationship Id="rId231" Type="http://schemas.openxmlformats.org/officeDocument/2006/relationships/image" Target="../media/image1337.png"/><Relationship Id="rId252" Type="http://schemas.openxmlformats.org/officeDocument/2006/relationships/customXml" Target="../ink/ink1336.xml"/><Relationship Id="rId273" Type="http://schemas.openxmlformats.org/officeDocument/2006/relationships/image" Target="../media/image1357.png"/><Relationship Id="rId294" Type="http://schemas.openxmlformats.org/officeDocument/2006/relationships/customXml" Target="../ink/ink1357.xml"/><Relationship Id="rId308" Type="http://schemas.openxmlformats.org/officeDocument/2006/relationships/customXml" Target="../ink/ink1364.xml"/><Relationship Id="rId329" Type="http://schemas.openxmlformats.org/officeDocument/2006/relationships/image" Target="../media/image1385.png"/><Relationship Id="rId47" Type="http://schemas.openxmlformats.org/officeDocument/2006/relationships/image" Target="../media/image1246.png"/><Relationship Id="rId68" Type="http://schemas.openxmlformats.org/officeDocument/2006/relationships/customXml" Target="../ink/ink1244.xml"/><Relationship Id="rId89" Type="http://schemas.openxmlformats.org/officeDocument/2006/relationships/image" Target="../media/image1267.png"/><Relationship Id="rId112" Type="http://schemas.openxmlformats.org/officeDocument/2006/relationships/customXml" Target="../ink/ink1266.xml"/><Relationship Id="rId133" Type="http://schemas.openxmlformats.org/officeDocument/2006/relationships/image" Target="../media/image1289.png"/><Relationship Id="rId154" Type="http://schemas.openxmlformats.org/officeDocument/2006/relationships/customXml" Target="../ink/ink1287.xml"/><Relationship Id="rId175" Type="http://schemas.openxmlformats.org/officeDocument/2006/relationships/image" Target="../media/image1310.png"/><Relationship Id="rId340" Type="http://schemas.openxmlformats.org/officeDocument/2006/relationships/customXml" Target="../ink/ink1380.xml"/><Relationship Id="rId361" Type="http://schemas.openxmlformats.org/officeDocument/2006/relationships/image" Target="../media/image1401.png"/><Relationship Id="rId196" Type="http://schemas.openxmlformats.org/officeDocument/2006/relationships/customXml" Target="../ink/ink1308.xml"/><Relationship Id="rId200" Type="http://schemas.openxmlformats.org/officeDocument/2006/relationships/customXml" Target="../ink/ink1310.xml"/><Relationship Id="rId16" Type="http://schemas.openxmlformats.org/officeDocument/2006/relationships/customXml" Target="../ink/ink1218.xml"/><Relationship Id="rId221" Type="http://schemas.openxmlformats.org/officeDocument/2006/relationships/image" Target="../media/image1332.png"/><Relationship Id="rId242" Type="http://schemas.openxmlformats.org/officeDocument/2006/relationships/customXml" Target="../ink/ink1331.xml"/><Relationship Id="rId263" Type="http://schemas.openxmlformats.org/officeDocument/2006/relationships/image" Target="../media/image1353.png"/><Relationship Id="rId284" Type="http://schemas.openxmlformats.org/officeDocument/2006/relationships/customXml" Target="../ink/ink1352.xml"/><Relationship Id="rId319" Type="http://schemas.openxmlformats.org/officeDocument/2006/relationships/image" Target="../media/image1380.png"/><Relationship Id="rId37" Type="http://schemas.openxmlformats.org/officeDocument/2006/relationships/image" Target="../media/image1241.png"/><Relationship Id="rId58" Type="http://schemas.openxmlformats.org/officeDocument/2006/relationships/customXml" Target="../ink/ink1239.xml"/><Relationship Id="rId79" Type="http://schemas.openxmlformats.org/officeDocument/2006/relationships/image" Target="../media/image1262.png"/><Relationship Id="rId102" Type="http://schemas.openxmlformats.org/officeDocument/2006/relationships/customXml" Target="../ink/ink1261.xml"/><Relationship Id="rId123" Type="http://schemas.openxmlformats.org/officeDocument/2006/relationships/image" Target="../media/image1284.png"/><Relationship Id="rId144" Type="http://schemas.openxmlformats.org/officeDocument/2006/relationships/customXml" Target="../ink/ink1282.xml"/><Relationship Id="rId330" Type="http://schemas.openxmlformats.org/officeDocument/2006/relationships/customXml" Target="../ink/ink1375.xml"/><Relationship Id="rId90" Type="http://schemas.openxmlformats.org/officeDocument/2006/relationships/customXml" Target="../ink/ink1255.xml"/><Relationship Id="rId165" Type="http://schemas.openxmlformats.org/officeDocument/2006/relationships/image" Target="../media/image1305.png"/><Relationship Id="rId186" Type="http://schemas.openxmlformats.org/officeDocument/2006/relationships/customXml" Target="../ink/ink1303.xml"/><Relationship Id="rId351" Type="http://schemas.openxmlformats.org/officeDocument/2006/relationships/image" Target="../media/image1396.png"/><Relationship Id="rId211" Type="http://schemas.openxmlformats.org/officeDocument/2006/relationships/image" Target="../media/image1327.png"/><Relationship Id="rId232" Type="http://schemas.openxmlformats.org/officeDocument/2006/relationships/customXml" Target="../ink/ink1326.xml"/><Relationship Id="rId253" Type="http://schemas.openxmlformats.org/officeDocument/2006/relationships/image" Target="../media/image1348.png"/><Relationship Id="rId274" Type="http://schemas.openxmlformats.org/officeDocument/2006/relationships/customXml" Target="../ink/ink1347.xml"/><Relationship Id="rId295" Type="http://schemas.openxmlformats.org/officeDocument/2006/relationships/image" Target="../media/image1368.png"/><Relationship Id="rId309" Type="http://schemas.openxmlformats.org/officeDocument/2006/relationships/image" Target="../media/image1375.png"/><Relationship Id="rId27" Type="http://schemas.openxmlformats.org/officeDocument/2006/relationships/image" Target="../media/image1236.png"/><Relationship Id="rId48" Type="http://schemas.openxmlformats.org/officeDocument/2006/relationships/customXml" Target="../ink/ink1234.xml"/><Relationship Id="rId69" Type="http://schemas.openxmlformats.org/officeDocument/2006/relationships/image" Target="../media/image1257.png"/><Relationship Id="rId113" Type="http://schemas.openxmlformats.org/officeDocument/2006/relationships/image" Target="../media/image1279.png"/><Relationship Id="rId134" Type="http://schemas.openxmlformats.org/officeDocument/2006/relationships/customXml" Target="../ink/ink1277.xml"/><Relationship Id="rId320" Type="http://schemas.openxmlformats.org/officeDocument/2006/relationships/customXml" Target="../ink/ink1370.xml"/><Relationship Id="rId80" Type="http://schemas.openxmlformats.org/officeDocument/2006/relationships/customXml" Target="../ink/ink1250.xml"/><Relationship Id="rId155" Type="http://schemas.openxmlformats.org/officeDocument/2006/relationships/image" Target="../media/image1300.png"/><Relationship Id="rId176" Type="http://schemas.openxmlformats.org/officeDocument/2006/relationships/customXml" Target="../ink/ink1298.xml"/><Relationship Id="rId197" Type="http://schemas.openxmlformats.org/officeDocument/2006/relationships/image" Target="../media/image1320.png"/><Relationship Id="rId341" Type="http://schemas.openxmlformats.org/officeDocument/2006/relationships/image" Target="../media/image1391.png"/><Relationship Id="rId362" Type="http://schemas.openxmlformats.org/officeDocument/2006/relationships/customXml" Target="../ink/ink1391.xml"/><Relationship Id="rId201" Type="http://schemas.openxmlformats.org/officeDocument/2006/relationships/image" Target="../media/image1322.png"/><Relationship Id="rId222" Type="http://schemas.openxmlformats.org/officeDocument/2006/relationships/customXml" Target="../ink/ink1321.xml"/><Relationship Id="rId243" Type="http://schemas.openxmlformats.org/officeDocument/2006/relationships/image" Target="../media/image1343.png"/><Relationship Id="rId264" Type="http://schemas.openxmlformats.org/officeDocument/2006/relationships/customXml" Target="../ink/ink1342.xml"/><Relationship Id="rId285" Type="http://schemas.openxmlformats.org/officeDocument/2006/relationships/image" Target="../media/image1363.png"/><Relationship Id="rId17" Type="http://schemas.openxmlformats.org/officeDocument/2006/relationships/image" Target="../media/image1231.png"/><Relationship Id="rId38" Type="http://schemas.openxmlformats.org/officeDocument/2006/relationships/customXml" Target="../ink/ink1229.xml"/><Relationship Id="rId59" Type="http://schemas.openxmlformats.org/officeDocument/2006/relationships/image" Target="../media/image1252.png"/><Relationship Id="rId103" Type="http://schemas.openxmlformats.org/officeDocument/2006/relationships/image" Target="../media/image1274.png"/><Relationship Id="rId124" Type="http://schemas.openxmlformats.org/officeDocument/2006/relationships/customXml" Target="../ink/ink1272.xml"/><Relationship Id="rId310" Type="http://schemas.openxmlformats.org/officeDocument/2006/relationships/customXml" Target="../ink/ink1365.xml"/><Relationship Id="rId70" Type="http://schemas.openxmlformats.org/officeDocument/2006/relationships/customXml" Target="../ink/ink1245.xml"/><Relationship Id="rId91" Type="http://schemas.openxmlformats.org/officeDocument/2006/relationships/image" Target="../media/image1268.png"/><Relationship Id="rId145" Type="http://schemas.openxmlformats.org/officeDocument/2006/relationships/image" Target="../media/image1295.png"/><Relationship Id="rId166" Type="http://schemas.openxmlformats.org/officeDocument/2006/relationships/customXml" Target="../ink/ink1293.xml"/><Relationship Id="rId187" Type="http://schemas.openxmlformats.org/officeDocument/2006/relationships/image" Target="../media/image151.png"/><Relationship Id="rId331" Type="http://schemas.openxmlformats.org/officeDocument/2006/relationships/image" Target="../media/image1386.png"/><Relationship Id="rId352" Type="http://schemas.openxmlformats.org/officeDocument/2006/relationships/customXml" Target="../ink/ink138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16.xml"/><Relationship Id="rId233" Type="http://schemas.openxmlformats.org/officeDocument/2006/relationships/image" Target="../media/image1338.png"/><Relationship Id="rId254" Type="http://schemas.openxmlformats.org/officeDocument/2006/relationships/customXml" Target="../ink/ink1337.xml"/><Relationship Id="rId28" Type="http://schemas.openxmlformats.org/officeDocument/2006/relationships/customXml" Target="../ink/ink1224.xml"/><Relationship Id="rId49" Type="http://schemas.openxmlformats.org/officeDocument/2006/relationships/image" Target="../media/image1247.png"/><Relationship Id="rId114" Type="http://schemas.openxmlformats.org/officeDocument/2006/relationships/customXml" Target="../ink/ink1267.xml"/><Relationship Id="rId275" Type="http://schemas.openxmlformats.org/officeDocument/2006/relationships/image" Target="../media/image1358.png"/><Relationship Id="rId296" Type="http://schemas.openxmlformats.org/officeDocument/2006/relationships/customXml" Target="../ink/ink1358.xml"/><Relationship Id="rId300" Type="http://schemas.openxmlformats.org/officeDocument/2006/relationships/customXml" Target="../ink/ink1360.xml"/><Relationship Id="rId60" Type="http://schemas.openxmlformats.org/officeDocument/2006/relationships/customXml" Target="../ink/ink1240.xml"/><Relationship Id="rId81" Type="http://schemas.openxmlformats.org/officeDocument/2006/relationships/image" Target="../media/image1263.png"/><Relationship Id="rId135" Type="http://schemas.openxmlformats.org/officeDocument/2006/relationships/image" Target="../media/image1290.png"/><Relationship Id="rId156" Type="http://schemas.openxmlformats.org/officeDocument/2006/relationships/customXml" Target="../ink/ink1288.xml"/><Relationship Id="rId177" Type="http://schemas.openxmlformats.org/officeDocument/2006/relationships/image" Target="../media/image1311.png"/><Relationship Id="rId198" Type="http://schemas.openxmlformats.org/officeDocument/2006/relationships/customXml" Target="../ink/ink1309.xml"/><Relationship Id="rId321" Type="http://schemas.openxmlformats.org/officeDocument/2006/relationships/image" Target="../media/image1381.png"/><Relationship Id="rId342" Type="http://schemas.openxmlformats.org/officeDocument/2006/relationships/customXml" Target="../ink/ink1381.xml"/><Relationship Id="rId363" Type="http://schemas.openxmlformats.org/officeDocument/2006/relationships/image" Target="../media/image1402.png"/><Relationship Id="rId202" Type="http://schemas.openxmlformats.org/officeDocument/2006/relationships/customXml" Target="../ink/ink1311.xml"/><Relationship Id="rId223" Type="http://schemas.openxmlformats.org/officeDocument/2006/relationships/image" Target="../media/image1333.png"/><Relationship Id="rId244" Type="http://schemas.openxmlformats.org/officeDocument/2006/relationships/customXml" Target="../ink/ink1332.xml"/><Relationship Id="rId18" Type="http://schemas.openxmlformats.org/officeDocument/2006/relationships/customXml" Target="../ink/ink1219.xml"/><Relationship Id="rId39" Type="http://schemas.openxmlformats.org/officeDocument/2006/relationships/image" Target="../media/image1242.png"/><Relationship Id="rId265" Type="http://schemas.openxmlformats.org/officeDocument/2006/relationships/image" Target="../media/image1354.png"/><Relationship Id="rId286" Type="http://schemas.openxmlformats.org/officeDocument/2006/relationships/customXml" Target="../ink/ink1353.xml"/><Relationship Id="rId50" Type="http://schemas.openxmlformats.org/officeDocument/2006/relationships/customXml" Target="../ink/ink1235.xml"/><Relationship Id="rId104" Type="http://schemas.openxmlformats.org/officeDocument/2006/relationships/customXml" Target="../ink/ink1262.xml"/><Relationship Id="rId125" Type="http://schemas.openxmlformats.org/officeDocument/2006/relationships/image" Target="../media/image1285.png"/><Relationship Id="rId146" Type="http://schemas.openxmlformats.org/officeDocument/2006/relationships/customXml" Target="../ink/ink1283.xml"/><Relationship Id="rId167" Type="http://schemas.openxmlformats.org/officeDocument/2006/relationships/image" Target="../media/image1306.png"/><Relationship Id="rId188" Type="http://schemas.openxmlformats.org/officeDocument/2006/relationships/customXml" Target="../ink/ink1304.xml"/><Relationship Id="rId311" Type="http://schemas.openxmlformats.org/officeDocument/2006/relationships/image" Target="../media/image1376.png"/><Relationship Id="rId332" Type="http://schemas.openxmlformats.org/officeDocument/2006/relationships/customXml" Target="../ink/ink1376.xml"/><Relationship Id="rId353" Type="http://schemas.openxmlformats.org/officeDocument/2006/relationships/image" Target="../media/image1397.png"/><Relationship Id="rId71" Type="http://schemas.openxmlformats.org/officeDocument/2006/relationships/image" Target="../media/image1258.png"/><Relationship Id="rId92" Type="http://schemas.openxmlformats.org/officeDocument/2006/relationships/customXml" Target="../ink/ink1256.xml"/><Relationship Id="rId213" Type="http://schemas.openxmlformats.org/officeDocument/2006/relationships/image" Target="../media/image1328.png"/><Relationship Id="rId234" Type="http://schemas.openxmlformats.org/officeDocument/2006/relationships/customXml" Target="../ink/ink1327.xml"/><Relationship Id="rId2" Type="http://schemas.openxmlformats.org/officeDocument/2006/relationships/customXml" Target="../ink/ink1211.xml"/><Relationship Id="rId29" Type="http://schemas.openxmlformats.org/officeDocument/2006/relationships/image" Target="../media/image1237.png"/><Relationship Id="rId255" Type="http://schemas.openxmlformats.org/officeDocument/2006/relationships/image" Target="../media/image1349.png"/><Relationship Id="rId276" Type="http://schemas.openxmlformats.org/officeDocument/2006/relationships/customXml" Target="../ink/ink1348.xml"/><Relationship Id="rId297" Type="http://schemas.openxmlformats.org/officeDocument/2006/relationships/image" Target="../media/image1369.png"/><Relationship Id="rId40" Type="http://schemas.openxmlformats.org/officeDocument/2006/relationships/customXml" Target="../ink/ink1230.xml"/><Relationship Id="rId115" Type="http://schemas.openxmlformats.org/officeDocument/2006/relationships/image" Target="../media/image1280.png"/><Relationship Id="rId136" Type="http://schemas.openxmlformats.org/officeDocument/2006/relationships/customXml" Target="../ink/ink1278.xml"/><Relationship Id="rId157" Type="http://schemas.openxmlformats.org/officeDocument/2006/relationships/image" Target="../media/image1301.png"/><Relationship Id="rId178" Type="http://schemas.openxmlformats.org/officeDocument/2006/relationships/customXml" Target="../ink/ink1299.xml"/><Relationship Id="rId301" Type="http://schemas.openxmlformats.org/officeDocument/2006/relationships/image" Target="../media/image1371.png"/><Relationship Id="rId322" Type="http://schemas.openxmlformats.org/officeDocument/2006/relationships/customXml" Target="../ink/ink1371.xml"/><Relationship Id="rId343" Type="http://schemas.openxmlformats.org/officeDocument/2006/relationships/image" Target="../media/image1392.png"/><Relationship Id="rId364" Type="http://schemas.openxmlformats.org/officeDocument/2006/relationships/customXml" Target="../ink/ink1392.xml"/><Relationship Id="rId61" Type="http://schemas.openxmlformats.org/officeDocument/2006/relationships/image" Target="../media/image1253.png"/><Relationship Id="rId82" Type="http://schemas.openxmlformats.org/officeDocument/2006/relationships/customXml" Target="../ink/ink1251.xml"/><Relationship Id="rId199" Type="http://schemas.openxmlformats.org/officeDocument/2006/relationships/image" Target="../media/image1321.png"/><Relationship Id="rId203" Type="http://schemas.openxmlformats.org/officeDocument/2006/relationships/image" Target="../media/image1323.png"/><Relationship Id="rId19" Type="http://schemas.openxmlformats.org/officeDocument/2006/relationships/image" Target="../media/image1232.png"/><Relationship Id="rId224" Type="http://schemas.openxmlformats.org/officeDocument/2006/relationships/customXml" Target="../ink/ink1322.xml"/><Relationship Id="rId245" Type="http://schemas.openxmlformats.org/officeDocument/2006/relationships/image" Target="../media/image1344.png"/><Relationship Id="rId266" Type="http://schemas.openxmlformats.org/officeDocument/2006/relationships/customXml" Target="../ink/ink1343.xml"/><Relationship Id="rId287" Type="http://schemas.openxmlformats.org/officeDocument/2006/relationships/image" Target="../media/image1364.png"/><Relationship Id="rId30" Type="http://schemas.openxmlformats.org/officeDocument/2006/relationships/customXml" Target="../ink/ink1225.xml"/><Relationship Id="rId105" Type="http://schemas.openxmlformats.org/officeDocument/2006/relationships/image" Target="../media/image1275.png"/><Relationship Id="rId126" Type="http://schemas.openxmlformats.org/officeDocument/2006/relationships/customXml" Target="../ink/ink1273.xml"/><Relationship Id="rId147" Type="http://schemas.openxmlformats.org/officeDocument/2006/relationships/image" Target="../media/image1296.png"/><Relationship Id="rId168" Type="http://schemas.openxmlformats.org/officeDocument/2006/relationships/customXml" Target="../ink/ink1294.xml"/><Relationship Id="rId312" Type="http://schemas.openxmlformats.org/officeDocument/2006/relationships/customXml" Target="../ink/ink1366.xml"/><Relationship Id="rId333" Type="http://schemas.openxmlformats.org/officeDocument/2006/relationships/image" Target="../media/image1387.png"/><Relationship Id="rId354" Type="http://schemas.openxmlformats.org/officeDocument/2006/relationships/customXml" Target="../ink/ink1387.xml"/><Relationship Id="rId51" Type="http://schemas.openxmlformats.org/officeDocument/2006/relationships/image" Target="../media/image1248.png"/><Relationship Id="rId72" Type="http://schemas.openxmlformats.org/officeDocument/2006/relationships/customXml" Target="../ink/ink1246.xml"/><Relationship Id="rId93" Type="http://schemas.openxmlformats.org/officeDocument/2006/relationships/image" Target="../media/image1269.png"/><Relationship Id="rId189" Type="http://schemas.openxmlformats.org/officeDocument/2006/relationships/image" Target="../media/image1316.png"/><Relationship Id="rId3" Type="http://schemas.openxmlformats.org/officeDocument/2006/relationships/image" Target="../media/image1224.png"/><Relationship Id="rId214" Type="http://schemas.openxmlformats.org/officeDocument/2006/relationships/customXml" Target="../ink/ink1317.xml"/><Relationship Id="rId235" Type="http://schemas.openxmlformats.org/officeDocument/2006/relationships/image" Target="../media/image1339.png"/><Relationship Id="rId256" Type="http://schemas.openxmlformats.org/officeDocument/2006/relationships/customXml" Target="../ink/ink1338.xml"/><Relationship Id="rId277" Type="http://schemas.openxmlformats.org/officeDocument/2006/relationships/image" Target="../media/image1359.png"/><Relationship Id="rId298" Type="http://schemas.openxmlformats.org/officeDocument/2006/relationships/customXml" Target="../ink/ink1359.xml"/><Relationship Id="rId116" Type="http://schemas.openxmlformats.org/officeDocument/2006/relationships/customXml" Target="../ink/ink1268.xml"/><Relationship Id="rId137" Type="http://schemas.openxmlformats.org/officeDocument/2006/relationships/image" Target="../media/image1291.png"/><Relationship Id="rId158" Type="http://schemas.openxmlformats.org/officeDocument/2006/relationships/customXml" Target="../ink/ink1289.xml"/><Relationship Id="rId302" Type="http://schemas.openxmlformats.org/officeDocument/2006/relationships/customXml" Target="../ink/ink1361.xml"/><Relationship Id="rId323" Type="http://schemas.openxmlformats.org/officeDocument/2006/relationships/image" Target="../media/image1382.png"/><Relationship Id="rId344" Type="http://schemas.openxmlformats.org/officeDocument/2006/relationships/customXml" Target="../ink/ink1382.xml"/><Relationship Id="rId20" Type="http://schemas.openxmlformats.org/officeDocument/2006/relationships/customXml" Target="../ink/ink1220.xml"/><Relationship Id="rId41" Type="http://schemas.openxmlformats.org/officeDocument/2006/relationships/image" Target="../media/image1243.png"/><Relationship Id="rId62" Type="http://schemas.openxmlformats.org/officeDocument/2006/relationships/customXml" Target="../ink/ink1241.xml"/><Relationship Id="rId83" Type="http://schemas.openxmlformats.org/officeDocument/2006/relationships/image" Target="../media/image1264.png"/><Relationship Id="rId179" Type="http://schemas.openxmlformats.org/officeDocument/2006/relationships/image" Target="../media/image1312.png"/><Relationship Id="rId365" Type="http://schemas.openxmlformats.org/officeDocument/2006/relationships/image" Target="../media/image1403.png"/><Relationship Id="rId190" Type="http://schemas.openxmlformats.org/officeDocument/2006/relationships/customXml" Target="../ink/ink1305.xml"/><Relationship Id="rId204" Type="http://schemas.openxmlformats.org/officeDocument/2006/relationships/customXml" Target="../ink/ink1312.xml"/><Relationship Id="rId225" Type="http://schemas.openxmlformats.org/officeDocument/2006/relationships/image" Target="../media/image1334.png"/><Relationship Id="rId246" Type="http://schemas.openxmlformats.org/officeDocument/2006/relationships/customXml" Target="../ink/ink1333.xml"/><Relationship Id="rId267" Type="http://schemas.openxmlformats.org/officeDocument/2006/relationships/image" Target="../media/image1355.png"/><Relationship Id="rId288" Type="http://schemas.openxmlformats.org/officeDocument/2006/relationships/customXml" Target="../ink/ink1354.xml"/><Relationship Id="rId106" Type="http://schemas.openxmlformats.org/officeDocument/2006/relationships/customXml" Target="../ink/ink1263.xml"/><Relationship Id="rId127" Type="http://schemas.openxmlformats.org/officeDocument/2006/relationships/image" Target="../media/image1286.png"/><Relationship Id="rId313" Type="http://schemas.openxmlformats.org/officeDocument/2006/relationships/image" Target="../media/image1377.png"/><Relationship Id="rId10" Type="http://schemas.openxmlformats.org/officeDocument/2006/relationships/customXml" Target="../ink/ink1215.xml"/><Relationship Id="rId31" Type="http://schemas.openxmlformats.org/officeDocument/2006/relationships/image" Target="../media/image1238.png"/><Relationship Id="rId52" Type="http://schemas.openxmlformats.org/officeDocument/2006/relationships/customXml" Target="../ink/ink1236.xml"/><Relationship Id="rId73" Type="http://schemas.openxmlformats.org/officeDocument/2006/relationships/image" Target="../media/image1259.png"/><Relationship Id="rId94" Type="http://schemas.openxmlformats.org/officeDocument/2006/relationships/customXml" Target="../ink/ink1257.xml"/><Relationship Id="rId148" Type="http://schemas.openxmlformats.org/officeDocument/2006/relationships/customXml" Target="../ink/ink1284.xml"/><Relationship Id="rId169" Type="http://schemas.openxmlformats.org/officeDocument/2006/relationships/image" Target="../media/image1307.png"/><Relationship Id="rId334" Type="http://schemas.openxmlformats.org/officeDocument/2006/relationships/customXml" Target="../ink/ink1377.xml"/><Relationship Id="rId355" Type="http://schemas.openxmlformats.org/officeDocument/2006/relationships/image" Target="../media/image1398.png"/><Relationship Id="rId4" Type="http://schemas.openxmlformats.org/officeDocument/2006/relationships/customXml" Target="../ink/ink1212.xml"/><Relationship Id="rId180" Type="http://schemas.openxmlformats.org/officeDocument/2006/relationships/customXml" Target="../ink/ink1300.xml"/><Relationship Id="rId215" Type="http://schemas.openxmlformats.org/officeDocument/2006/relationships/image" Target="../media/image1329.png"/><Relationship Id="rId236" Type="http://schemas.openxmlformats.org/officeDocument/2006/relationships/customXml" Target="../ink/ink1328.xml"/><Relationship Id="rId257" Type="http://schemas.openxmlformats.org/officeDocument/2006/relationships/image" Target="../media/image1350.png"/><Relationship Id="rId278" Type="http://schemas.openxmlformats.org/officeDocument/2006/relationships/customXml" Target="../ink/ink1349.xml"/><Relationship Id="rId303" Type="http://schemas.openxmlformats.org/officeDocument/2006/relationships/image" Target="../media/image1372.png"/><Relationship Id="rId42" Type="http://schemas.openxmlformats.org/officeDocument/2006/relationships/customXml" Target="../ink/ink1231.xml"/><Relationship Id="rId84" Type="http://schemas.openxmlformats.org/officeDocument/2006/relationships/customXml" Target="../ink/ink1252.xml"/><Relationship Id="rId138" Type="http://schemas.openxmlformats.org/officeDocument/2006/relationships/customXml" Target="../ink/ink1279.xml"/><Relationship Id="rId345" Type="http://schemas.openxmlformats.org/officeDocument/2006/relationships/image" Target="../media/image1393.png"/><Relationship Id="rId191" Type="http://schemas.openxmlformats.org/officeDocument/2006/relationships/image" Target="../media/image1317.png"/><Relationship Id="rId205" Type="http://schemas.openxmlformats.org/officeDocument/2006/relationships/image" Target="../media/image1324.png"/><Relationship Id="rId247" Type="http://schemas.openxmlformats.org/officeDocument/2006/relationships/image" Target="../media/image1345.png"/><Relationship Id="rId107" Type="http://schemas.openxmlformats.org/officeDocument/2006/relationships/image" Target="../media/image1276.png"/><Relationship Id="rId289" Type="http://schemas.openxmlformats.org/officeDocument/2006/relationships/image" Target="../media/image1365.png"/><Relationship Id="rId11" Type="http://schemas.openxmlformats.org/officeDocument/2006/relationships/image" Target="../media/image1228.png"/><Relationship Id="rId53" Type="http://schemas.openxmlformats.org/officeDocument/2006/relationships/image" Target="../media/image1249.png"/><Relationship Id="rId149" Type="http://schemas.openxmlformats.org/officeDocument/2006/relationships/image" Target="../media/image1297.png"/><Relationship Id="rId314" Type="http://schemas.openxmlformats.org/officeDocument/2006/relationships/customXml" Target="../ink/ink1367.xml"/><Relationship Id="rId356" Type="http://schemas.openxmlformats.org/officeDocument/2006/relationships/customXml" Target="../ink/ink1388.xml"/><Relationship Id="rId95" Type="http://schemas.openxmlformats.org/officeDocument/2006/relationships/image" Target="../media/image1270.png"/><Relationship Id="rId160" Type="http://schemas.openxmlformats.org/officeDocument/2006/relationships/customXml" Target="../ink/ink1290.xml"/><Relationship Id="rId216" Type="http://schemas.openxmlformats.org/officeDocument/2006/relationships/customXml" Target="../ink/ink1318.xml"/><Relationship Id="rId258" Type="http://schemas.openxmlformats.org/officeDocument/2006/relationships/customXml" Target="../ink/ink1339.xml"/><Relationship Id="rId22" Type="http://schemas.openxmlformats.org/officeDocument/2006/relationships/customXml" Target="../ink/ink1221.xml"/><Relationship Id="rId64" Type="http://schemas.openxmlformats.org/officeDocument/2006/relationships/customXml" Target="../ink/ink1242.xml"/><Relationship Id="rId118" Type="http://schemas.openxmlformats.org/officeDocument/2006/relationships/customXml" Target="../ink/ink1269.xml"/><Relationship Id="rId325" Type="http://schemas.openxmlformats.org/officeDocument/2006/relationships/image" Target="../media/image1383.png"/><Relationship Id="rId367" Type="http://schemas.openxmlformats.org/officeDocument/2006/relationships/image" Target="../media/image1404.png"/><Relationship Id="rId171" Type="http://schemas.openxmlformats.org/officeDocument/2006/relationships/image" Target="../media/image1308.png"/><Relationship Id="rId227" Type="http://schemas.openxmlformats.org/officeDocument/2006/relationships/image" Target="../media/image1335.png"/><Relationship Id="rId269" Type="http://schemas.openxmlformats.org/officeDocument/2006/relationships/image" Target="../media/image1356.png"/><Relationship Id="rId33" Type="http://schemas.openxmlformats.org/officeDocument/2006/relationships/image" Target="../media/image1239.png"/><Relationship Id="rId129" Type="http://schemas.openxmlformats.org/officeDocument/2006/relationships/image" Target="../media/image1287.png"/><Relationship Id="rId280" Type="http://schemas.openxmlformats.org/officeDocument/2006/relationships/customXml" Target="../ink/ink1350.xml"/><Relationship Id="rId336" Type="http://schemas.openxmlformats.org/officeDocument/2006/relationships/customXml" Target="../ink/ink1378.xml"/><Relationship Id="rId75" Type="http://schemas.openxmlformats.org/officeDocument/2006/relationships/image" Target="../media/image1260.png"/><Relationship Id="rId140" Type="http://schemas.openxmlformats.org/officeDocument/2006/relationships/customXml" Target="../ink/ink1280.xml"/><Relationship Id="rId182" Type="http://schemas.openxmlformats.org/officeDocument/2006/relationships/customXml" Target="../ink/ink1301.xml"/><Relationship Id="rId6" Type="http://schemas.openxmlformats.org/officeDocument/2006/relationships/customXml" Target="../ink/ink1213.xml"/><Relationship Id="rId238" Type="http://schemas.openxmlformats.org/officeDocument/2006/relationships/customXml" Target="../ink/ink1329.xml"/><Relationship Id="rId291" Type="http://schemas.openxmlformats.org/officeDocument/2006/relationships/image" Target="../media/image1366.png"/><Relationship Id="rId305" Type="http://schemas.openxmlformats.org/officeDocument/2006/relationships/image" Target="../media/image1373.png"/><Relationship Id="rId347" Type="http://schemas.openxmlformats.org/officeDocument/2006/relationships/image" Target="../media/image1394.png"/><Relationship Id="rId44" Type="http://schemas.openxmlformats.org/officeDocument/2006/relationships/customXml" Target="../ink/ink1232.xml"/><Relationship Id="rId86" Type="http://schemas.openxmlformats.org/officeDocument/2006/relationships/customXml" Target="../ink/ink1253.xml"/><Relationship Id="rId151" Type="http://schemas.openxmlformats.org/officeDocument/2006/relationships/image" Target="../media/image1298.png"/><Relationship Id="rId193" Type="http://schemas.openxmlformats.org/officeDocument/2006/relationships/image" Target="../media/image1318.png"/><Relationship Id="rId207" Type="http://schemas.openxmlformats.org/officeDocument/2006/relationships/image" Target="../media/image1325.png"/><Relationship Id="rId249" Type="http://schemas.openxmlformats.org/officeDocument/2006/relationships/image" Target="../media/image1346.png"/><Relationship Id="rId13" Type="http://schemas.openxmlformats.org/officeDocument/2006/relationships/image" Target="../media/image1229.png"/><Relationship Id="rId109" Type="http://schemas.openxmlformats.org/officeDocument/2006/relationships/image" Target="../media/image1277.png"/><Relationship Id="rId260" Type="http://schemas.openxmlformats.org/officeDocument/2006/relationships/customXml" Target="../ink/ink1340.xml"/><Relationship Id="rId316" Type="http://schemas.openxmlformats.org/officeDocument/2006/relationships/customXml" Target="../ink/ink1368.xml"/><Relationship Id="rId55" Type="http://schemas.openxmlformats.org/officeDocument/2006/relationships/image" Target="../media/image1250.png"/><Relationship Id="rId97" Type="http://schemas.openxmlformats.org/officeDocument/2006/relationships/image" Target="../media/image1271.png"/><Relationship Id="rId120" Type="http://schemas.openxmlformats.org/officeDocument/2006/relationships/customXml" Target="../ink/ink1270.xml"/><Relationship Id="rId358" Type="http://schemas.openxmlformats.org/officeDocument/2006/relationships/customXml" Target="../ink/ink1389.xml"/><Relationship Id="rId162" Type="http://schemas.openxmlformats.org/officeDocument/2006/relationships/customXml" Target="../ink/ink1291.xml"/><Relationship Id="rId218" Type="http://schemas.openxmlformats.org/officeDocument/2006/relationships/customXml" Target="../ink/ink1319.xml"/><Relationship Id="rId271" Type="http://schemas.openxmlformats.org/officeDocument/2006/relationships/image" Target="../media/image1122.png"/><Relationship Id="rId24" Type="http://schemas.openxmlformats.org/officeDocument/2006/relationships/customXml" Target="../ink/ink1222.xml"/><Relationship Id="rId66" Type="http://schemas.openxmlformats.org/officeDocument/2006/relationships/customXml" Target="../ink/ink1243.xml"/><Relationship Id="rId131" Type="http://schemas.openxmlformats.org/officeDocument/2006/relationships/image" Target="../media/image1288.png"/><Relationship Id="rId327" Type="http://schemas.openxmlformats.org/officeDocument/2006/relationships/image" Target="../media/image1384.png"/><Relationship Id="rId173" Type="http://schemas.openxmlformats.org/officeDocument/2006/relationships/image" Target="../media/image1309.png"/><Relationship Id="rId229" Type="http://schemas.openxmlformats.org/officeDocument/2006/relationships/image" Target="../media/image1336.png"/><Relationship Id="rId240" Type="http://schemas.openxmlformats.org/officeDocument/2006/relationships/customXml" Target="../ink/ink1330.xml"/><Relationship Id="rId35" Type="http://schemas.openxmlformats.org/officeDocument/2006/relationships/image" Target="../media/image1240.png"/><Relationship Id="rId77" Type="http://schemas.openxmlformats.org/officeDocument/2006/relationships/image" Target="../media/image1261.png"/><Relationship Id="rId100" Type="http://schemas.openxmlformats.org/officeDocument/2006/relationships/customXml" Target="../ink/ink1260.xml"/><Relationship Id="rId282" Type="http://schemas.openxmlformats.org/officeDocument/2006/relationships/customXml" Target="../ink/ink1351.xml"/><Relationship Id="rId338" Type="http://schemas.openxmlformats.org/officeDocument/2006/relationships/customXml" Target="../ink/ink1379.xml"/><Relationship Id="rId8" Type="http://schemas.openxmlformats.org/officeDocument/2006/relationships/customXml" Target="../ink/ink1214.xml"/><Relationship Id="rId142" Type="http://schemas.openxmlformats.org/officeDocument/2006/relationships/customXml" Target="../ink/ink1281.xml"/><Relationship Id="rId184" Type="http://schemas.openxmlformats.org/officeDocument/2006/relationships/customXml" Target="../ink/ink1302.xml"/><Relationship Id="rId251" Type="http://schemas.openxmlformats.org/officeDocument/2006/relationships/image" Target="../media/image1347.png"/><Relationship Id="rId46" Type="http://schemas.openxmlformats.org/officeDocument/2006/relationships/customXml" Target="../ink/ink1233.xml"/><Relationship Id="rId293" Type="http://schemas.openxmlformats.org/officeDocument/2006/relationships/image" Target="../media/image1367.png"/><Relationship Id="rId307" Type="http://schemas.openxmlformats.org/officeDocument/2006/relationships/image" Target="../media/image1374.png"/><Relationship Id="rId349" Type="http://schemas.openxmlformats.org/officeDocument/2006/relationships/image" Target="../media/image1395.png"/><Relationship Id="rId88" Type="http://schemas.openxmlformats.org/officeDocument/2006/relationships/customXml" Target="../ink/ink1254.xml"/><Relationship Id="rId111" Type="http://schemas.openxmlformats.org/officeDocument/2006/relationships/image" Target="../media/image1278.png"/><Relationship Id="rId153" Type="http://schemas.openxmlformats.org/officeDocument/2006/relationships/image" Target="../media/image1299.png"/><Relationship Id="rId195" Type="http://schemas.openxmlformats.org/officeDocument/2006/relationships/image" Target="../media/image1319.png"/><Relationship Id="rId209" Type="http://schemas.openxmlformats.org/officeDocument/2006/relationships/image" Target="../media/image1326.png"/><Relationship Id="rId360" Type="http://schemas.openxmlformats.org/officeDocument/2006/relationships/customXml" Target="../ink/ink139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2.png"/><Relationship Id="rId21" Type="http://schemas.openxmlformats.org/officeDocument/2006/relationships/image" Target="../media/image1414.png"/><Relationship Id="rId63" Type="http://schemas.openxmlformats.org/officeDocument/2006/relationships/image" Target="../media/image1435.png"/><Relationship Id="rId159" Type="http://schemas.openxmlformats.org/officeDocument/2006/relationships/image" Target="../media/image1483.png"/><Relationship Id="rId170" Type="http://schemas.openxmlformats.org/officeDocument/2006/relationships/customXml" Target="../ink/ink1478.xml"/><Relationship Id="rId226" Type="http://schemas.openxmlformats.org/officeDocument/2006/relationships/customXml" Target="../ink/ink1506.xml"/><Relationship Id="rId268" Type="http://schemas.openxmlformats.org/officeDocument/2006/relationships/customXml" Target="../ink/ink1527.xml"/><Relationship Id="rId32" Type="http://schemas.openxmlformats.org/officeDocument/2006/relationships/customXml" Target="../ink/ink1409.xml"/><Relationship Id="rId74" Type="http://schemas.openxmlformats.org/officeDocument/2006/relationships/customXml" Target="../ink/ink1430.xml"/><Relationship Id="rId128" Type="http://schemas.openxmlformats.org/officeDocument/2006/relationships/customXml" Target="../ink/ink1457.xml"/><Relationship Id="rId5" Type="http://schemas.openxmlformats.org/officeDocument/2006/relationships/image" Target="../media/image1406.png"/><Relationship Id="rId181" Type="http://schemas.openxmlformats.org/officeDocument/2006/relationships/image" Target="../media/image1494.png"/><Relationship Id="rId237" Type="http://schemas.openxmlformats.org/officeDocument/2006/relationships/image" Target="../media/image1522.png"/><Relationship Id="rId279" Type="http://schemas.openxmlformats.org/officeDocument/2006/relationships/image" Target="../media/image1542.png"/><Relationship Id="rId43" Type="http://schemas.openxmlformats.org/officeDocument/2006/relationships/image" Target="../media/image1425.png"/><Relationship Id="rId139" Type="http://schemas.openxmlformats.org/officeDocument/2006/relationships/image" Target="../media/image1473.png"/><Relationship Id="rId290" Type="http://schemas.openxmlformats.org/officeDocument/2006/relationships/customXml" Target="../ink/ink1538.xml"/><Relationship Id="rId85" Type="http://schemas.openxmlformats.org/officeDocument/2006/relationships/image" Target="../media/image1446.png"/><Relationship Id="rId150" Type="http://schemas.openxmlformats.org/officeDocument/2006/relationships/customXml" Target="../ink/ink1468.xml"/><Relationship Id="rId192" Type="http://schemas.openxmlformats.org/officeDocument/2006/relationships/customXml" Target="../ink/ink1489.xml"/><Relationship Id="rId206" Type="http://schemas.openxmlformats.org/officeDocument/2006/relationships/customXml" Target="../ink/ink1496.xml"/><Relationship Id="rId248" Type="http://schemas.openxmlformats.org/officeDocument/2006/relationships/customXml" Target="../ink/ink1517.xml"/><Relationship Id="rId12" Type="http://schemas.openxmlformats.org/officeDocument/2006/relationships/customXml" Target="../ink/ink1399.xml"/><Relationship Id="rId33" Type="http://schemas.openxmlformats.org/officeDocument/2006/relationships/image" Target="../media/image1420.png"/><Relationship Id="rId108" Type="http://schemas.openxmlformats.org/officeDocument/2006/relationships/customXml" Target="../ink/ink1447.xml"/><Relationship Id="rId129" Type="http://schemas.openxmlformats.org/officeDocument/2006/relationships/image" Target="../media/image1468.png"/><Relationship Id="rId280" Type="http://schemas.openxmlformats.org/officeDocument/2006/relationships/customXml" Target="../ink/ink1533.xml"/><Relationship Id="rId54" Type="http://schemas.openxmlformats.org/officeDocument/2006/relationships/customXml" Target="../ink/ink1420.xml"/><Relationship Id="rId75" Type="http://schemas.openxmlformats.org/officeDocument/2006/relationships/image" Target="../media/image1441.png"/><Relationship Id="rId96" Type="http://schemas.openxmlformats.org/officeDocument/2006/relationships/customXml" Target="../ink/ink1441.xml"/><Relationship Id="rId140" Type="http://schemas.openxmlformats.org/officeDocument/2006/relationships/customXml" Target="../ink/ink1463.xml"/><Relationship Id="rId161" Type="http://schemas.openxmlformats.org/officeDocument/2006/relationships/image" Target="../media/image1484.png"/><Relationship Id="rId182" Type="http://schemas.openxmlformats.org/officeDocument/2006/relationships/customXml" Target="../ink/ink1484.xml"/><Relationship Id="rId217" Type="http://schemas.openxmlformats.org/officeDocument/2006/relationships/image" Target="../media/image1512.png"/><Relationship Id="rId6" Type="http://schemas.openxmlformats.org/officeDocument/2006/relationships/customXml" Target="../ink/ink1396.xml"/><Relationship Id="rId238" Type="http://schemas.openxmlformats.org/officeDocument/2006/relationships/customXml" Target="../ink/ink1512.xml"/><Relationship Id="rId259" Type="http://schemas.openxmlformats.org/officeDocument/2006/relationships/image" Target="../media/image1533.png"/><Relationship Id="rId23" Type="http://schemas.openxmlformats.org/officeDocument/2006/relationships/image" Target="../media/image1415.png"/><Relationship Id="rId119" Type="http://schemas.openxmlformats.org/officeDocument/2006/relationships/image" Target="../media/image1463.png"/><Relationship Id="rId270" Type="http://schemas.openxmlformats.org/officeDocument/2006/relationships/customXml" Target="../ink/ink1528.xml"/><Relationship Id="rId291" Type="http://schemas.openxmlformats.org/officeDocument/2006/relationships/image" Target="../media/image1548.png"/><Relationship Id="rId44" Type="http://schemas.openxmlformats.org/officeDocument/2006/relationships/customXml" Target="../ink/ink1415.xml"/><Relationship Id="rId65" Type="http://schemas.openxmlformats.org/officeDocument/2006/relationships/image" Target="../media/image1436.png"/><Relationship Id="rId86" Type="http://schemas.openxmlformats.org/officeDocument/2006/relationships/customXml" Target="../ink/ink1436.xml"/><Relationship Id="rId130" Type="http://schemas.openxmlformats.org/officeDocument/2006/relationships/customXml" Target="../ink/ink1458.xml"/><Relationship Id="rId151" Type="http://schemas.openxmlformats.org/officeDocument/2006/relationships/image" Target="../media/image1479.png"/><Relationship Id="rId172" Type="http://schemas.openxmlformats.org/officeDocument/2006/relationships/customXml" Target="../ink/ink1479.xml"/><Relationship Id="rId193" Type="http://schemas.openxmlformats.org/officeDocument/2006/relationships/image" Target="../media/image1500.png"/><Relationship Id="rId207" Type="http://schemas.openxmlformats.org/officeDocument/2006/relationships/image" Target="../media/image1507.png"/><Relationship Id="rId228" Type="http://schemas.openxmlformats.org/officeDocument/2006/relationships/customXml" Target="../ink/ink1507.xml"/><Relationship Id="rId249" Type="http://schemas.openxmlformats.org/officeDocument/2006/relationships/image" Target="../media/image1528.png"/><Relationship Id="rId13" Type="http://schemas.openxmlformats.org/officeDocument/2006/relationships/image" Target="../media/image1410.png"/><Relationship Id="rId109" Type="http://schemas.openxmlformats.org/officeDocument/2006/relationships/image" Target="../media/image1458.png"/><Relationship Id="rId260" Type="http://schemas.openxmlformats.org/officeDocument/2006/relationships/customXml" Target="../ink/ink1523.xml"/><Relationship Id="rId281" Type="http://schemas.openxmlformats.org/officeDocument/2006/relationships/image" Target="../media/image1543.png"/><Relationship Id="rId34" Type="http://schemas.openxmlformats.org/officeDocument/2006/relationships/customXml" Target="../ink/ink1410.xml"/><Relationship Id="rId55" Type="http://schemas.openxmlformats.org/officeDocument/2006/relationships/image" Target="../media/image1431.png"/><Relationship Id="rId76" Type="http://schemas.openxmlformats.org/officeDocument/2006/relationships/customXml" Target="../ink/ink1431.xml"/><Relationship Id="rId97" Type="http://schemas.openxmlformats.org/officeDocument/2006/relationships/image" Target="../media/image1452.png"/><Relationship Id="rId120" Type="http://schemas.openxmlformats.org/officeDocument/2006/relationships/customXml" Target="../ink/ink1453.xml"/><Relationship Id="rId141" Type="http://schemas.openxmlformats.org/officeDocument/2006/relationships/image" Target="../media/image1474.png"/><Relationship Id="rId7" Type="http://schemas.openxmlformats.org/officeDocument/2006/relationships/image" Target="../media/image1407.png"/><Relationship Id="rId162" Type="http://schemas.openxmlformats.org/officeDocument/2006/relationships/customXml" Target="../ink/ink1474.xml"/><Relationship Id="rId183" Type="http://schemas.openxmlformats.org/officeDocument/2006/relationships/image" Target="../media/image1495.png"/><Relationship Id="rId218" Type="http://schemas.openxmlformats.org/officeDocument/2006/relationships/customXml" Target="../ink/ink1502.xml"/><Relationship Id="rId239" Type="http://schemas.openxmlformats.org/officeDocument/2006/relationships/image" Target="../media/image1523.png"/><Relationship Id="rId250" Type="http://schemas.openxmlformats.org/officeDocument/2006/relationships/customXml" Target="../ink/ink1518.xml"/><Relationship Id="rId271" Type="http://schemas.openxmlformats.org/officeDocument/2006/relationships/image" Target="../media/image1321.png"/><Relationship Id="rId292" Type="http://schemas.openxmlformats.org/officeDocument/2006/relationships/customXml" Target="../ink/ink1539.xml"/><Relationship Id="rId24" Type="http://schemas.openxmlformats.org/officeDocument/2006/relationships/customXml" Target="../ink/ink1405.xml"/><Relationship Id="rId45" Type="http://schemas.openxmlformats.org/officeDocument/2006/relationships/image" Target="../media/image1426.png"/><Relationship Id="rId66" Type="http://schemas.openxmlformats.org/officeDocument/2006/relationships/customXml" Target="../ink/ink1426.xml"/><Relationship Id="rId87" Type="http://schemas.openxmlformats.org/officeDocument/2006/relationships/image" Target="../media/image1447.png"/><Relationship Id="rId110" Type="http://schemas.openxmlformats.org/officeDocument/2006/relationships/customXml" Target="../ink/ink1448.xml"/><Relationship Id="rId131" Type="http://schemas.openxmlformats.org/officeDocument/2006/relationships/image" Target="../media/image1469.png"/><Relationship Id="rId152" Type="http://schemas.openxmlformats.org/officeDocument/2006/relationships/customXml" Target="../ink/ink1469.xml"/><Relationship Id="rId173" Type="http://schemas.openxmlformats.org/officeDocument/2006/relationships/image" Target="../media/image1490.png"/><Relationship Id="rId194" Type="http://schemas.openxmlformats.org/officeDocument/2006/relationships/customXml" Target="../ink/ink1490.xml"/><Relationship Id="rId208" Type="http://schemas.openxmlformats.org/officeDocument/2006/relationships/customXml" Target="../ink/ink1497.xml"/><Relationship Id="rId229" Type="http://schemas.openxmlformats.org/officeDocument/2006/relationships/image" Target="../media/image1518.png"/><Relationship Id="rId240" Type="http://schemas.openxmlformats.org/officeDocument/2006/relationships/customXml" Target="../ink/ink1513.xml"/><Relationship Id="rId261" Type="http://schemas.openxmlformats.org/officeDocument/2006/relationships/image" Target="../media/image1534.png"/><Relationship Id="rId14" Type="http://schemas.openxmlformats.org/officeDocument/2006/relationships/customXml" Target="../ink/ink1400.xml"/><Relationship Id="rId35" Type="http://schemas.openxmlformats.org/officeDocument/2006/relationships/image" Target="../media/image1421.png"/><Relationship Id="rId56" Type="http://schemas.openxmlformats.org/officeDocument/2006/relationships/customXml" Target="../ink/ink1421.xml"/><Relationship Id="rId77" Type="http://schemas.openxmlformats.org/officeDocument/2006/relationships/image" Target="../media/image1442.png"/><Relationship Id="rId100" Type="http://schemas.openxmlformats.org/officeDocument/2006/relationships/customXml" Target="../ink/ink1443.xml"/><Relationship Id="rId282" Type="http://schemas.openxmlformats.org/officeDocument/2006/relationships/customXml" Target="../ink/ink1534.xml"/><Relationship Id="rId8" Type="http://schemas.openxmlformats.org/officeDocument/2006/relationships/customXml" Target="../ink/ink1397.xml"/><Relationship Id="rId98" Type="http://schemas.openxmlformats.org/officeDocument/2006/relationships/customXml" Target="../ink/ink1442.xml"/><Relationship Id="rId121" Type="http://schemas.openxmlformats.org/officeDocument/2006/relationships/image" Target="../media/image1464.png"/><Relationship Id="rId142" Type="http://schemas.openxmlformats.org/officeDocument/2006/relationships/customXml" Target="../ink/ink1464.xml"/><Relationship Id="rId163" Type="http://schemas.openxmlformats.org/officeDocument/2006/relationships/image" Target="../media/image1485.png"/><Relationship Id="rId184" Type="http://schemas.openxmlformats.org/officeDocument/2006/relationships/customXml" Target="../ink/ink1485.xml"/><Relationship Id="rId219" Type="http://schemas.openxmlformats.org/officeDocument/2006/relationships/image" Target="../media/image1513.png"/><Relationship Id="rId230" Type="http://schemas.openxmlformats.org/officeDocument/2006/relationships/customXml" Target="../ink/ink1508.xml"/><Relationship Id="rId251" Type="http://schemas.openxmlformats.org/officeDocument/2006/relationships/image" Target="../media/image1529.png"/><Relationship Id="rId25" Type="http://schemas.openxmlformats.org/officeDocument/2006/relationships/image" Target="../media/image1416.png"/><Relationship Id="rId46" Type="http://schemas.openxmlformats.org/officeDocument/2006/relationships/customXml" Target="../ink/ink1416.xml"/><Relationship Id="rId67" Type="http://schemas.openxmlformats.org/officeDocument/2006/relationships/image" Target="../media/image1437.png"/><Relationship Id="rId272" Type="http://schemas.openxmlformats.org/officeDocument/2006/relationships/customXml" Target="../ink/ink1529.xml"/><Relationship Id="rId293" Type="http://schemas.openxmlformats.org/officeDocument/2006/relationships/image" Target="../media/image1549.png"/><Relationship Id="rId88" Type="http://schemas.openxmlformats.org/officeDocument/2006/relationships/customXml" Target="../ink/ink1437.xml"/><Relationship Id="rId111" Type="http://schemas.openxmlformats.org/officeDocument/2006/relationships/image" Target="../media/image1459.png"/><Relationship Id="rId132" Type="http://schemas.openxmlformats.org/officeDocument/2006/relationships/customXml" Target="../ink/ink1459.xml"/><Relationship Id="rId153" Type="http://schemas.openxmlformats.org/officeDocument/2006/relationships/image" Target="../media/image1480.png"/><Relationship Id="rId174" Type="http://schemas.openxmlformats.org/officeDocument/2006/relationships/customXml" Target="../ink/ink1480.xml"/><Relationship Id="rId195" Type="http://schemas.openxmlformats.org/officeDocument/2006/relationships/image" Target="../media/image1501.png"/><Relationship Id="rId209" Type="http://schemas.openxmlformats.org/officeDocument/2006/relationships/image" Target="../media/image1508.png"/><Relationship Id="rId220" Type="http://schemas.openxmlformats.org/officeDocument/2006/relationships/customXml" Target="../ink/ink1503.xml"/><Relationship Id="rId241" Type="http://schemas.openxmlformats.org/officeDocument/2006/relationships/image" Target="../media/image1524.png"/><Relationship Id="rId15" Type="http://schemas.openxmlformats.org/officeDocument/2006/relationships/image" Target="../media/image1411.png"/><Relationship Id="rId36" Type="http://schemas.openxmlformats.org/officeDocument/2006/relationships/customXml" Target="../ink/ink1411.xml"/><Relationship Id="rId57" Type="http://schemas.openxmlformats.org/officeDocument/2006/relationships/image" Target="../media/image1432.png"/><Relationship Id="rId262" Type="http://schemas.openxmlformats.org/officeDocument/2006/relationships/customXml" Target="../ink/ink1524.xml"/><Relationship Id="rId283" Type="http://schemas.openxmlformats.org/officeDocument/2006/relationships/image" Target="../media/image1544.png"/><Relationship Id="rId78" Type="http://schemas.openxmlformats.org/officeDocument/2006/relationships/customXml" Target="../ink/ink1432.xml"/><Relationship Id="rId99" Type="http://schemas.openxmlformats.org/officeDocument/2006/relationships/image" Target="../media/image1453.png"/><Relationship Id="rId101" Type="http://schemas.openxmlformats.org/officeDocument/2006/relationships/image" Target="../media/image1454.png"/><Relationship Id="rId122" Type="http://schemas.openxmlformats.org/officeDocument/2006/relationships/customXml" Target="../ink/ink1454.xml"/><Relationship Id="rId143" Type="http://schemas.openxmlformats.org/officeDocument/2006/relationships/image" Target="../media/image1475.png"/><Relationship Id="rId164" Type="http://schemas.openxmlformats.org/officeDocument/2006/relationships/customXml" Target="../ink/ink1475.xml"/><Relationship Id="rId185" Type="http://schemas.openxmlformats.org/officeDocument/2006/relationships/image" Target="../media/image1496.png"/><Relationship Id="rId9" Type="http://schemas.openxmlformats.org/officeDocument/2006/relationships/image" Target="../media/image1408.png"/><Relationship Id="rId210" Type="http://schemas.openxmlformats.org/officeDocument/2006/relationships/customXml" Target="../ink/ink1498.xml"/><Relationship Id="rId26" Type="http://schemas.openxmlformats.org/officeDocument/2006/relationships/customXml" Target="../ink/ink1406.xml"/><Relationship Id="rId231" Type="http://schemas.openxmlformats.org/officeDocument/2006/relationships/image" Target="../media/image1519.png"/><Relationship Id="rId252" Type="http://schemas.openxmlformats.org/officeDocument/2006/relationships/customXml" Target="../ink/ink1519.xml"/><Relationship Id="rId273" Type="http://schemas.openxmlformats.org/officeDocument/2006/relationships/image" Target="../media/image1539.png"/><Relationship Id="rId47" Type="http://schemas.openxmlformats.org/officeDocument/2006/relationships/image" Target="../media/image1427.png"/><Relationship Id="rId68" Type="http://schemas.openxmlformats.org/officeDocument/2006/relationships/customXml" Target="../ink/ink1427.xml"/><Relationship Id="rId89" Type="http://schemas.openxmlformats.org/officeDocument/2006/relationships/image" Target="../media/image1448.png"/><Relationship Id="rId112" Type="http://schemas.openxmlformats.org/officeDocument/2006/relationships/customXml" Target="../ink/ink1449.xml"/><Relationship Id="rId133" Type="http://schemas.openxmlformats.org/officeDocument/2006/relationships/image" Target="../media/image1470.png"/><Relationship Id="rId154" Type="http://schemas.openxmlformats.org/officeDocument/2006/relationships/customXml" Target="../ink/ink1470.xml"/><Relationship Id="rId175" Type="http://schemas.openxmlformats.org/officeDocument/2006/relationships/image" Target="../media/image1491.png"/><Relationship Id="rId196" Type="http://schemas.openxmlformats.org/officeDocument/2006/relationships/customXml" Target="../ink/ink1491.xml"/><Relationship Id="rId200" Type="http://schemas.openxmlformats.org/officeDocument/2006/relationships/customXml" Target="../ink/ink1493.xml"/><Relationship Id="rId16" Type="http://schemas.openxmlformats.org/officeDocument/2006/relationships/customXml" Target="../ink/ink1401.xml"/><Relationship Id="rId221" Type="http://schemas.openxmlformats.org/officeDocument/2006/relationships/image" Target="../media/image1514.png"/><Relationship Id="rId242" Type="http://schemas.openxmlformats.org/officeDocument/2006/relationships/customXml" Target="../ink/ink1514.xml"/><Relationship Id="rId263" Type="http://schemas.openxmlformats.org/officeDocument/2006/relationships/image" Target="../media/image1535.png"/><Relationship Id="rId284" Type="http://schemas.openxmlformats.org/officeDocument/2006/relationships/customXml" Target="../ink/ink1535.xml"/><Relationship Id="rId37" Type="http://schemas.openxmlformats.org/officeDocument/2006/relationships/image" Target="../media/image1422.png"/><Relationship Id="rId58" Type="http://schemas.openxmlformats.org/officeDocument/2006/relationships/customXml" Target="../ink/ink1422.xml"/><Relationship Id="rId79" Type="http://schemas.openxmlformats.org/officeDocument/2006/relationships/image" Target="../media/image1443.png"/><Relationship Id="rId102" Type="http://schemas.openxmlformats.org/officeDocument/2006/relationships/customXml" Target="../ink/ink1444.xml"/><Relationship Id="rId123" Type="http://schemas.openxmlformats.org/officeDocument/2006/relationships/image" Target="../media/image1465.png"/><Relationship Id="rId144" Type="http://schemas.openxmlformats.org/officeDocument/2006/relationships/customXml" Target="../ink/ink1465.xml"/><Relationship Id="rId90" Type="http://schemas.openxmlformats.org/officeDocument/2006/relationships/customXml" Target="../ink/ink1438.xml"/><Relationship Id="rId165" Type="http://schemas.openxmlformats.org/officeDocument/2006/relationships/image" Target="../media/image1486.png"/><Relationship Id="rId186" Type="http://schemas.openxmlformats.org/officeDocument/2006/relationships/customXml" Target="../ink/ink1486.xml"/><Relationship Id="rId211" Type="http://schemas.openxmlformats.org/officeDocument/2006/relationships/image" Target="../media/image1509.png"/><Relationship Id="rId232" Type="http://schemas.openxmlformats.org/officeDocument/2006/relationships/customXml" Target="../ink/ink1509.xml"/><Relationship Id="rId253" Type="http://schemas.openxmlformats.org/officeDocument/2006/relationships/image" Target="../media/image1530.png"/><Relationship Id="rId274" Type="http://schemas.openxmlformats.org/officeDocument/2006/relationships/customXml" Target="../ink/ink1530.xml"/><Relationship Id="rId27" Type="http://schemas.openxmlformats.org/officeDocument/2006/relationships/image" Target="../media/image1417.png"/><Relationship Id="rId48" Type="http://schemas.openxmlformats.org/officeDocument/2006/relationships/customXml" Target="../ink/ink1417.xml"/><Relationship Id="rId69" Type="http://schemas.openxmlformats.org/officeDocument/2006/relationships/image" Target="../media/image1438.png"/><Relationship Id="rId113" Type="http://schemas.openxmlformats.org/officeDocument/2006/relationships/image" Target="../media/image1460.png"/><Relationship Id="rId134" Type="http://schemas.openxmlformats.org/officeDocument/2006/relationships/customXml" Target="../ink/ink1460.xml"/><Relationship Id="rId80" Type="http://schemas.openxmlformats.org/officeDocument/2006/relationships/customXml" Target="../ink/ink1433.xml"/><Relationship Id="rId155" Type="http://schemas.openxmlformats.org/officeDocument/2006/relationships/image" Target="../media/image1481.png"/><Relationship Id="rId176" Type="http://schemas.openxmlformats.org/officeDocument/2006/relationships/customXml" Target="../ink/ink1481.xml"/><Relationship Id="rId197" Type="http://schemas.openxmlformats.org/officeDocument/2006/relationships/image" Target="../media/image1502.png"/><Relationship Id="rId201" Type="http://schemas.openxmlformats.org/officeDocument/2006/relationships/image" Target="../media/image1504.png"/><Relationship Id="rId222" Type="http://schemas.openxmlformats.org/officeDocument/2006/relationships/customXml" Target="../ink/ink1504.xml"/><Relationship Id="rId243" Type="http://schemas.openxmlformats.org/officeDocument/2006/relationships/image" Target="../media/image1525.png"/><Relationship Id="rId264" Type="http://schemas.openxmlformats.org/officeDocument/2006/relationships/customXml" Target="../ink/ink1525.xml"/><Relationship Id="rId285" Type="http://schemas.openxmlformats.org/officeDocument/2006/relationships/image" Target="../media/image1545.png"/><Relationship Id="rId17" Type="http://schemas.openxmlformats.org/officeDocument/2006/relationships/image" Target="../media/image1412.png"/><Relationship Id="rId38" Type="http://schemas.openxmlformats.org/officeDocument/2006/relationships/customXml" Target="../ink/ink1412.xml"/><Relationship Id="rId59" Type="http://schemas.openxmlformats.org/officeDocument/2006/relationships/image" Target="../media/image1433.png"/><Relationship Id="rId103" Type="http://schemas.openxmlformats.org/officeDocument/2006/relationships/image" Target="../media/image1455.png"/><Relationship Id="rId124" Type="http://schemas.openxmlformats.org/officeDocument/2006/relationships/customXml" Target="../ink/ink1455.xml"/><Relationship Id="rId70" Type="http://schemas.openxmlformats.org/officeDocument/2006/relationships/customXml" Target="../ink/ink1428.xml"/><Relationship Id="rId91" Type="http://schemas.openxmlformats.org/officeDocument/2006/relationships/image" Target="../media/image1449.png"/><Relationship Id="rId145" Type="http://schemas.openxmlformats.org/officeDocument/2006/relationships/image" Target="../media/image1476.png"/><Relationship Id="rId166" Type="http://schemas.openxmlformats.org/officeDocument/2006/relationships/customXml" Target="../ink/ink1476.xml"/><Relationship Id="rId187" Type="http://schemas.openxmlformats.org/officeDocument/2006/relationships/image" Target="../media/image149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99.xml"/><Relationship Id="rId233" Type="http://schemas.openxmlformats.org/officeDocument/2006/relationships/image" Target="../media/image1520.png"/><Relationship Id="rId254" Type="http://schemas.openxmlformats.org/officeDocument/2006/relationships/customXml" Target="../ink/ink1520.xml"/><Relationship Id="rId28" Type="http://schemas.openxmlformats.org/officeDocument/2006/relationships/customXml" Target="../ink/ink1407.xml"/><Relationship Id="rId49" Type="http://schemas.openxmlformats.org/officeDocument/2006/relationships/image" Target="../media/image1428.png"/><Relationship Id="rId114" Type="http://schemas.openxmlformats.org/officeDocument/2006/relationships/customXml" Target="../ink/ink1450.xml"/><Relationship Id="rId275" Type="http://schemas.openxmlformats.org/officeDocument/2006/relationships/image" Target="../media/image1540.png"/><Relationship Id="rId60" Type="http://schemas.openxmlformats.org/officeDocument/2006/relationships/customXml" Target="../ink/ink1423.xml"/><Relationship Id="rId81" Type="http://schemas.openxmlformats.org/officeDocument/2006/relationships/image" Target="../media/image1444.png"/><Relationship Id="rId135" Type="http://schemas.openxmlformats.org/officeDocument/2006/relationships/image" Target="../media/image1471.png"/><Relationship Id="rId156" Type="http://schemas.openxmlformats.org/officeDocument/2006/relationships/customXml" Target="../ink/ink1471.xml"/><Relationship Id="rId177" Type="http://schemas.openxmlformats.org/officeDocument/2006/relationships/image" Target="../media/image1492.png"/><Relationship Id="rId198" Type="http://schemas.openxmlformats.org/officeDocument/2006/relationships/customXml" Target="../ink/ink1492.xml"/><Relationship Id="rId202" Type="http://schemas.openxmlformats.org/officeDocument/2006/relationships/customXml" Target="../ink/ink1494.xml"/><Relationship Id="rId223" Type="http://schemas.openxmlformats.org/officeDocument/2006/relationships/image" Target="../media/image1515.png"/><Relationship Id="rId244" Type="http://schemas.openxmlformats.org/officeDocument/2006/relationships/customXml" Target="../ink/ink1515.xml"/><Relationship Id="rId18" Type="http://schemas.openxmlformats.org/officeDocument/2006/relationships/customXml" Target="../ink/ink1402.xml"/><Relationship Id="rId39" Type="http://schemas.openxmlformats.org/officeDocument/2006/relationships/image" Target="../media/image1423.png"/><Relationship Id="rId265" Type="http://schemas.openxmlformats.org/officeDocument/2006/relationships/image" Target="../media/image1536.png"/><Relationship Id="rId286" Type="http://schemas.openxmlformats.org/officeDocument/2006/relationships/customXml" Target="../ink/ink1536.xml"/><Relationship Id="rId50" Type="http://schemas.openxmlformats.org/officeDocument/2006/relationships/customXml" Target="../ink/ink1418.xml"/><Relationship Id="rId104" Type="http://schemas.openxmlformats.org/officeDocument/2006/relationships/customXml" Target="../ink/ink1445.xml"/><Relationship Id="rId125" Type="http://schemas.openxmlformats.org/officeDocument/2006/relationships/image" Target="../media/image1466.png"/><Relationship Id="rId146" Type="http://schemas.openxmlformats.org/officeDocument/2006/relationships/customXml" Target="../ink/ink1466.xml"/><Relationship Id="rId167" Type="http://schemas.openxmlformats.org/officeDocument/2006/relationships/image" Target="../media/image1487.png"/><Relationship Id="rId188" Type="http://schemas.openxmlformats.org/officeDocument/2006/relationships/customXml" Target="../ink/ink1487.xml"/><Relationship Id="rId71" Type="http://schemas.openxmlformats.org/officeDocument/2006/relationships/image" Target="../media/image1439.png"/><Relationship Id="rId92" Type="http://schemas.openxmlformats.org/officeDocument/2006/relationships/customXml" Target="../ink/ink1439.xml"/><Relationship Id="rId213" Type="http://schemas.openxmlformats.org/officeDocument/2006/relationships/image" Target="../media/image1510.png"/><Relationship Id="rId234" Type="http://schemas.openxmlformats.org/officeDocument/2006/relationships/customXml" Target="../ink/ink1510.xml"/><Relationship Id="rId2" Type="http://schemas.openxmlformats.org/officeDocument/2006/relationships/customXml" Target="../ink/ink1394.xml"/><Relationship Id="rId29" Type="http://schemas.openxmlformats.org/officeDocument/2006/relationships/image" Target="../media/image1418.png"/><Relationship Id="rId255" Type="http://schemas.openxmlformats.org/officeDocument/2006/relationships/image" Target="../media/image1531.png"/><Relationship Id="rId276" Type="http://schemas.openxmlformats.org/officeDocument/2006/relationships/customXml" Target="../ink/ink1531.xml"/><Relationship Id="rId40" Type="http://schemas.openxmlformats.org/officeDocument/2006/relationships/customXml" Target="../ink/ink1413.xml"/><Relationship Id="rId115" Type="http://schemas.openxmlformats.org/officeDocument/2006/relationships/image" Target="../media/image1461.png"/><Relationship Id="rId136" Type="http://schemas.openxmlformats.org/officeDocument/2006/relationships/customXml" Target="../ink/ink1461.xml"/><Relationship Id="rId157" Type="http://schemas.openxmlformats.org/officeDocument/2006/relationships/image" Target="../media/image1482.png"/><Relationship Id="rId178" Type="http://schemas.openxmlformats.org/officeDocument/2006/relationships/customXml" Target="../ink/ink1482.xml"/><Relationship Id="rId61" Type="http://schemas.openxmlformats.org/officeDocument/2006/relationships/image" Target="../media/image1434.png"/><Relationship Id="rId82" Type="http://schemas.openxmlformats.org/officeDocument/2006/relationships/customXml" Target="../ink/ink1434.xml"/><Relationship Id="rId199" Type="http://schemas.openxmlformats.org/officeDocument/2006/relationships/image" Target="../media/image1503.png"/><Relationship Id="rId203" Type="http://schemas.openxmlformats.org/officeDocument/2006/relationships/image" Target="../media/image1505.png"/><Relationship Id="rId19" Type="http://schemas.openxmlformats.org/officeDocument/2006/relationships/image" Target="../media/image1413.png"/><Relationship Id="rId224" Type="http://schemas.openxmlformats.org/officeDocument/2006/relationships/customXml" Target="../ink/ink1505.xml"/><Relationship Id="rId245" Type="http://schemas.openxmlformats.org/officeDocument/2006/relationships/image" Target="../media/image1526.png"/><Relationship Id="rId266" Type="http://schemas.openxmlformats.org/officeDocument/2006/relationships/customXml" Target="../ink/ink1526.xml"/><Relationship Id="rId287" Type="http://schemas.openxmlformats.org/officeDocument/2006/relationships/image" Target="../media/image1546.png"/><Relationship Id="rId30" Type="http://schemas.openxmlformats.org/officeDocument/2006/relationships/customXml" Target="../ink/ink1408.xml"/><Relationship Id="rId105" Type="http://schemas.openxmlformats.org/officeDocument/2006/relationships/image" Target="../media/image1456.png"/><Relationship Id="rId126" Type="http://schemas.openxmlformats.org/officeDocument/2006/relationships/customXml" Target="../ink/ink1456.xml"/><Relationship Id="rId147" Type="http://schemas.openxmlformats.org/officeDocument/2006/relationships/image" Target="../media/image1477.png"/><Relationship Id="rId168" Type="http://schemas.openxmlformats.org/officeDocument/2006/relationships/customXml" Target="../ink/ink1477.xml"/><Relationship Id="rId51" Type="http://schemas.openxmlformats.org/officeDocument/2006/relationships/image" Target="../media/image1429.png"/><Relationship Id="rId72" Type="http://schemas.openxmlformats.org/officeDocument/2006/relationships/customXml" Target="../ink/ink1429.xml"/><Relationship Id="rId93" Type="http://schemas.openxmlformats.org/officeDocument/2006/relationships/image" Target="../media/image1450.png"/><Relationship Id="rId189" Type="http://schemas.openxmlformats.org/officeDocument/2006/relationships/image" Target="../media/image1498.png"/><Relationship Id="rId3" Type="http://schemas.openxmlformats.org/officeDocument/2006/relationships/image" Target="../media/image1405.png"/><Relationship Id="rId214" Type="http://schemas.openxmlformats.org/officeDocument/2006/relationships/customXml" Target="../ink/ink1500.xml"/><Relationship Id="rId235" Type="http://schemas.openxmlformats.org/officeDocument/2006/relationships/image" Target="../media/image1521.png"/><Relationship Id="rId256" Type="http://schemas.openxmlformats.org/officeDocument/2006/relationships/customXml" Target="../ink/ink1521.xml"/><Relationship Id="rId277" Type="http://schemas.openxmlformats.org/officeDocument/2006/relationships/image" Target="../media/image1541.png"/><Relationship Id="rId116" Type="http://schemas.openxmlformats.org/officeDocument/2006/relationships/customXml" Target="../ink/ink1451.xml"/><Relationship Id="rId137" Type="http://schemas.openxmlformats.org/officeDocument/2006/relationships/image" Target="../media/image1472.png"/><Relationship Id="rId158" Type="http://schemas.openxmlformats.org/officeDocument/2006/relationships/customXml" Target="../ink/ink1472.xml"/><Relationship Id="rId20" Type="http://schemas.openxmlformats.org/officeDocument/2006/relationships/customXml" Target="../ink/ink1403.xml"/><Relationship Id="rId41" Type="http://schemas.openxmlformats.org/officeDocument/2006/relationships/image" Target="../media/image1424.png"/><Relationship Id="rId62" Type="http://schemas.openxmlformats.org/officeDocument/2006/relationships/customXml" Target="../ink/ink1424.xml"/><Relationship Id="rId83" Type="http://schemas.openxmlformats.org/officeDocument/2006/relationships/image" Target="../media/image1445.png"/><Relationship Id="rId179" Type="http://schemas.openxmlformats.org/officeDocument/2006/relationships/image" Target="../media/image1493.png"/><Relationship Id="rId190" Type="http://schemas.openxmlformats.org/officeDocument/2006/relationships/customXml" Target="../ink/ink1488.xml"/><Relationship Id="rId204" Type="http://schemas.openxmlformats.org/officeDocument/2006/relationships/customXml" Target="../ink/ink1495.xml"/><Relationship Id="rId225" Type="http://schemas.openxmlformats.org/officeDocument/2006/relationships/image" Target="../media/image1516.png"/><Relationship Id="rId246" Type="http://schemas.openxmlformats.org/officeDocument/2006/relationships/customXml" Target="../ink/ink1516.xml"/><Relationship Id="rId267" Type="http://schemas.openxmlformats.org/officeDocument/2006/relationships/image" Target="../media/image1537.png"/><Relationship Id="rId288" Type="http://schemas.openxmlformats.org/officeDocument/2006/relationships/customXml" Target="../ink/ink1537.xml"/><Relationship Id="rId106" Type="http://schemas.openxmlformats.org/officeDocument/2006/relationships/customXml" Target="../ink/ink1446.xml"/><Relationship Id="rId127" Type="http://schemas.openxmlformats.org/officeDocument/2006/relationships/image" Target="../media/image1467.png"/><Relationship Id="rId10" Type="http://schemas.openxmlformats.org/officeDocument/2006/relationships/customXml" Target="../ink/ink1398.xml"/><Relationship Id="rId31" Type="http://schemas.openxmlformats.org/officeDocument/2006/relationships/image" Target="../media/image1419.png"/><Relationship Id="rId52" Type="http://schemas.openxmlformats.org/officeDocument/2006/relationships/customXml" Target="../ink/ink1419.xml"/><Relationship Id="rId73" Type="http://schemas.openxmlformats.org/officeDocument/2006/relationships/image" Target="../media/image1440.png"/><Relationship Id="rId94" Type="http://schemas.openxmlformats.org/officeDocument/2006/relationships/customXml" Target="../ink/ink1440.xml"/><Relationship Id="rId148" Type="http://schemas.openxmlformats.org/officeDocument/2006/relationships/customXml" Target="../ink/ink1467.xml"/><Relationship Id="rId169" Type="http://schemas.openxmlformats.org/officeDocument/2006/relationships/image" Target="../media/image1488.png"/><Relationship Id="rId4" Type="http://schemas.openxmlformats.org/officeDocument/2006/relationships/customXml" Target="../ink/ink1395.xml"/><Relationship Id="rId180" Type="http://schemas.openxmlformats.org/officeDocument/2006/relationships/customXml" Target="../ink/ink1483.xml"/><Relationship Id="rId215" Type="http://schemas.openxmlformats.org/officeDocument/2006/relationships/image" Target="../media/image1511.png"/><Relationship Id="rId236" Type="http://schemas.openxmlformats.org/officeDocument/2006/relationships/customXml" Target="../ink/ink1511.xml"/><Relationship Id="rId257" Type="http://schemas.openxmlformats.org/officeDocument/2006/relationships/image" Target="../media/image1532.png"/><Relationship Id="rId278" Type="http://schemas.openxmlformats.org/officeDocument/2006/relationships/customXml" Target="../ink/ink1532.xml"/><Relationship Id="rId42" Type="http://schemas.openxmlformats.org/officeDocument/2006/relationships/customXml" Target="../ink/ink1414.xml"/><Relationship Id="rId84" Type="http://schemas.openxmlformats.org/officeDocument/2006/relationships/customXml" Target="../ink/ink1435.xml"/><Relationship Id="rId138" Type="http://schemas.openxmlformats.org/officeDocument/2006/relationships/customXml" Target="../ink/ink1462.xml"/><Relationship Id="rId191" Type="http://schemas.openxmlformats.org/officeDocument/2006/relationships/image" Target="../media/image1499.png"/><Relationship Id="rId205" Type="http://schemas.openxmlformats.org/officeDocument/2006/relationships/image" Target="../media/image1506.png"/><Relationship Id="rId247" Type="http://schemas.openxmlformats.org/officeDocument/2006/relationships/image" Target="../media/image1527.png"/><Relationship Id="rId107" Type="http://schemas.openxmlformats.org/officeDocument/2006/relationships/image" Target="../media/image1457.png"/><Relationship Id="rId289" Type="http://schemas.openxmlformats.org/officeDocument/2006/relationships/image" Target="../media/image1547.png"/><Relationship Id="rId11" Type="http://schemas.openxmlformats.org/officeDocument/2006/relationships/image" Target="../media/image1409.png"/><Relationship Id="rId53" Type="http://schemas.openxmlformats.org/officeDocument/2006/relationships/image" Target="../media/image1430.png"/><Relationship Id="rId149" Type="http://schemas.openxmlformats.org/officeDocument/2006/relationships/image" Target="../media/image1478.png"/><Relationship Id="rId95" Type="http://schemas.openxmlformats.org/officeDocument/2006/relationships/image" Target="../media/image1451.png"/><Relationship Id="rId160" Type="http://schemas.openxmlformats.org/officeDocument/2006/relationships/customXml" Target="../ink/ink1473.xml"/><Relationship Id="rId216" Type="http://schemas.openxmlformats.org/officeDocument/2006/relationships/customXml" Target="../ink/ink1501.xml"/><Relationship Id="rId258" Type="http://schemas.openxmlformats.org/officeDocument/2006/relationships/customXml" Target="../ink/ink1522.xml"/><Relationship Id="rId22" Type="http://schemas.openxmlformats.org/officeDocument/2006/relationships/customXml" Target="../ink/ink1404.xml"/><Relationship Id="rId64" Type="http://schemas.openxmlformats.org/officeDocument/2006/relationships/customXml" Target="../ink/ink1425.xml"/><Relationship Id="rId118" Type="http://schemas.openxmlformats.org/officeDocument/2006/relationships/customXml" Target="../ink/ink1452.xml"/><Relationship Id="rId171" Type="http://schemas.openxmlformats.org/officeDocument/2006/relationships/image" Target="../media/image1489.png"/><Relationship Id="rId227" Type="http://schemas.openxmlformats.org/officeDocument/2006/relationships/image" Target="../media/image1517.png"/><Relationship Id="rId269" Type="http://schemas.openxmlformats.org/officeDocument/2006/relationships/image" Target="../media/image15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C672-1E47-4CF0-BB53-52F7B7DBF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Numerical differentiation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8773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E190-7778-4D41-B1A6-8F7A170D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FC87F-AB0E-463A-BF86-EE372166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8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CE94-9BD0-40FC-8FA3-3E87BA8B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1FB2-15AB-408F-B47B-AEF1BBD2B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55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3D44-17E4-4E15-8B52-59063E34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2611-098B-4ECE-B053-9485E3EB0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54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7860-7CD7-4AF4-BC33-B8C10057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55DD0-AEFD-4829-822E-1DE3BD050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8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D8F9-36A0-42D8-A655-07B26526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2B232-ECBE-4999-B857-37F148D43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80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013F-F37F-475C-9100-6B6C9036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BA2C3-90A1-49D1-9A26-956CC8659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390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CB6B-8A00-478E-A881-6F06BB22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ABCD-B07D-4546-992C-FD6C0ACC7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283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3554-F3C3-42C6-9DA8-94DCC065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74A0-14E4-47F9-A503-80CB7455A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2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F89E-34C5-4D1A-9694-8CE01BBA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6BCBB-6609-4049-B600-5D7148AE1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43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1522-09F1-451F-BF49-58B07D91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4735E-B769-49FE-A38D-37FB42150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14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DA84-DD96-4182-93B4-AE91AC3D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76233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Motivation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462F4-6A1D-434A-BB5F-5B5A684E6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67" y="1513226"/>
            <a:ext cx="9620250" cy="46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22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BA4A-84EA-4E3B-B9B2-89905765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8844-ECCB-404F-A33E-38F7EBA2B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63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941-9C08-4109-8807-1C1CAAA7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FF10-029B-4AB2-BFB1-8371DE1F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146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AAE6-5083-4BB0-AEDF-9C4DA8DE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C89F6-D222-4AA4-BB36-6B46BB3CD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025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6049-ABEE-46CB-A2CF-C350E3F0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F4E9-7FBB-4419-BDCA-F95C629EB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472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FDD5-598A-4F9B-8EA1-E2AF4897C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13A5-7FC4-4417-9851-00D7CC136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356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A95CEA-3086-4345-82B5-067A0658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9" y="37082"/>
            <a:ext cx="5162967" cy="3819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B5386-4852-4144-B8EB-96A69723E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36" y="46608"/>
            <a:ext cx="5895975" cy="3800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8D546B-98B4-4AE7-BD0C-06870E6AA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107" y="3508899"/>
            <a:ext cx="3453413" cy="322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22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044A-898D-4443-AAAC-BD7FE3F5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FUNCTION TABULATED AT EQUAL INTERVALS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75B2-C110-437D-B351-CF497E87D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586"/>
            <a:ext cx="10515600" cy="5058377"/>
          </a:xfrm>
        </p:spPr>
        <p:txBody>
          <a:bodyPr/>
          <a:lstStyle/>
          <a:p>
            <a:r>
              <a:rPr lang="en-US" dirty="0"/>
              <a:t>Derivatives Using Newton’s Forward Difference Formula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FDE34-1EE9-4C30-BE38-8B2CB649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43" y="1857930"/>
            <a:ext cx="9188297" cy="44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07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E1B2A-F47C-412C-84CE-101768B4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5" y="219075"/>
            <a:ext cx="9055223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3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B0904-81D4-4073-9972-D85482CE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73" y="321445"/>
            <a:ext cx="9356787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9C435-4583-4C4E-A62A-7D07916D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72" y="2758829"/>
            <a:ext cx="9587607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24CD-63D2-4D26-87B7-26E8F836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617"/>
            <a:ext cx="10515600" cy="57863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Derivatives Using Newton’s Backward Difference Formula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D5CAE-5B92-4000-BD7F-7D831FEF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30" y="852627"/>
            <a:ext cx="9264172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2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CA815-8032-4F62-AA67-B475FE15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1095375"/>
            <a:ext cx="902858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666BE-947B-4BBD-8109-1A97C7E9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63" y="416049"/>
            <a:ext cx="9355908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5AD69-0F73-42D6-B4E6-E359072C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63" y="2462259"/>
            <a:ext cx="9151907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3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B21BC-7769-40CC-B677-7477A42D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6" y="847725"/>
            <a:ext cx="9623394" cy="54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28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E7D1F-4128-4971-950D-ACF09100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6" y="480735"/>
            <a:ext cx="9401453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70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4D38B-2F58-44D7-A1D4-19D39FCCC577}"/>
              </a:ext>
            </a:extLst>
          </p:cNvPr>
          <p:cNvGrpSpPr/>
          <p:nvPr/>
        </p:nvGrpSpPr>
        <p:grpSpPr>
          <a:xfrm>
            <a:off x="693633" y="463953"/>
            <a:ext cx="495000" cy="385560"/>
            <a:chOff x="693633" y="463953"/>
            <a:chExt cx="49500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CE4CBA6-3E75-47C0-9205-0DE88FC3C79B}"/>
                    </a:ext>
                  </a:extLst>
                </p14:cNvPr>
                <p14:cNvContentPartPr/>
                <p14:nvPr/>
              </p14:nvContentPartPr>
              <p14:xfrm>
                <a:off x="693633" y="532713"/>
                <a:ext cx="114840" cy="316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CE4CBA6-3E75-47C0-9205-0DE88FC3C7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4633" y="524073"/>
                  <a:ext cx="1324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A1C3E52-958F-4B89-AA61-B4D97F857C2B}"/>
                    </a:ext>
                  </a:extLst>
                </p14:cNvPr>
                <p14:cNvContentPartPr/>
                <p14:nvPr/>
              </p14:nvContentPartPr>
              <p14:xfrm>
                <a:off x="947073" y="463953"/>
                <a:ext cx="9720" cy="180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A1C3E52-958F-4B89-AA61-B4D97F857C2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8073" y="455313"/>
                  <a:ext cx="27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BDE254-BC05-4A17-93AD-1634BD8F9395}"/>
                    </a:ext>
                  </a:extLst>
                </p14:cNvPr>
                <p14:cNvContentPartPr/>
                <p14:nvPr/>
              </p14:nvContentPartPr>
              <p14:xfrm>
                <a:off x="1058673" y="702633"/>
                <a:ext cx="129960" cy="9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BDE254-BC05-4A17-93AD-1634BD8F93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0033" y="693993"/>
                  <a:ext cx="147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691B7F-3119-4D10-8FB1-6CE92284AB43}"/>
                    </a:ext>
                  </a:extLst>
                </p14:cNvPr>
                <p14:cNvContentPartPr/>
                <p14:nvPr/>
              </p14:nvContentPartPr>
              <p14:xfrm>
                <a:off x="1055793" y="782913"/>
                <a:ext cx="87480" cy="17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691B7F-3119-4D10-8FB1-6CE92284AB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7153" y="774273"/>
                  <a:ext cx="1051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F5F460-2C18-4BB3-983B-BCF7EF101DBB}"/>
              </a:ext>
            </a:extLst>
          </p:cNvPr>
          <p:cNvGrpSpPr/>
          <p:nvPr/>
        </p:nvGrpSpPr>
        <p:grpSpPr>
          <a:xfrm>
            <a:off x="1447113" y="446673"/>
            <a:ext cx="1145520" cy="410760"/>
            <a:chOff x="1447113" y="446673"/>
            <a:chExt cx="114552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A7D9B6-B051-4CA2-AB39-95DB724C51C9}"/>
                    </a:ext>
                  </a:extLst>
                </p14:cNvPr>
                <p14:cNvContentPartPr/>
                <p14:nvPr/>
              </p14:nvContentPartPr>
              <p14:xfrm>
                <a:off x="1447113" y="533433"/>
                <a:ext cx="160920" cy="324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A7D9B6-B051-4CA2-AB39-95DB724C51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8473" y="524793"/>
                  <a:ext cx="1785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44218D-6E42-4E17-94AC-95496983D673}"/>
                    </a:ext>
                  </a:extLst>
                </p14:cNvPr>
                <p14:cNvContentPartPr/>
                <p14:nvPr/>
              </p14:nvContentPartPr>
              <p14:xfrm>
                <a:off x="1458273" y="661593"/>
                <a:ext cx="185040" cy="32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44218D-6E42-4E17-94AC-95496983D6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9633" y="652593"/>
                  <a:ext cx="202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87F0512-FF47-4B88-9C6F-84B6C78A4112}"/>
                    </a:ext>
                  </a:extLst>
                </p14:cNvPr>
                <p14:cNvContentPartPr/>
                <p14:nvPr/>
              </p14:nvContentPartPr>
              <p14:xfrm>
                <a:off x="1701993" y="446673"/>
                <a:ext cx="10080" cy="157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87F0512-FF47-4B88-9C6F-84B6C78A41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3353" y="438033"/>
                  <a:ext cx="27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A30531-170B-4193-B112-ABE96B010FEA}"/>
                    </a:ext>
                  </a:extLst>
                </p14:cNvPr>
                <p14:cNvContentPartPr/>
                <p14:nvPr/>
              </p14:nvContentPartPr>
              <p14:xfrm>
                <a:off x="1787313" y="613353"/>
                <a:ext cx="43920" cy="180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A30531-170B-4193-B112-ABE96B010F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78673" y="604353"/>
                  <a:ext cx="61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59FACDD-2012-4E9E-A852-73AF44BBAA16}"/>
                    </a:ext>
                  </a:extLst>
                </p14:cNvPr>
                <p14:cNvContentPartPr/>
                <p14:nvPr/>
              </p14:nvContentPartPr>
              <p14:xfrm>
                <a:off x="1897113" y="645033"/>
                <a:ext cx="191160" cy="137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59FACDD-2012-4E9E-A852-73AF44BBAA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88113" y="636033"/>
                  <a:ext cx="208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21C596-4755-46E5-A34A-418A7137A970}"/>
                    </a:ext>
                  </a:extLst>
                </p14:cNvPr>
                <p14:cNvContentPartPr/>
                <p14:nvPr/>
              </p14:nvContentPartPr>
              <p14:xfrm>
                <a:off x="2073873" y="701193"/>
                <a:ext cx="85320" cy="95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21C596-4755-46E5-A34A-418A7137A9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64873" y="692553"/>
                  <a:ext cx="102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F93B0E-F3BE-4654-8733-F3728F004C5C}"/>
                    </a:ext>
                  </a:extLst>
                </p14:cNvPr>
                <p14:cNvContentPartPr/>
                <p14:nvPr/>
              </p14:nvContentPartPr>
              <p14:xfrm>
                <a:off x="2247393" y="576273"/>
                <a:ext cx="345240" cy="266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F93B0E-F3BE-4654-8733-F3728F004C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8393" y="567633"/>
                  <a:ext cx="362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F705FC-0949-42D4-B352-2B9E4D1C726B}"/>
                    </a:ext>
                  </a:extLst>
                </p14:cNvPr>
                <p14:cNvContentPartPr/>
                <p14:nvPr/>
              </p14:nvContentPartPr>
              <p14:xfrm>
                <a:off x="2451873" y="835473"/>
                <a:ext cx="120240" cy="10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F705FC-0949-42D4-B352-2B9E4D1C72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42873" y="826833"/>
                  <a:ext cx="13788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06B8012-90D0-40B9-B803-FB5F3376560F}"/>
              </a:ext>
            </a:extLst>
          </p:cNvPr>
          <p:cNvGrpSpPr/>
          <p:nvPr/>
        </p:nvGrpSpPr>
        <p:grpSpPr>
          <a:xfrm>
            <a:off x="3064233" y="396993"/>
            <a:ext cx="3410640" cy="564480"/>
            <a:chOff x="3064233" y="396993"/>
            <a:chExt cx="341064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E33C3A-104B-43C6-B7BD-B32F0C6A04D8}"/>
                    </a:ext>
                  </a:extLst>
                </p14:cNvPr>
                <p14:cNvContentPartPr/>
                <p14:nvPr/>
              </p14:nvContentPartPr>
              <p14:xfrm>
                <a:off x="3064233" y="396993"/>
                <a:ext cx="120240" cy="313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E33C3A-104B-43C6-B7BD-B32F0C6A04D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55593" y="387993"/>
                  <a:ext cx="1378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BD260E-711A-4CC0-A38C-FF05B9698352}"/>
                    </a:ext>
                  </a:extLst>
                </p14:cNvPr>
                <p14:cNvContentPartPr/>
                <p14:nvPr/>
              </p14:nvContentPartPr>
              <p14:xfrm>
                <a:off x="3276273" y="503913"/>
                <a:ext cx="185040" cy="200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BD260E-711A-4CC0-A38C-FF05B96983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67633" y="494913"/>
                  <a:ext cx="202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3570B0-4E41-44FE-8F44-24B2C507837D}"/>
                    </a:ext>
                  </a:extLst>
                </p14:cNvPr>
                <p14:cNvContentPartPr/>
                <p14:nvPr/>
              </p14:nvContentPartPr>
              <p14:xfrm>
                <a:off x="3478953" y="635313"/>
                <a:ext cx="75960" cy="84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3570B0-4E41-44FE-8F44-24B2C50783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9953" y="626313"/>
                  <a:ext cx="93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6C6876-17E1-4D6E-8EF4-C5CE538E79ED}"/>
                    </a:ext>
                  </a:extLst>
                </p14:cNvPr>
                <p14:cNvContentPartPr/>
                <p14:nvPr/>
              </p14:nvContentPartPr>
              <p14:xfrm>
                <a:off x="3666153" y="637473"/>
                <a:ext cx="132840" cy="45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6C6876-17E1-4D6E-8EF4-C5CE538E79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57513" y="628473"/>
                  <a:ext cx="150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2D177DC-BB66-4CB8-AB87-2002F4EBF742}"/>
                    </a:ext>
                  </a:extLst>
                </p14:cNvPr>
                <p14:cNvContentPartPr/>
                <p14:nvPr/>
              </p14:nvContentPartPr>
              <p14:xfrm>
                <a:off x="3826353" y="533793"/>
                <a:ext cx="328680" cy="176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2D177DC-BB66-4CB8-AB87-2002F4EBF7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17353" y="525153"/>
                  <a:ext cx="346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CB7FFD2-84EF-4281-ADDB-6345D768C72C}"/>
                    </a:ext>
                  </a:extLst>
                </p14:cNvPr>
                <p14:cNvContentPartPr/>
                <p14:nvPr/>
              </p14:nvContentPartPr>
              <p14:xfrm>
                <a:off x="4232073" y="523713"/>
                <a:ext cx="124920" cy="282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CB7FFD2-84EF-4281-ADDB-6345D768C7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23073" y="515073"/>
                  <a:ext cx="142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F223E6-BDF6-4BB8-9D5C-7874A33E1E14}"/>
                    </a:ext>
                  </a:extLst>
                </p14:cNvPr>
                <p14:cNvContentPartPr/>
                <p14:nvPr/>
              </p14:nvContentPartPr>
              <p14:xfrm>
                <a:off x="3126513" y="879033"/>
                <a:ext cx="1349280" cy="33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F223E6-BDF6-4BB8-9D5C-7874A33E1E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17513" y="870033"/>
                  <a:ext cx="1366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BD5F59-A9D6-44E3-BDAB-AE46838CDB3A}"/>
                    </a:ext>
                  </a:extLst>
                </p14:cNvPr>
                <p14:cNvContentPartPr/>
                <p14:nvPr/>
              </p14:nvContentPartPr>
              <p14:xfrm>
                <a:off x="4522233" y="853833"/>
                <a:ext cx="641160" cy="43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BD5F59-A9D6-44E3-BDAB-AE46838CDB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13233" y="845193"/>
                  <a:ext cx="658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FEF0B56-6BF9-435C-AFBF-40BB069B18CF}"/>
                    </a:ext>
                  </a:extLst>
                </p14:cNvPr>
                <p14:cNvContentPartPr/>
                <p14:nvPr/>
              </p14:nvContentPartPr>
              <p14:xfrm>
                <a:off x="4672353" y="668793"/>
                <a:ext cx="173160" cy="30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FEF0B56-6BF9-435C-AFBF-40BB069B18C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63353" y="659793"/>
                  <a:ext cx="190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A60999-EDAA-4079-97D4-914002EF7758}"/>
                    </a:ext>
                  </a:extLst>
                </p14:cNvPr>
                <p14:cNvContentPartPr/>
                <p14:nvPr/>
              </p14:nvContentPartPr>
              <p14:xfrm>
                <a:off x="4753353" y="525153"/>
                <a:ext cx="264600" cy="286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A60999-EDAA-4079-97D4-914002EF77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44713" y="516513"/>
                  <a:ext cx="2822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5A6B1BF-B09A-4607-8527-2FCF74E4C445}"/>
                    </a:ext>
                  </a:extLst>
                </p14:cNvPr>
                <p14:cNvContentPartPr/>
                <p14:nvPr/>
              </p14:nvContentPartPr>
              <p14:xfrm>
                <a:off x="5098233" y="519393"/>
                <a:ext cx="176400" cy="180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5A6B1BF-B09A-4607-8527-2FCF74E4C4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89593" y="510753"/>
                  <a:ext cx="194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146F5B4-9A97-499C-8A71-AA1215BD816E}"/>
                    </a:ext>
                  </a:extLst>
                </p14:cNvPr>
                <p14:cNvContentPartPr/>
                <p14:nvPr/>
              </p14:nvContentPartPr>
              <p14:xfrm>
                <a:off x="5291913" y="617673"/>
                <a:ext cx="79200" cy="81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146F5B4-9A97-499C-8A71-AA1215BD81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82913" y="608673"/>
                  <a:ext cx="96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ABD3AF-D62C-47CA-A636-AD2793F80D0A}"/>
                    </a:ext>
                  </a:extLst>
                </p14:cNvPr>
                <p14:cNvContentPartPr/>
                <p14:nvPr/>
              </p14:nvContentPartPr>
              <p14:xfrm>
                <a:off x="5486673" y="633153"/>
                <a:ext cx="139320" cy="9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ABD3AF-D62C-47CA-A636-AD2793F80D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77673" y="624153"/>
                  <a:ext cx="156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7673D9-62CB-457F-8B81-B2EB8ED24253}"/>
                    </a:ext>
                  </a:extLst>
                </p14:cNvPr>
                <p14:cNvContentPartPr/>
                <p14:nvPr/>
              </p14:nvContentPartPr>
              <p14:xfrm>
                <a:off x="5797353" y="562233"/>
                <a:ext cx="190440" cy="186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7673D9-62CB-457F-8B81-B2EB8ED242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88713" y="553233"/>
                  <a:ext cx="208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393C3F-0060-4314-888C-84FB8841B8F9}"/>
                    </a:ext>
                  </a:extLst>
                </p14:cNvPr>
                <p14:cNvContentPartPr/>
                <p14:nvPr/>
              </p14:nvContentPartPr>
              <p14:xfrm>
                <a:off x="6022353" y="687153"/>
                <a:ext cx="179640" cy="123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393C3F-0060-4314-888C-84FB8841B8F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13713" y="678153"/>
                  <a:ext cx="197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3813F1-0EE8-4024-8B60-21250B349AC7}"/>
                    </a:ext>
                  </a:extLst>
                </p14:cNvPr>
                <p14:cNvContentPartPr/>
                <p14:nvPr/>
              </p14:nvContentPartPr>
              <p14:xfrm>
                <a:off x="6326193" y="522273"/>
                <a:ext cx="136080" cy="332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3813F1-0EE8-4024-8B60-21250B349A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17193" y="513633"/>
                  <a:ext cx="1537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01C87E-E17D-4E13-9675-287E6AAC73C9}"/>
                    </a:ext>
                  </a:extLst>
                </p14:cNvPr>
                <p14:cNvContentPartPr/>
                <p14:nvPr/>
              </p14:nvContentPartPr>
              <p14:xfrm>
                <a:off x="5293353" y="932673"/>
                <a:ext cx="1181520" cy="28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01C87E-E17D-4E13-9675-287E6AAC73C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84353" y="924033"/>
                  <a:ext cx="1199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3D4D45-4BC1-46A2-912C-EB73DFD65BF1}"/>
              </a:ext>
            </a:extLst>
          </p:cNvPr>
          <p:cNvGrpSpPr/>
          <p:nvPr/>
        </p:nvGrpSpPr>
        <p:grpSpPr>
          <a:xfrm>
            <a:off x="2983593" y="1082073"/>
            <a:ext cx="1415160" cy="420480"/>
            <a:chOff x="2983593" y="1082073"/>
            <a:chExt cx="141516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5462DB-3D66-46DF-9AF0-4C220BD36DE0}"/>
                    </a:ext>
                  </a:extLst>
                </p14:cNvPr>
                <p14:cNvContentPartPr/>
                <p14:nvPr/>
              </p14:nvContentPartPr>
              <p14:xfrm>
                <a:off x="2983593" y="1082073"/>
                <a:ext cx="100440" cy="286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5462DB-3D66-46DF-9AF0-4C220BD36D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74953" y="1073073"/>
                  <a:ext cx="118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DD2681-F2F9-4429-8AC0-7AAB9640ACF9}"/>
                    </a:ext>
                  </a:extLst>
                </p14:cNvPr>
                <p14:cNvContentPartPr/>
                <p14:nvPr/>
              </p14:nvContentPartPr>
              <p14:xfrm>
                <a:off x="3181593" y="1160193"/>
                <a:ext cx="222120" cy="216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DD2681-F2F9-4429-8AC0-7AAB9640AC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72953" y="1151193"/>
                  <a:ext cx="239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B90CA1-3579-4624-B742-13DDFF23A7CF}"/>
                    </a:ext>
                  </a:extLst>
                </p14:cNvPr>
                <p14:cNvContentPartPr/>
                <p14:nvPr/>
              </p14:nvContentPartPr>
              <p14:xfrm>
                <a:off x="3436113" y="1292313"/>
                <a:ext cx="108000" cy="74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B90CA1-3579-4624-B742-13DDFF23A7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27473" y="1283313"/>
                  <a:ext cx="125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59A53A-9464-4D5A-BE0C-262574ED0F1F}"/>
                    </a:ext>
                  </a:extLst>
                </p14:cNvPr>
                <p14:cNvContentPartPr/>
                <p14:nvPr/>
              </p14:nvContentPartPr>
              <p14:xfrm>
                <a:off x="3683433" y="1287993"/>
                <a:ext cx="114120" cy="3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59A53A-9464-4D5A-BE0C-262574ED0F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74793" y="1278993"/>
                  <a:ext cx="1317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DFB4FFE-9E83-43FC-9113-AB3B3DCB4EEC}"/>
                    </a:ext>
                  </a:extLst>
                </p14:cNvPr>
                <p14:cNvContentPartPr/>
                <p14:nvPr/>
              </p14:nvContentPartPr>
              <p14:xfrm>
                <a:off x="3836073" y="1194033"/>
                <a:ext cx="266040" cy="181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DFB4FFE-9E83-43FC-9113-AB3B3DCB4E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27073" y="1185033"/>
                  <a:ext cx="283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5C2F6E-A9FB-4A6E-81CB-72D7CC7D7F0F}"/>
                    </a:ext>
                  </a:extLst>
                </p14:cNvPr>
                <p14:cNvContentPartPr/>
                <p14:nvPr/>
              </p14:nvContentPartPr>
              <p14:xfrm>
                <a:off x="4146033" y="1165593"/>
                <a:ext cx="252720" cy="336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5C2F6E-A9FB-4A6E-81CB-72D7CC7D7F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37033" y="1156953"/>
                  <a:ext cx="27036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2CD1E44-2518-42AF-BD34-D8A7048BDDFC}"/>
              </a:ext>
            </a:extLst>
          </p:cNvPr>
          <p:cNvGrpSpPr/>
          <p:nvPr/>
        </p:nvGrpSpPr>
        <p:grpSpPr>
          <a:xfrm>
            <a:off x="4712313" y="1093953"/>
            <a:ext cx="1611720" cy="393840"/>
            <a:chOff x="4712313" y="1093953"/>
            <a:chExt cx="161172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66C7159-83AB-4124-B343-6BB314D7E9E0}"/>
                    </a:ext>
                  </a:extLst>
                </p14:cNvPr>
                <p14:cNvContentPartPr/>
                <p14:nvPr/>
              </p14:nvContentPartPr>
              <p14:xfrm>
                <a:off x="4712313" y="1093953"/>
                <a:ext cx="136800" cy="302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6C7159-83AB-4124-B343-6BB314D7E9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03673" y="1085313"/>
                  <a:ext cx="154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CB8DD4-031B-4226-B4D3-1B6281AAAC5D}"/>
                    </a:ext>
                  </a:extLst>
                </p14:cNvPr>
                <p14:cNvContentPartPr/>
                <p14:nvPr/>
              </p14:nvContentPartPr>
              <p14:xfrm>
                <a:off x="4933353" y="1195473"/>
                <a:ext cx="226800" cy="178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CB8DD4-031B-4226-B4D3-1B6281AAAC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24713" y="1186833"/>
                  <a:ext cx="244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9167E1E-74B3-4ED9-A4B5-B6F52CF6745C}"/>
                    </a:ext>
                  </a:extLst>
                </p14:cNvPr>
                <p14:cNvContentPartPr/>
                <p14:nvPr/>
              </p14:nvContentPartPr>
              <p14:xfrm>
                <a:off x="5161593" y="1313553"/>
                <a:ext cx="110160" cy="82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9167E1E-74B3-4ED9-A4B5-B6F52CF6745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52593" y="1304553"/>
                  <a:ext cx="127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15102A1-48B7-44E6-B415-70BEC235596E}"/>
                    </a:ext>
                  </a:extLst>
                </p14:cNvPr>
                <p14:cNvContentPartPr/>
                <p14:nvPr/>
              </p14:nvContentPartPr>
              <p14:xfrm>
                <a:off x="5398113" y="1325433"/>
                <a:ext cx="140040" cy="7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15102A1-48B7-44E6-B415-70BEC23559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89473" y="1316793"/>
                  <a:ext cx="157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BCF627-6273-4062-AC85-550780B46E99}"/>
                    </a:ext>
                  </a:extLst>
                </p14:cNvPr>
                <p14:cNvContentPartPr/>
                <p14:nvPr/>
              </p14:nvContentPartPr>
              <p14:xfrm>
                <a:off x="5597913" y="1221753"/>
                <a:ext cx="193680" cy="174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BCF627-6273-4062-AC85-550780B46E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88913" y="1213113"/>
                  <a:ext cx="211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880A781-0E63-4A87-A1EF-7DD32B8087F2}"/>
                    </a:ext>
                  </a:extLst>
                </p14:cNvPr>
                <p14:cNvContentPartPr/>
                <p14:nvPr/>
              </p14:nvContentPartPr>
              <p14:xfrm>
                <a:off x="5832633" y="1152273"/>
                <a:ext cx="491400" cy="335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880A781-0E63-4A87-A1EF-7DD32B8087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23993" y="1143633"/>
                  <a:ext cx="5090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D7D2F0D-B9CB-4DBB-B4C5-2A287699DC99}"/>
              </a:ext>
            </a:extLst>
          </p:cNvPr>
          <p:cNvGrpSpPr/>
          <p:nvPr/>
        </p:nvGrpSpPr>
        <p:grpSpPr>
          <a:xfrm>
            <a:off x="6946833" y="512553"/>
            <a:ext cx="4595400" cy="1126080"/>
            <a:chOff x="6946833" y="512553"/>
            <a:chExt cx="4595400" cy="11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2E2DE0-76EC-4F7A-993A-073C5E2F70B0}"/>
                    </a:ext>
                  </a:extLst>
                </p14:cNvPr>
                <p14:cNvContentPartPr/>
                <p14:nvPr/>
              </p14:nvContentPartPr>
              <p14:xfrm>
                <a:off x="6946833" y="642513"/>
                <a:ext cx="317880" cy="425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2E2DE0-76EC-4F7A-993A-073C5E2F70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37833" y="633513"/>
                  <a:ext cx="3355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8149FE-011D-41BC-B14E-8C9031A07128}"/>
                    </a:ext>
                  </a:extLst>
                </p14:cNvPr>
                <p14:cNvContentPartPr/>
                <p14:nvPr/>
              </p14:nvContentPartPr>
              <p14:xfrm>
                <a:off x="7240953" y="787953"/>
                <a:ext cx="143640" cy="84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8149FE-011D-41BC-B14E-8C9031A071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2313" y="778953"/>
                  <a:ext cx="1612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FBBF50-7A1C-4874-85F4-4FC3CABAF78B}"/>
                    </a:ext>
                  </a:extLst>
                </p14:cNvPr>
                <p14:cNvContentPartPr/>
                <p14:nvPr/>
              </p14:nvContentPartPr>
              <p14:xfrm>
                <a:off x="7514553" y="727473"/>
                <a:ext cx="193680" cy="226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FBBF50-7A1C-4874-85F4-4FC3CABAF78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05553" y="718833"/>
                  <a:ext cx="211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AC61B5-D988-4FC8-9168-1F5D58E3F187}"/>
                    </a:ext>
                  </a:extLst>
                </p14:cNvPr>
                <p14:cNvContentPartPr/>
                <p14:nvPr/>
              </p14:nvContentPartPr>
              <p14:xfrm>
                <a:off x="7748913" y="512553"/>
                <a:ext cx="135360" cy="376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AC61B5-D988-4FC8-9168-1F5D58E3F18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39913" y="503553"/>
                  <a:ext cx="153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2C6DBF6-C438-457D-AA98-34E6ECEBAE2B}"/>
                    </a:ext>
                  </a:extLst>
                </p14:cNvPr>
                <p14:cNvContentPartPr/>
                <p14:nvPr/>
              </p14:nvContentPartPr>
              <p14:xfrm>
                <a:off x="7964193" y="597873"/>
                <a:ext cx="204840" cy="169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2C6DBF6-C438-457D-AA98-34E6ECEBAE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5553" y="588873"/>
                  <a:ext cx="222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F8D4B4-BA8E-4E23-8CF7-BC9E1416BA0E}"/>
                    </a:ext>
                  </a:extLst>
                </p14:cNvPr>
                <p14:cNvContentPartPr/>
                <p14:nvPr/>
              </p14:nvContentPartPr>
              <p14:xfrm>
                <a:off x="8221953" y="711993"/>
                <a:ext cx="93600" cy="124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F8D4B4-BA8E-4E23-8CF7-BC9E1416BA0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12953" y="702993"/>
                  <a:ext cx="111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1123F4-038F-45AE-8ACF-5FA588D0E1F3}"/>
                    </a:ext>
                  </a:extLst>
                </p14:cNvPr>
                <p14:cNvContentPartPr/>
                <p14:nvPr/>
              </p14:nvContentPartPr>
              <p14:xfrm>
                <a:off x="8436153" y="708393"/>
                <a:ext cx="171720" cy="10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1123F4-038F-45AE-8ACF-5FA588D0E1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27513" y="699753"/>
                  <a:ext cx="189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92FC02-0F6B-404E-B147-E23C037F83B6}"/>
                    </a:ext>
                  </a:extLst>
                </p14:cNvPr>
                <p14:cNvContentPartPr/>
                <p14:nvPr/>
              </p14:nvContentPartPr>
              <p14:xfrm>
                <a:off x="8714073" y="613713"/>
                <a:ext cx="188280" cy="160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92FC02-0F6B-404E-B147-E23C037F83B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05073" y="605073"/>
                  <a:ext cx="205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EB097B-B266-4586-84C5-9BD1C72E6053}"/>
                    </a:ext>
                  </a:extLst>
                </p14:cNvPr>
                <p14:cNvContentPartPr/>
                <p14:nvPr/>
              </p14:nvContentPartPr>
              <p14:xfrm>
                <a:off x="8935113" y="706233"/>
                <a:ext cx="75960" cy="68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EB097B-B266-4586-84C5-9BD1C72E60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26113" y="697593"/>
                  <a:ext cx="93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039A776-B1E1-492B-8675-F3E042F2BD63}"/>
                    </a:ext>
                  </a:extLst>
                </p14:cNvPr>
                <p14:cNvContentPartPr/>
                <p14:nvPr/>
              </p14:nvContentPartPr>
              <p14:xfrm>
                <a:off x="9080193" y="530913"/>
                <a:ext cx="353160" cy="280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039A776-B1E1-492B-8675-F3E042F2BD6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71193" y="521913"/>
                  <a:ext cx="3708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30C4EC-3980-4C76-9B25-28813DE81569}"/>
                    </a:ext>
                  </a:extLst>
                </p14:cNvPr>
                <p14:cNvContentPartPr/>
                <p14:nvPr/>
              </p14:nvContentPartPr>
              <p14:xfrm>
                <a:off x="9333273" y="532353"/>
                <a:ext cx="256680" cy="307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30C4EC-3980-4C76-9B25-28813DE8156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24633" y="523353"/>
                  <a:ext cx="2743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3C4621C-51F8-427B-BDF5-D211F2D4BA9A}"/>
                    </a:ext>
                  </a:extLst>
                </p14:cNvPr>
                <p14:cNvContentPartPr/>
                <p14:nvPr/>
              </p14:nvContentPartPr>
              <p14:xfrm>
                <a:off x="9655473" y="568353"/>
                <a:ext cx="179640" cy="173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3C4621C-51F8-427B-BDF5-D211F2D4BA9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46473" y="559353"/>
                  <a:ext cx="197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2556E79-23A3-4545-9291-EE6545E10F9E}"/>
                    </a:ext>
                  </a:extLst>
                </p14:cNvPr>
                <p14:cNvContentPartPr/>
                <p14:nvPr/>
              </p14:nvContentPartPr>
              <p14:xfrm>
                <a:off x="9845553" y="687873"/>
                <a:ext cx="99720" cy="82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2556E79-23A3-4545-9291-EE6545E10F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36553" y="678873"/>
                  <a:ext cx="117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70065D-AACC-4D34-ABCE-1204A6B65EE6}"/>
                    </a:ext>
                  </a:extLst>
                </p14:cNvPr>
                <p14:cNvContentPartPr/>
                <p14:nvPr/>
              </p14:nvContentPartPr>
              <p14:xfrm>
                <a:off x="9539193" y="525873"/>
                <a:ext cx="106920" cy="336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70065D-AACC-4D34-ABCE-1204A6B65EE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530553" y="517233"/>
                  <a:ext cx="1245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A1F422A-654B-4F4A-A892-C0D1E2793350}"/>
                    </a:ext>
                  </a:extLst>
                </p14:cNvPr>
                <p14:cNvContentPartPr/>
                <p14:nvPr/>
              </p14:nvContentPartPr>
              <p14:xfrm>
                <a:off x="9970833" y="575913"/>
                <a:ext cx="207000" cy="24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A1F422A-654B-4F4A-A892-C0D1E27933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62193" y="567273"/>
                  <a:ext cx="224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93A9672-2179-4781-A7AF-314AA4F449E1}"/>
                    </a:ext>
                  </a:extLst>
                </p14:cNvPr>
                <p14:cNvContentPartPr/>
                <p14:nvPr/>
              </p14:nvContentPartPr>
              <p14:xfrm>
                <a:off x="10315713" y="559713"/>
                <a:ext cx="166680" cy="209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93A9672-2179-4781-A7AF-314AA4F449E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07073" y="551073"/>
                  <a:ext cx="184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00C06D-7F17-47ED-A79B-58DD629B1800}"/>
                    </a:ext>
                  </a:extLst>
                </p14:cNvPr>
                <p14:cNvContentPartPr/>
                <p14:nvPr/>
              </p14:nvContentPartPr>
              <p14:xfrm>
                <a:off x="10507593" y="684993"/>
                <a:ext cx="181080" cy="122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00C06D-7F17-47ED-A79B-58DD629B18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98593" y="675993"/>
                  <a:ext cx="198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F73B3AE-45A4-447C-B4F6-B567294F932A}"/>
                    </a:ext>
                  </a:extLst>
                </p14:cNvPr>
                <p14:cNvContentPartPr/>
                <p14:nvPr/>
              </p14:nvContentPartPr>
              <p14:xfrm>
                <a:off x="10624233" y="608313"/>
                <a:ext cx="171720" cy="285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F73B3AE-45A4-447C-B4F6-B567294F93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15593" y="599313"/>
                  <a:ext cx="189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8D095D-4954-4DE1-BC07-4BCC2563A81A}"/>
                    </a:ext>
                  </a:extLst>
                </p14:cNvPr>
                <p14:cNvContentPartPr/>
                <p14:nvPr/>
              </p14:nvContentPartPr>
              <p14:xfrm>
                <a:off x="8135553" y="873273"/>
                <a:ext cx="2445840" cy="115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8D095D-4954-4DE1-BC07-4BCC2563A8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26913" y="864273"/>
                  <a:ext cx="2463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FF013C7-160D-4A5A-8F12-C9C9EAD6E20B}"/>
                    </a:ext>
                  </a:extLst>
                </p14:cNvPr>
                <p14:cNvContentPartPr/>
                <p14:nvPr/>
              </p14:nvContentPartPr>
              <p14:xfrm>
                <a:off x="8075433" y="1108353"/>
                <a:ext cx="45360" cy="298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FF013C7-160D-4A5A-8F12-C9C9EAD6E2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6793" y="1099353"/>
                  <a:ext cx="63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32E050C-5053-4823-821B-33AE80B01A56}"/>
                    </a:ext>
                  </a:extLst>
                </p14:cNvPr>
                <p14:cNvContentPartPr/>
                <p14:nvPr/>
              </p14:nvContentPartPr>
              <p14:xfrm>
                <a:off x="8196393" y="1194753"/>
                <a:ext cx="306360" cy="308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32E050C-5053-4823-821B-33AE80B01A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87393" y="1186113"/>
                  <a:ext cx="324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E623362-B7DD-47B7-AABE-44E1CDFF7593}"/>
                    </a:ext>
                  </a:extLst>
                </p14:cNvPr>
                <p14:cNvContentPartPr/>
                <p14:nvPr/>
              </p14:nvContentPartPr>
              <p14:xfrm>
                <a:off x="8588433" y="1368993"/>
                <a:ext cx="157320" cy="38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E623362-B7DD-47B7-AABE-44E1CDFF759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79793" y="1359993"/>
                  <a:ext cx="174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59ED7A-7AE7-4E55-86EB-DF93CE8DE65B}"/>
                    </a:ext>
                  </a:extLst>
                </p14:cNvPr>
                <p14:cNvContentPartPr/>
                <p14:nvPr/>
              </p14:nvContentPartPr>
              <p14:xfrm>
                <a:off x="8795073" y="1286553"/>
                <a:ext cx="165240" cy="179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59ED7A-7AE7-4E55-86EB-DF93CE8DE65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86433" y="1277553"/>
                  <a:ext cx="182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CD685DC-C1A1-4AD5-8F12-3088D757357D}"/>
                    </a:ext>
                  </a:extLst>
                </p14:cNvPr>
                <p14:cNvContentPartPr/>
                <p14:nvPr/>
              </p14:nvContentPartPr>
              <p14:xfrm>
                <a:off x="9072273" y="1436313"/>
                <a:ext cx="141480" cy="87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CD685DC-C1A1-4AD5-8F12-3088D75735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63273" y="1427673"/>
                  <a:ext cx="159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CA96EDB-0AEB-4427-9016-8F0C278DE67E}"/>
                    </a:ext>
                  </a:extLst>
                </p14:cNvPr>
                <p14:cNvContentPartPr/>
                <p14:nvPr/>
              </p14:nvContentPartPr>
              <p14:xfrm>
                <a:off x="9255153" y="1221033"/>
                <a:ext cx="230760" cy="388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CA96EDB-0AEB-4427-9016-8F0C278DE67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46513" y="1212393"/>
                  <a:ext cx="2484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CCAA3FC-D1F0-4145-BE2D-28817B543405}"/>
                    </a:ext>
                  </a:extLst>
                </p14:cNvPr>
                <p14:cNvContentPartPr/>
                <p14:nvPr/>
              </p14:nvContentPartPr>
              <p14:xfrm>
                <a:off x="9466113" y="1187193"/>
                <a:ext cx="52560" cy="127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CCAA3FC-D1F0-4145-BE2D-28817B54340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57113" y="1178193"/>
                  <a:ext cx="70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CC5E4EC-EFC5-4509-A391-955EBB6EC60D}"/>
                    </a:ext>
                  </a:extLst>
                </p14:cNvPr>
                <p14:cNvContentPartPr/>
                <p14:nvPr/>
              </p14:nvContentPartPr>
              <p14:xfrm>
                <a:off x="9584913" y="1206633"/>
                <a:ext cx="84240" cy="357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CC5E4EC-EFC5-4509-A391-955EBB6EC60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76273" y="1197633"/>
                  <a:ext cx="1018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BE5B247-AD66-44C8-9F0C-61C79E5EF85C}"/>
                    </a:ext>
                  </a:extLst>
                </p14:cNvPr>
                <p14:cNvContentPartPr/>
                <p14:nvPr/>
              </p14:nvContentPartPr>
              <p14:xfrm>
                <a:off x="9828273" y="1329753"/>
                <a:ext cx="190440" cy="163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BE5B247-AD66-44C8-9F0C-61C79E5EF85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19273" y="1321113"/>
                  <a:ext cx="208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6C303EA-8F83-498D-AA43-10C1934A86B7}"/>
                    </a:ext>
                  </a:extLst>
                </p14:cNvPr>
                <p14:cNvContentPartPr/>
                <p14:nvPr/>
              </p14:nvContentPartPr>
              <p14:xfrm>
                <a:off x="10060833" y="1453953"/>
                <a:ext cx="22320" cy="119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6C303EA-8F83-498D-AA43-10C1934A86B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52193" y="1445313"/>
                  <a:ext cx="39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53C4530-B533-4760-BC4C-013D744EB46B}"/>
                    </a:ext>
                  </a:extLst>
                </p14:cNvPr>
                <p14:cNvContentPartPr/>
                <p14:nvPr/>
              </p14:nvContentPartPr>
              <p14:xfrm>
                <a:off x="10191153" y="1478793"/>
                <a:ext cx="181080" cy="32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53C4530-B533-4760-BC4C-013D744EB46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182513" y="1470153"/>
                  <a:ext cx="198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1FCA6BA-44E5-430C-8E9E-B7FE7BD000EB}"/>
                    </a:ext>
                  </a:extLst>
                </p14:cNvPr>
                <p14:cNvContentPartPr/>
                <p14:nvPr/>
              </p14:nvContentPartPr>
              <p14:xfrm>
                <a:off x="10474473" y="1368273"/>
                <a:ext cx="212400" cy="179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1FCA6BA-44E5-430C-8E9E-B7FE7BD000E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65473" y="1359273"/>
                  <a:ext cx="230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2B535D6-207E-4489-B01A-63376F6AB195}"/>
                    </a:ext>
                  </a:extLst>
                </p14:cNvPr>
                <p14:cNvContentPartPr/>
                <p14:nvPr/>
              </p14:nvContentPartPr>
              <p14:xfrm>
                <a:off x="10773633" y="1505793"/>
                <a:ext cx="149400" cy="117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2B535D6-207E-4489-B01A-63376F6AB1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764633" y="1497153"/>
                  <a:ext cx="167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4EA9476-514A-4493-AD63-486F5BA9538E}"/>
                    </a:ext>
                  </a:extLst>
                </p14:cNvPr>
                <p14:cNvContentPartPr/>
                <p14:nvPr/>
              </p14:nvContentPartPr>
              <p14:xfrm>
                <a:off x="10960473" y="1368993"/>
                <a:ext cx="132120" cy="269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4EA9476-514A-4493-AD63-486F5BA953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51833" y="1359993"/>
                  <a:ext cx="149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09F895-574F-41D7-AAAE-4B8EC08B5E2E}"/>
                    </a:ext>
                  </a:extLst>
                </p14:cNvPr>
                <p14:cNvContentPartPr/>
                <p14:nvPr/>
              </p14:nvContentPartPr>
              <p14:xfrm>
                <a:off x="11167113" y="932673"/>
                <a:ext cx="194760" cy="299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09F895-574F-41D7-AAAE-4B8EC08B5E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158113" y="924033"/>
                  <a:ext cx="2124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0895A7D-F9FA-4D00-84B1-938A957F9892}"/>
                    </a:ext>
                  </a:extLst>
                </p14:cNvPr>
                <p14:cNvContentPartPr/>
                <p14:nvPr/>
              </p14:nvContentPartPr>
              <p14:xfrm>
                <a:off x="11478873" y="1071633"/>
                <a:ext cx="63360" cy="223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0895A7D-F9FA-4D00-84B1-938A957F98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70233" y="1062633"/>
                  <a:ext cx="8100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3D5B796-5E65-441C-B1BC-5B9FE0D47AFB}"/>
              </a:ext>
            </a:extLst>
          </p:cNvPr>
          <p:cNvGrpSpPr/>
          <p:nvPr/>
        </p:nvGrpSpPr>
        <p:grpSpPr>
          <a:xfrm>
            <a:off x="2076033" y="2060553"/>
            <a:ext cx="4051440" cy="569520"/>
            <a:chOff x="2076033" y="2060553"/>
            <a:chExt cx="4051440" cy="56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14D584A-59D8-49C9-9E20-C882050A3D2C}"/>
                    </a:ext>
                  </a:extLst>
                </p14:cNvPr>
                <p14:cNvContentPartPr/>
                <p14:nvPr/>
              </p14:nvContentPartPr>
              <p14:xfrm>
                <a:off x="2076033" y="2241633"/>
                <a:ext cx="233280" cy="37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14D584A-59D8-49C9-9E20-C882050A3D2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67393" y="2232993"/>
                  <a:ext cx="250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EFE84A-9220-4D15-B0BD-C550220DD42A}"/>
                    </a:ext>
                  </a:extLst>
                </p14:cNvPr>
                <p14:cNvContentPartPr/>
                <p14:nvPr/>
              </p14:nvContentPartPr>
              <p14:xfrm>
                <a:off x="2214273" y="2147313"/>
                <a:ext cx="36720" cy="236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EFE84A-9220-4D15-B0BD-C550220DD4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05273" y="2138313"/>
                  <a:ext cx="54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64AAB13-B8F4-4B51-8715-F31EBC97AC7F}"/>
                    </a:ext>
                  </a:extLst>
                </p14:cNvPr>
                <p14:cNvContentPartPr/>
                <p14:nvPr/>
              </p14:nvContentPartPr>
              <p14:xfrm>
                <a:off x="2521353" y="2060553"/>
                <a:ext cx="77760" cy="35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64AAB13-B8F4-4B51-8715-F31EBC97AC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2353" y="2051913"/>
                  <a:ext cx="95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53C5EFC-026A-48B2-9F9F-A92192E4C2AA}"/>
                    </a:ext>
                  </a:extLst>
                </p14:cNvPr>
                <p14:cNvContentPartPr/>
                <p14:nvPr/>
              </p14:nvContentPartPr>
              <p14:xfrm>
                <a:off x="2766513" y="2172873"/>
                <a:ext cx="154800" cy="205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53C5EFC-026A-48B2-9F9F-A92192E4C2A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57873" y="2163873"/>
                  <a:ext cx="172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8AB7F62-ED6E-4E85-975B-06EDE9E84500}"/>
                    </a:ext>
                  </a:extLst>
                </p14:cNvPr>
                <p14:cNvContentPartPr/>
                <p14:nvPr/>
              </p14:nvContentPartPr>
              <p14:xfrm>
                <a:off x="2997633" y="2265033"/>
                <a:ext cx="115560" cy="124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8AB7F62-ED6E-4E85-975B-06EDE9E8450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88633" y="2256393"/>
                  <a:ext cx="133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39098BD-C2A0-4A2F-A650-B3B42C0D585D}"/>
                    </a:ext>
                  </a:extLst>
                </p14:cNvPr>
                <p14:cNvContentPartPr/>
                <p14:nvPr/>
              </p14:nvContentPartPr>
              <p14:xfrm>
                <a:off x="3205353" y="2243793"/>
                <a:ext cx="222840" cy="33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39098BD-C2A0-4A2F-A650-B3B42C0D585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96353" y="2234793"/>
                  <a:ext cx="240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BFA8962-B08D-40B7-B006-4BFB47AE6D51}"/>
                    </a:ext>
                  </a:extLst>
                </p14:cNvPr>
                <p14:cNvContentPartPr/>
                <p14:nvPr/>
              </p14:nvContentPartPr>
              <p14:xfrm>
                <a:off x="3475353" y="2126073"/>
                <a:ext cx="147600" cy="157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BFA8962-B08D-40B7-B006-4BFB47AE6D5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66713" y="2117073"/>
                  <a:ext cx="165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D304B3-5DDE-485A-BAC7-3184A7F9624D}"/>
                    </a:ext>
                  </a:extLst>
                </p14:cNvPr>
                <p14:cNvContentPartPr/>
                <p14:nvPr/>
              </p14:nvContentPartPr>
              <p14:xfrm>
                <a:off x="3697833" y="2083953"/>
                <a:ext cx="255960" cy="301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D304B3-5DDE-485A-BAC7-3184A7F962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88833" y="2075313"/>
                  <a:ext cx="273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651568-B95D-419C-8011-7684D6DF3F83}"/>
                    </a:ext>
                  </a:extLst>
                </p14:cNvPr>
                <p14:cNvContentPartPr/>
                <p14:nvPr/>
              </p14:nvContentPartPr>
              <p14:xfrm>
                <a:off x="4203633" y="2267913"/>
                <a:ext cx="268920" cy="6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651568-B95D-419C-8011-7684D6DF3F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94633" y="2259273"/>
                  <a:ext cx="286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5085AC3-F160-4B02-B716-803992D420F8}"/>
                    </a:ext>
                  </a:extLst>
                </p14:cNvPr>
                <p14:cNvContentPartPr/>
                <p14:nvPr/>
              </p14:nvContentPartPr>
              <p14:xfrm>
                <a:off x="4357353" y="2166393"/>
                <a:ext cx="25560" cy="281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5085AC3-F160-4B02-B716-803992D420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48713" y="2157393"/>
                  <a:ext cx="43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7668C6-9A03-44E5-800F-9ADFCB59CA85}"/>
                    </a:ext>
                  </a:extLst>
                </p14:cNvPr>
                <p14:cNvContentPartPr/>
                <p14:nvPr/>
              </p14:nvContentPartPr>
              <p14:xfrm>
                <a:off x="4685313" y="2125713"/>
                <a:ext cx="83520" cy="357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7668C6-9A03-44E5-800F-9ADFCB59CA8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76313" y="2117073"/>
                  <a:ext cx="1011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F0B4140-7F40-480F-8D93-7E3D2F95BB2B}"/>
                    </a:ext>
                  </a:extLst>
                </p14:cNvPr>
                <p14:cNvContentPartPr/>
                <p14:nvPr/>
              </p14:nvContentPartPr>
              <p14:xfrm>
                <a:off x="4899513" y="2208153"/>
                <a:ext cx="212760" cy="182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F0B4140-7F40-480F-8D93-7E3D2F95BB2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90513" y="2199513"/>
                  <a:ext cx="230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71C855E-B90C-4DE8-BECB-A41C576DCE36}"/>
                    </a:ext>
                  </a:extLst>
                </p14:cNvPr>
                <p14:cNvContentPartPr/>
                <p14:nvPr/>
              </p14:nvContentPartPr>
              <p14:xfrm>
                <a:off x="5168073" y="2304993"/>
                <a:ext cx="97200" cy="105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71C855E-B90C-4DE8-BECB-A41C576DCE3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59073" y="2295993"/>
                  <a:ext cx="114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AC6F248-7E19-4AD2-9D34-2DF0AB1778AC}"/>
                    </a:ext>
                  </a:extLst>
                </p14:cNvPr>
                <p14:cNvContentPartPr/>
                <p14:nvPr/>
              </p14:nvContentPartPr>
              <p14:xfrm>
                <a:off x="5368953" y="2314713"/>
                <a:ext cx="137520" cy="11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AC6F248-7E19-4AD2-9D34-2DF0AB1778A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60313" y="2306073"/>
                  <a:ext cx="155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9E7EBB2-EA57-4E80-B790-924767F88093}"/>
                    </a:ext>
                  </a:extLst>
                </p14:cNvPr>
                <p14:cNvContentPartPr/>
                <p14:nvPr/>
              </p14:nvContentPartPr>
              <p14:xfrm>
                <a:off x="5629953" y="2212473"/>
                <a:ext cx="177120" cy="197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9E7EBB2-EA57-4E80-B790-924767F8809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21313" y="2203833"/>
                  <a:ext cx="194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ABDE12A-E259-46C1-978F-0B78703395AF}"/>
                    </a:ext>
                  </a:extLst>
                </p14:cNvPr>
                <p14:cNvContentPartPr/>
                <p14:nvPr/>
              </p14:nvContentPartPr>
              <p14:xfrm>
                <a:off x="5850273" y="2150913"/>
                <a:ext cx="277200" cy="407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ABDE12A-E259-46C1-978F-0B78703395A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41633" y="2141913"/>
                  <a:ext cx="2948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F04DEFA-E9CA-4E2B-8048-0E899B764B61}"/>
                    </a:ext>
                  </a:extLst>
                </p14:cNvPr>
                <p14:cNvContentPartPr/>
                <p14:nvPr/>
              </p14:nvContentPartPr>
              <p14:xfrm>
                <a:off x="2937153" y="2511633"/>
                <a:ext cx="1326960" cy="26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F04DEFA-E9CA-4E2B-8048-0E899B764B6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28153" y="2502633"/>
                  <a:ext cx="1344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E7FB63D-2077-47F1-A453-48A32884F512}"/>
                    </a:ext>
                  </a:extLst>
                </p14:cNvPr>
                <p14:cNvContentPartPr/>
                <p14:nvPr/>
              </p14:nvContentPartPr>
              <p14:xfrm>
                <a:off x="4746513" y="2603073"/>
                <a:ext cx="1377360" cy="27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E7FB63D-2077-47F1-A453-48A32884F5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37513" y="2594433"/>
                  <a:ext cx="13950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19A74C4-BDBB-40C8-9308-53943CE721C0}"/>
              </a:ext>
            </a:extLst>
          </p:cNvPr>
          <p:cNvGrpSpPr/>
          <p:nvPr/>
        </p:nvGrpSpPr>
        <p:grpSpPr>
          <a:xfrm>
            <a:off x="2957673" y="2803233"/>
            <a:ext cx="3073680" cy="398160"/>
            <a:chOff x="2957673" y="2803233"/>
            <a:chExt cx="307368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69CEFC0-9DE4-43B2-8560-B56DDBA1464E}"/>
                    </a:ext>
                  </a:extLst>
                </p14:cNvPr>
                <p14:cNvContentPartPr/>
                <p14:nvPr/>
              </p14:nvContentPartPr>
              <p14:xfrm>
                <a:off x="2957673" y="2811873"/>
                <a:ext cx="95040" cy="304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69CEFC0-9DE4-43B2-8560-B56DDBA1464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48673" y="2803233"/>
                  <a:ext cx="1126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687AE25-792C-4DA8-AA38-FB4F7BFD9DBA}"/>
                    </a:ext>
                  </a:extLst>
                </p14:cNvPr>
                <p14:cNvContentPartPr/>
                <p14:nvPr/>
              </p14:nvContentPartPr>
              <p14:xfrm>
                <a:off x="3109233" y="2876673"/>
                <a:ext cx="144720" cy="227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687AE25-792C-4DA8-AA38-FB4F7BFD9DB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00233" y="2867673"/>
                  <a:ext cx="162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A5D9C1-B0AA-4758-B439-F5646A1CD5B9}"/>
                    </a:ext>
                  </a:extLst>
                </p14:cNvPr>
                <p14:cNvContentPartPr/>
                <p14:nvPr/>
              </p14:nvContentPartPr>
              <p14:xfrm>
                <a:off x="3323073" y="2991153"/>
                <a:ext cx="138240" cy="161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A5D9C1-B0AA-4758-B439-F5646A1CD5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14433" y="2982513"/>
                  <a:ext cx="155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A76BD88-06A7-4BEC-8BC3-E4B18876D3F5}"/>
                    </a:ext>
                  </a:extLst>
                </p14:cNvPr>
                <p14:cNvContentPartPr/>
                <p14:nvPr/>
              </p14:nvContentPartPr>
              <p14:xfrm>
                <a:off x="3571473" y="3027873"/>
                <a:ext cx="171360" cy="14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A76BD88-06A7-4BEC-8BC3-E4B18876D3F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62473" y="3018873"/>
                  <a:ext cx="189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99EC746-9E59-470E-BF09-CEBE4CD31EAB}"/>
                    </a:ext>
                  </a:extLst>
                </p14:cNvPr>
                <p14:cNvContentPartPr/>
                <p14:nvPr/>
              </p14:nvContentPartPr>
              <p14:xfrm>
                <a:off x="3963513" y="2885673"/>
                <a:ext cx="338760" cy="225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99EC746-9E59-470E-BF09-CEBE4CD31E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54873" y="2877033"/>
                  <a:ext cx="3564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27E47ED-7C62-45DB-88FF-7C029406A53A}"/>
                    </a:ext>
                  </a:extLst>
                </p14:cNvPr>
                <p14:cNvContentPartPr/>
                <p14:nvPr/>
              </p14:nvContentPartPr>
              <p14:xfrm>
                <a:off x="4430793" y="2838153"/>
                <a:ext cx="125280" cy="363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27E47ED-7C62-45DB-88FF-7C029406A53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21793" y="2829153"/>
                  <a:ext cx="1429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C387695-E4FA-4560-865D-9B774F0E5309}"/>
                    </a:ext>
                  </a:extLst>
                </p14:cNvPr>
                <p14:cNvContentPartPr/>
                <p14:nvPr/>
              </p14:nvContentPartPr>
              <p14:xfrm>
                <a:off x="4674513" y="2803233"/>
                <a:ext cx="82440" cy="372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C387695-E4FA-4560-865D-9B774F0E53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65873" y="2794593"/>
                  <a:ext cx="1000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22124D2-8C38-4914-9328-FB39058239D5}"/>
                    </a:ext>
                  </a:extLst>
                </p14:cNvPr>
                <p14:cNvContentPartPr/>
                <p14:nvPr/>
              </p14:nvContentPartPr>
              <p14:xfrm>
                <a:off x="4934073" y="2933913"/>
                <a:ext cx="192240" cy="176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22124D2-8C38-4914-9328-FB39058239D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25433" y="2924913"/>
                  <a:ext cx="209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132F5EB-E43E-4CC9-AB28-B807736DCA44}"/>
                    </a:ext>
                  </a:extLst>
                </p14:cNvPr>
                <p14:cNvContentPartPr/>
                <p14:nvPr/>
              </p14:nvContentPartPr>
              <p14:xfrm>
                <a:off x="5114073" y="3039033"/>
                <a:ext cx="154080" cy="155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132F5EB-E43E-4CC9-AB28-B807736DCA4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05433" y="3030393"/>
                  <a:ext cx="171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89D2CC-961A-4520-893C-F7A82FFE924C}"/>
                    </a:ext>
                  </a:extLst>
                </p14:cNvPr>
                <p14:cNvContentPartPr/>
                <p14:nvPr/>
              </p14:nvContentPartPr>
              <p14:xfrm>
                <a:off x="5402073" y="3101673"/>
                <a:ext cx="118800" cy="16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89D2CC-961A-4520-893C-F7A82FFE924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93433" y="3092673"/>
                  <a:ext cx="13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4CB3FF7-C51B-4192-92E3-C52710CB8E87}"/>
                    </a:ext>
                  </a:extLst>
                </p14:cNvPr>
                <p14:cNvContentPartPr/>
                <p14:nvPr/>
              </p14:nvContentPartPr>
              <p14:xfrm>
                <a:off x="5576673" y="2964513"/>
                <a:ext cx="190440" cy="171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4CB3FF7-C51B-4192-92E3-C52710CB8E8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67673" y="2955513"/>
                  <a:ext cx="208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993C7B4-A2FC-4D7C-84D0-5E18534AA457}"/>
                    </a:ext>
                  </a:extLst>
                </p14:cNvPr>
                <p14:cNvContentPartPr/>
                <p14:nvPr/>
              </p14:nvContentPartPr>
              <p14:xfrm>
                <a:off x="5821833" y="2946153"/>
                <a:ext cx="209520" cy="255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993C7B4-A2FC-4D7C-84D0-5E18534AA45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13193" y="2937153"/>
                  <a:ext cx="22716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7DED929-9AC0-4D5F-A031-F85198DF8CB6}"/>
              </a:ext>
            </a:extLst>
          </p:cNvPr>
          <p:cNvGrpSpPr/>
          <p:nvPr/>
        </p:nvGrpSpPr>
        <p:grpSpPr>
          <a:xfrm>
            <a:off x="6641913" y="2363673"/>
            <a:ext cx="577080" cy="404640"/>
            <a:chOff x="6641913" y="2363673"/>
            <a:chExt cx="57708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22967FD-E379-4785-AC9D-82EC8D76931A}"/>
                    </a:ext>
                  </a:extLst>
                </p14:cNvPr>
                <p14:cNvContentPartPr/>
                <p14:nvPr/>
              </p14:nvContentPartPr>
              <p14:xfrm>
                <a:off x="6641913" y="2363673"/>
                <a:ext cx="215280" cy="397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22967FD-E379-4785-AC9D-82EC8D76931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33273" y="2355033"/>
                  <a:ext cx="232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01AE7CA-30B3-4C33-9F13-F1FE33E26B17}"/>
                    </a:ext>
                  </a:extLst>
                </p14:cNvPr>
                <p14:cNvContentPartPr/>
                <p14:nvPr/>
              </p14:nvContentPartPr>
              <p14:xfrm>
                <a:off x="6997953" y="2538993"/>
                <a:ext cx="213480" cy="229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01AE7CA-30B3-4C33-9F13-F1FE33E26B1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88953" y="2530353"/>
                  <a:ext cx="231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E449EC4-C06C-4AC2-8873-73B224AD94B5}"/>
                    </a:ext>
                  </a:extLst>
                </p14:cNvPr>
                <p14:cNvContentPartPr/>
                <p14:nvPr/>
              </p14:nvContentPartPr>
              <p14:xfrm>
                <a:off x="7190193" y="2708913"/>
                <a:ext cx="28800" cy="42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E449EC4-C06C-4AC2-8873-73B224AD94B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81553" y="2700273"/>
                  <a:ext cx="464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BA8DB62-4C82-4FBD-932F-68FB1D0246D2}"/>
              </a:ext>
            </a:extLst>
          </p:cNvPr>
          <p:cNvGrpSpPr/>
          <p:nvPr/>
        </p:nvGrpSpPr>
        <p:grpSpPr>
          <a:xfrm>
            <a:off x="1119873" y="3791793"/>
            <a:ext cx="1735200" cy="457200"/>
            <a:chOff x="1119873" y="3791793"/>
            <a:chExt cx="173520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75055FE-0592-4F33-A93F-C959C3A69F03}"/>
                    </a:ext>
                  </a:extLst>
                </p14:cNvPr>
                <p14:cNvContentPartPr/>
                <p14:nvPr/>
              </p14:nvContentPartPr>
              <p14:xfrm>
                <a:off x="1119873" y="3793233"/>
                <a:ext cx="274680" cy="204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75055FE-0592-4F33-A93F-C959C3A69F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1233" y="3784593"/>
                  <a:ext cx="292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5093921-5A1B-4810-B30E-E3BAE5A6DD44}"/>
                    </a:ext>
                  </a:extLst>
                </p14:cNvPr>
                <p14:cNvContentPartPr/>
                <p14:nvPr/>
              </p14:nvContentPartPr>
              <p14:xfrm>
                <a:off x="1410033" y="3897633"/>
                <a:ext cx="316080" cy="174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5093921-5A1B-4810-B30E-E3BAE5A6DD4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01393" y="3888993"/>
                  <a:ext cx="333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C46F476-8D4C-4DF5-91C1-BB549432F5FD}"/>
                    </a:ext>
                  </a:extLst>
                </p14:cNvPr>
                <p14:cNvContentPartPr/>
                <p14:nvPr/>
              </p14:nvContentPartPr>
              <p14:xfrm>
                <a:off x="1803153" y="3791793"/>
                <a:ext cx="173160" cy="220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C46F476-8D4C-4DF5-91C1-BB549432F5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94153" y="3783153"/>
                  <a:ext cx="190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9BC6D16-D1FB-4841-A519-BDCECA5C844F}"/>
                    </a:ext>
                  </a:extLst>
                </p14:cNvPr>
                <p14:cNvContentPartPr/>
                <p14:nvPr/>
              </p14:nvContentPartPr>
              <p14:xfrm>
                <a:off x="2031033" y="3914913"/>
                <a:ext cx="109080" cy="99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9BC6D16-D1FB-4841-A519-BDCECA5C844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22033" y="3905913"/>
                  <a:ext cx="126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D939EAD-EB2E-4636-B4DB-31C41E64D83C}"/>
                    </a:ext>
                  </a:extLst>
                </p14:cNvPr>
                <p14:cNvContentPartPr/>
                <p14:nvPr/>
              </p14:nvContentPartPr>
              <p14:xfrm>
                <a:off x="2213553" y="3934713"/>
                <a:ext cx="173880" cy="176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D939EAD-EB2E-4636-B4DB-31C41E64D83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04553" y="3925713"/>
                  <a:ext cx="191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A330750-1816-4903-A47B-B33C60F4B238}"/>
                    </a:ext>
                  </a:extLst>
                </p14:cNvPr>
                <p14:cNvContentPartPr/>
                <p14:nvPr/>
              </p14:nvContentPartPr>
              <p14:xfrm>
                <a:off x="2567793" y="3876393"/>
                <a:ext cx="210960" cy="255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A330750-1816-4903-A47B-B33C60F4B23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58793" y="3867753"/>
                  <a:ext cx="228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F81A713-EE7D-483A-9F8E-F5B1521167B6}"/>
                    </a:ext>
                  </a:extLst>
                </p14:cNvPr>
                <p14:cNvContentPartPr/>
                <p14:nvPr/>
              </p14:nvContentPartPr>
              <p14:xfrm>
                <a:off x="2808273" y="4126593"/>
                <a:ext cx="46800" cy="122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F81A713-EE7D-483A-9F8E-F5B1521167B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99633" y="4117593"/>
                  <a:ext cx="64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70C6F9E-D977-4EF5-8DB4-460B0737394A}"/>
              </a:ext>
            </a:extLst>
          </p:cNvPr>
          <p:cNvGrpSpPr/>
          <p:nvPr/>
        </p:nvGrpSpPr>
        <p:grpSpPr>
          <a:xfrm>
            <a:off x="3972153" y="3885033"/>
            <a:ext cx="1953720" cy="399240"/>
            <a:chOff x="3972153" y="3885033"/>
            <a:chExt cx="195372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FD06696-B4D9-48B6-84DC-F4BF1FF91A2C}"/>
                    </a:ext>
                  </a:extLst>
                </p14:cNvPr>
                <p14:cNvContentPartPr/>
                <p14:nvPr/>
              </p14:nvContentPartPr>
              <p14:xfrm>
                <a:off x="3972153" y="3885033"/>
                <a:ext cx="278280" cy="231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FD06696-B4D9-48B6-84DC-F4BF1FF91A2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63513" y="3876033"/>
                  <a:ext cx="295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FD88388-0374-4C79-A6E8-2DC7E4104129}"/>
                    </a:ext>
                  </a:extLst>
                </p14:cNvPr>
                <p14:cNvContentPartPr/>
                <p14:nvPr/>
              </p14:nvContentPartPr>
              <p14:xfrm>
                <a:off x="4247913" y="4017513"/>
                <a:ext cx="191880" cy="182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FD88388-0374-4C79-A6E8-2DC7E410412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38913" y="4008873"/>
                  <a:ext cx="209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39C0DDE-4C9E-47C8-B543-2F15B3774C36}"/>
                    </a:ext>
                  </a:extLst>
                </p14:cNvPr>
                <p14:cNvContentPartPr/>
                <p14:nvPr/>
              </p14:nvContentPartPr>
              <p14:xfrm>
                <a:off x="4526913" y="4039113"/>
                <a:ext cx="164520" cy="28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39C0DDE-4C9E-47C8-B543-2F15B3774C3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18273" y="4030113"/>
                  <a:ext cx="182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398EFFF-65FD-43ED-A722-A629CBF440E1}"/>
                    </a:ext>
                  </a:extLst>
                </p14:cNvPr>
                <p14:cNvContentPartPr/>
                <p14:nvPr/>
              </p14:nvContentPartPr>
              <p14:xfrm>
                <a:off x="4759113" y="3905553"/>
                <a:ext cx="290520" cy="270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398EFFF-65FD-43ED-A722-A629CBF440E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50113" y="3896913"/>
                  <a:ext cx="308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79D06B1-200E-4E9F-B3D3-9B3AB888E187}"/>
                    </a:ext>
                  </a:extLst>
                </p14:cNvPr>
                <p14:cNvContentPartPr/>
                <p14:nvPr/>
              </p14:nvContentPartPr>
              <p14:xfrm>
                <a:off x="5213433" y="4081593"/>
                <a:ext cx="208800" cy="77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79D06B1-200E-4E9F-B3D3-9B3AB888E18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04793" y="4072953"/>
                  <a:ext cx="226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80904F0-5A34-42BC-8A00-854C1C553AE2}"/>
                    </a:ext>
                  </a:extLst>
                </p14:cNvPr>
                <p14:cNvContentPartPr/>
                <p14:nvPr/>
              </p14:nvContentPartPr>
              <p14:xfrm>
                <a:off x="5581353" y="3932553"/>
                <a:ext cx="264600" cy="223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80904F0-5A34-42BC-8A00-854C1C553AE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72353" y="3923913"/>
                  <a:ext cx="282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2EE3268-2417-45BE-9AFE-D484B0F04282}"/>
                    </a:ext>
                  </a:extLst>
                </p14:cNvPr>
                <p14:cNvContentPartPr/>
                <p14:nvPr/>
              </p14:nvContentPartPr>
              <p14:xfrm>
                <a:off x="5852073" y="4164753"/>
                <a:ext cx="73800" cy="119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2EE3268-2417-45BE-9AFE-D484B0F0428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43073" y="4156113"/>
                  <a:ext cx="9144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50875EF-D90A-46A2-8FAE-200B04757CA3}"/>
              </a:ext>
            </a:extLst>
          </p:cNvPr>
          <p:cNvGrpSpPr/>
          <p:nvPr/>
        </p:nvGrpSpPr>
        <p:grpSpPr>
          <a:xfrm>
            <a:off x="6679713" y="3918873"/>
            <a:ext cx="2206800" cy="330840"/>
            <a:chOff x="6679713" y="3918873"/>
            <a:chExt cx="220680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5CF6340-8FA5-4377-BAF9-E24FBF2808DE}"/>
                    </a:ext>
                  </a:extLst>
                </p14:cNvPr>
                <p14:cNvContentPartPr/>
                <p14:nvPr/>
              </p14:nvContentPartPr>
              <p14:xfrm>
                <a:off x="6679713" y="3957393"/>
                <a:ext cx="285120" cy="207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5CF6340-8FA5-4377-BAF9-E24FBF2808D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70713" y="3948393"/>
                  <a:ext cx="302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2531581-DDA6-41E8-851C-0E9AA40DE012}"/>
                    </a:ext>
                  </a:extLst>
                </p14:cNvPr>
                <p14:cNvContentPartPr/>
                <p14:nvPr/>
              </p14:nvContentPartPr>
              <p14:xfrm>
                <a:off x="6996153" y="4112553"/>
                <a:ext cx="267120" cy="137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2531581-DDA6-41E8-851C-0E9AA40DE01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987153" y="4103913"/>
                  <a:ext cx="284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82B3898-C30B-46B7-B7F7-C382A2D30A62}"/>
                    </a:ext>
                  </a:extLst>
                </p14:cNvPr>
                <p14:cNvContentPartPr/>
                <p14:nvPr/>
              </p14:nvContentPartPr>
              <p14:xfrm>
                <a:off x="7328433" y="4084473"/>
                <a:ext cx="131400" cy="8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82B3898-C30B-46B7-B7F7-C382A2D30A6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19433" y="4075833"/>
                  <a:ext cx="149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133DED2-30E0-4494-8906-BE77C8FC6568}"/>
                    </a:ext>
                  </a:extLst>
                </p14:cNvPr>
                <p14:cNvContentPartPr/>
                <p14:nvPr/>
              </p14:nvContentPartPr>
              <p14:xfrm>
                <a:off x="7524633" y="3956673"/>
                <a:ext cx="185040" cy="187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133DED2-30E0-4494-8906-BE77C8FC656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15993" y="3947673"/>
                  <a:ext cx="202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8767A17-69E3-480D-9CD8-74D0DC59EA31}"/>
                    </a:ext>
                  </a:extLst>
                </p14:cNvPr>
                <p14:cNvContentPartPr/>
                <p14:nvPr/>
              </p14:nvContentPartPr>
              <p14:xfrm>
                <a:off x="7743153" y="4095273"/>
                <a:ext cx="77040" cy="88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8767A17-69E3-480D-9CD8-74D0DC59EA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734513" y="4086273"/>
                  <a:ext cx="94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D5A20A2-B82A-4DD9-A9ED-023ABF7DAB91}"/>
                    </a:ext>
                  </a:extLst>
                </p14:cNvPr>
                <p14:cNvContentPartPr/>
                <p14:nvPr/>
              </p14:nvContentPartPr>
              <p14:xfrm>
                <a:off x="8002353" y="4101393"/>
                <a:ext cx="101520" cy="101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D5A20A2-B82A-4DD9-A9ED-023ABF7DAB9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93353" y="4092753"/>
                  <a:ext cx="119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F31462B-5C43-4741-8A8E-D87E52ADA7D4}"/>
                    </a:ext>
                  </a:extLst>
                </p14:cNvPr>
                <p14:cNvContentPartPr/>
                <p14:nvPr/>
              </p14:nvContentPartPr>
              <p14:xfrm>
                <a:off x="8280633" y="3968193"/>
                <a:ext cx="216720" cy="225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F31462B-5C43-4741-8A8E-D87E52ADA7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71633" y="3959193"/>
                  <a:ext cx="234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B36A9D4-CBBE-43F3-A97C-CA25F6EAAF03}"/>
                    </a:ext>
                  </a:extLst>
                </p14:cNvPr>
                <p14:cNvContentPartPr/>
                <p14:nvPr/>
              </p14:nvContentPartPr>
              <p14:xfrm>
                <a:off x="8575113" y="3918873"/>
                <a:ext cx="244080" cy="260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B36A9D4-CBBE-43F3-A97C-CA25F6EAAF0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66113" y="3910233"/>
                  <a:ext cx="261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9FBBAC9-2825-4786-86BB-7F9081029C83}"/>
                    </a:ext>
                  </a:extLst>
                </p14:cNvPr>
                <p14:cNvContentPartPr/>
                <p14:nvPr/>
              </p14:nvContentPartPr>
              <p14:xfrm>
                <a:off x="8886153" y="4198953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9FBBAC9-2825-4786-86BB-7F9081029C8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77153" y="41899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2ABC109-9D06-46C8-A277-832FECD95663}"/>
              </a:ext>
            </a:extLst>
          </p:cNvPr>
          <p:cNvGrpSpPr/>
          <p:nvPr/>
        </p:nvGrpSpPr>
        <p:grpSpPr>
          <a:xfrm>
            <a:off x="8862393" y="2140833"/>
            <a:ext cx="1169640" cy="816840"/>
            <a:chOff x="8862393" y="2140833"/>
            <a:chExt cx="1169640" cy="81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950862C-46A5-42DF-9876-00AB86AF8767}"/>
                    </a:ext>
                  </a:extLst>
                </p14:cNvPr>
                <p14:cNvContentPartPr/>
                <p14:nvPr/>
              </p14:nvContentPartPr>
              <p14:xfrm>
                <a:off x="8862393" y="2552673"/>
                <a:ext cx="356400" cy="39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950862C-46A5-42DF-9876-00AB86AF87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53393" y="2544033"/>
                  <a:ext cx="374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92089A4-E34A-4B12-B0D2-683CFBA73DE7}"/>
                    </a:ext>
                  </a:extLst>
                </p14:cNvPr>
                <p14:cNvContentPartPr/>
                <p14:nvPr/>
              </p14:nvContentPartPr>
              <p14:xfrm>
                <a:off x="9546393" y="2389233"/>
                <a:ext cx="22320" cy="204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92089A4-E34A-4B12-B0D2-683CFBA73DE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37753" y="2380593"/>
                  <a:ext cx="39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565D64F-09B8-4C89-B5A6-5507EECA7D5C}"/>
                    </a:ext>
                  </a:extLst>
                </p14:cNvPr>
                <p14:cNvContentPartPr/>
                <p14:nvPr/>
              </p14:nvContentPartPr>
              <p14:xfrm>
                <a:off x="9575553" y="2375913"/>
                <a:ext cx="147960" cy="269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565D64F-09B8-4C89-B5A6-5507EECA7D5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66913" y="2366913"/>
                  <a:ext cx="1656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7612A1-9560-4F1D-89A2-4C01B43D6F4F}"/>
                    </a:ext>
                  </a:extLst>
                </p14:cNvPr>
                <p14:cNvContentPartPr/>
                <p14:nvPr/>
              </p14:nvContentPartPr>
              <p14:xfrm>
                <a:off x="9374313" y="2140833"/>
                <a:ext cx="657720" cy="816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7612A1-9560-4F1D-89A2-4C01B43D6F4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65673" y="2131833"/>
                  <a:ext cx="675360" cy="83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D064E1B-80E7-4A10-B3EF-511ABC757764}"/>
              </a:ext>
            </a:extLst>
          </p:cNvPr>
          <p:cNvGrpSpPr/>
          <p:nvPr/>
        </p:nvGrpSpPr>
        <p:grpSpPr>
          <a:xfrm>
            <a:off x="731793" y="4732113"/>
            <a:ext cx="1177560" cy="452160"/>
            <a:chOff x="731793" y="4732113"/>
            <a:chExt cx="117756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6D6BE6B-133C-471E-AEFB-7A9FEC6D568E}"/>
                    </a:ext>
                  </a:extLst>
                </p14:cNvPr>
                <p14:cNvContentPartPr/>
                <p14:nvPr/>
              </p14:nvContentPartPr>
              <p14:xfrm>
                <a:off x="731793" y="4851633"/>
                <a:ext cx="183600" cy="332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6D6BE6B-133C-471E-AEFB-7A9FEC6D568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2793" y="4842633"/>
                  <a:ext cx="2012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EE004AA-2F8E-4F2B-9BBC-7A6D88966753}"/>
                    </a:ext>
                  </a:extLst>
                </p14:cNvPr>
                <p14:cNvContentPartPr/>
                <p14:nvPr/>
              </p14:nvContentPartPr>
              <p14:xfrm>
                <a:off x="997473" y="4732113"/>
                <a:ext cx="10440" cy="157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EE004AA-2F8E-4F2B-9BBC-7A6D8896675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8473" y="4723473"/>
                  <a:ext cx="28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A8009FB-C09C-45A6-BD87-BEFFE303F271}"/>
                    </a:ext>
                  </a:extLst>
                </p14:cNvPr>
                <p14:cNvContentPartPr/>
                <p14:nvPr/>
              </p14:nvContentPartPr>
              <p14:xfrm>
                <a:off x="1126713" y="4834353"/>
                <a:ext cx="23400" cy="268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A8009FB-C09C-45A6-BD87-BEFFE303F27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18073" y="4825713"/>
                  <a:ext cx="410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A38E46D-94C6-413B-AA4A-C111094F3C02}"/>
                    </a:ext>
                  </a:extLst>
                </p14:cNvPr>
                <p14:cNvContentPartPr/>
                <p14:nvPr/>
              </p14:nvContentPartPr>
              <p14:xfrm>
                <a:off x="1222473" y="4923993"/>
                <a:ext cx="221400" cy="1980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A38E46D-94C6-413B-AA4A-C111094F3C0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13473" y="4914993"/>
                  <a:ext cx="239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877D8C2-89AA-48AD-9146-E3548AB47440}"/>
                    </a:ext>
                  </a:extLst>
                </p14:cNvPr>
                <p14:cNvContentPartPr/>
                <p14:nvPr/>
              </p14:nvContentPartPr>
              <p14:xfrm>
                <a:off x="1454313" y="5009313"/>
                <a:ext cx="90000" cy="103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877D8C2-89AA-48AD-9146-E3548AB4744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45673" y="5000313"/>
                  <a:ext cx="107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BA26614-A44F-430C-BA14-439C06E73B44}"/>
                    </a:ext>
                  </a:extLst>
                </p14:cNvPr>
                <p14:cNvContentPartPr/>
                <p14:nvPr/>
              </p14:nvContentPartPr>
              <p14:xfrm>
                <a:off x="1622433" y="4881873"/>
                <a:ext cx="286920" cy="241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BA26614-A44F-430C-BA14-439C06E73B4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13433" y="4873233"/>
                  <a:ext cx="3045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06087A4-D425-460C-8818-DFBEEA77A24F}"/>
                    </a:ext>
                  </a:extLst>
                </p14:cNvPr>
                <p14:cNvContentPartPr/>
                <p14:nvPr/>
              </p14:nvContentPartPr>
              <p14:xfrm>
                <a:off x="1830873" y="5096433"/>
                <a:ext cx="62640" cy="14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06087A4-D425-460C-8818-DFBEEA77A24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21873" y="5087793"/>
                  <a:ext cx="802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6FF712D-EB89-4BE8-995E-71DB7EC236D5}"/>
              </a:ext>
            </a:extLst>
          </p:cNvPr>
          <p:cNvGrpSpPr/>
          <p:nvPr/>
        </p:nvGrpSpPr>
        <p:grpSpPr>
          <a:xfrm>
            <a:off x="2283033" y="4808793"/>
            <a:ext cx="1422360" cy="464400"/>
            <a:chOff x="2283033" y="4808793"/>
            <a:chExt cx="142236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6EBBEAD-5DBE-470E-B2ED-0195AA87C142}"/>
                    </a:ext>
                  </a:extLst>
                </p14:cNvPr>
                <p14:cNvContentPartPr/>
                <p14:nvPr/>
              </p14:nvContentPartPr>
              <p14:xfrm>
                <a:off x="2336673" y="4843713"/>
                <a:ext cx="134640" cy="429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6EBBEAD-5DBE-470E-B2ED-0195AA87C14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327673" y="4834713"/>
                  <a:ext cx="1522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69A86C8-A4AD-4FFA-BA53-095D0974955A}"/>
                    </a:ext>
                  </a:extLst>
                </p14:cNvPr>
                <p14:cNvContentPartPr/>
                <p14:nvPr/>
              </p14:nvContentPartPr>
              <p14:xfrm>
                <a:off x="2283033" y="4992753"/>
                <a:ext cx="177840" cy="23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69A86C8-A4AD-4FFA-BA53-095D0974955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74033" y="4984113"/>
                  <a:ext cx="195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74BB34C-84DC-4F37-95A3-8BE2DCB298A6}"/>
                    </a:ext>
                  </a:extLst>
                </p14:cNvPr>
                <p14:cNvContentPartPr/>
                <p14:nvPr/>
              </p14:nvContentPartPr>
              <p14:xfrm>
                <a:off x="2556633" y="4808793"/>
                <a:ext cx="180360" cy="315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74BB34C-84DC-4F37-95A3-8BE2DCB298A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47993" y="4800153"/>
                  <a:ext cx="1980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728D55C-4199-4E91-8B23-B3E709A349EC}"/>
                    </a:ext>
                  </a:extLst>
                </p14:cNvPr>
                <p14:cNvContentPartPr/>
                <p14:nvPr/>
              </p14:nvContentPartPr>
              <p14:xfrm>
                <a:off x="2823393" y="4895553"/>
                <a:ext cx="204120" cy="164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728D55C-4199-4E91-8B23-B3E709A349E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814753" y="4886913"/>
                  <a:ext cx="221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C5D98C1-1739-4509-B20E-98245269E304}"/>
                    </a:ext>
                  </a:extLst>
                </p14:cNvPr>
                <p14:cNvContentPartPr/>
                <p14:nvPr/>
              </p14:nvContentPartPr>
              <p14:xfrm>
                <a:off x="3080433" y="4997073"/>
                <a:ext cx="94680" cy="78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C5D98C1-1739-4509-B20E-98245269E30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71793" y="4988433"/>
                  <a:ext cx="112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EE1340F-B827-4067-84D1-D50ED03937C8}"/>
                    </a:ext>
                  </a:extLst>
                </p14:cNvPr>
                <p14:cNvContentPartPr/>
                <p14:nvPr/>
              </p14:nvContentPartPr>
              <p14:xfrm>
                <a:off x="3268353" y="4881873"/>
                <a:ext cx="414720" cy="276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EE1340F-B827-4067-84D1-D50ED03937C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59713" y="4873233"/>
                  <a:ext cx="432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E5F71C3-4EB6-41A4-A708-53E623D629EB}"/>
                    </a:ext>
                  </a:extLst>
                </p14:cNvPr>
                <p14:cNvContentPartPr/>
                <p14:nvPr/>
              </p14:nvContentPartPr>
              <p14:xfrm>
                <a:off x="3564273" y="5134953"/>
                <a:ext cx="141120" cy="6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E5F71C3-4EB6-41A4-A708-53E623D629E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55633" y="5126313"/>
                  <a:ext cx="1587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9E5C50D-2EA3-4220-945B-F1990DCBC85C}"/>
              </a:ext>
            </a:extLst>
          </p:cNvPr>
          <p:cNvGrpSpPr/>
          <p:nvPr/>
        </p:nvGrpSpPr>
        <p:grpSpPr>
          <a:xfrm>
            <a:off x="4232793" y="4808793"/>
            <a:ext cx="572400" cy="257400"/>
            <a:chOff x="4232793" y="4808793"/>
            <a:chExt cx="57240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D42ECF5-61D9-474D-BDA8-2D4CC9D28A6D}"/>
                    </a:ext>
                  </a:extLst>
                </p14:cNvPr>
                <p14:cNvContentPartPr/>
                <p14:nvPr/>
              </p14:nvContentPartPr>
              <p14:xfrm>
                <a:off x="4232793" y="4950273"/>
                <a:ext cx="176400" cy="39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D42ECF5-61D9-474D-BDA8-2D4CC9D28A6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23793" y="4941273"/>
                  <a:ext cx="194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3C3CA7D-2DDB-40FE-B081-0C1335F51F2A}"/>
                    </a:ext>
                  </a:extLst>
                </p14:cNvPr>
                <p14:cNvContentPartPr/>
                <p14:nvPr/>
              </p14:nvContentPartPr>
              <p14:xfrm>
                <a:off x="4541313" y="4808793"/>
                <a:ext cx="263880" cy="257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3C3CA7D-2DDB-40FE-B081-0C1335F51F2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32313" y="4799793"/>
                  <a:ext cx="281520" cy="27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CE9B210-769B-4155-B910-6BE7D93D4873}"/>
                  </a:ext>
                </a:extLst>
              </p14:cNvPr>
              <p14:cNvContentPartPr/>
              <p14:nvPr/>
            </p14:nvContentPartPr>
            <p14:xfrm>
              <a:off x="4156833" y="4315233"/>
              <a:ext cx="175680" cy="522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CE9B210-769B-4155-B910-6BE7D93D487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148193" y="4306593"/>
                <a:ext cx="19332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8EF98B0-DB08-456C-9950-429AFC0BEAB5}"/>
              </a:ext>
            </a:extLst>
          </p:cNvPr>
          <p:cNvGrpSpPr/>
          <p:nvPr/>
        </p:nvGrpSpPr>
        <p:grpSpPr>
          <a:xfrm>
            <a:off x="5065113" y="4852353"/>
            <a:ext cx="1385280" cy="367920"/>
            <a:chOff x="5065113" y="4852353"/>
            <a:chExt cx="138528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CABBF10-0654-461C-9DE4-19D31239DA4D}"/>
                    </a:ext>
                  </a:extLst>
                </p14:cNvPr>
                <p14:cNvContentPartPr/>
                <p14:nvPr/>
              </p14:nvContentPartPr>
              <p14:xfrm>
                <a:off x="5065113" y="4965033"/>
                <a:ext cx="213480" cy="36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CABBF10-0654-461C-9DE4-19D31239DA4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56473" y="4956393"/>
                  <a:ext cx="231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4A760E9-71BD-4C6C-A63E-15866E503AC1}"/>
                    </a:ext>
                  </a:extLst>
                </p14:cNvPr>
                <p14:cNvContentPartPr/>
                <p14:nvPr/>
              </p14:nvContentPartPr>
              <p14:xfrm>
                <a:off x="5199393" y="4885473"/>
                <a:ext cx="32760" cy="195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4A760E9-71BD-4C6C-A63E-15866E503AC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90393" y="4876833"/>
                  <a:ext cx="50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71F22DC-C492-4490-8D2C-995C51E5CBFC}"/>
                    </a:ext>
                  </a:extLst>
                </p14:cNvPr>
                <p14:cNvContentPartPr/>
                <p14:nvPr/>
              </p14:nvContentPartPr>
              <p14:xfrm>
                <a:off x="5416473" y="4852353"/>
                <a:ext cx="239400" cy="279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71F22DC-C492-4490-8D2C-995C51E5CBF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07473" y="4843353"/>
                  <a:ext cx="2570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9ACD0C7-2642-4E7C-B1BE-6EB295A77D7F}"/>
                    </a:ext>
                  </a:extLst>
                </p14:cNvPr>
                <p14:cNvContentPartPr/>
                <p14:nvPr/>
              </p14:nvContentPartPr>
              <p14:xfrm>
                <a:off x="5738313" y="4886913"/>
                <a:ext cx="170280" cy="228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9ACD0C7-2642-4E7C-B1BE-6EB295A77D7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29673" y="4877913"/>
                  <a:ext cx="187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874D7F3-23B1-4278-B4C4-B2AFAC96706A}"/>
                    </a:ext>
                  </a:extLst>
                </p14:cNvPr>
                <p14:cNvContentPartPr/>
                <p14:nvPr/>
              </p14:nvContentPartPr>
              <p14:xfrm>
                <a:off x="5964033" y="4889793"/>
                <a:ext cx="243360" cy="200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874D7F3-23B1-4278-B4C4-B2AFAC96706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55033" y="4880793"/>
                  <a:ext cx="261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14213D3-58DE-426B-8655-5916CB0D9678}"/>
                    </a:ext>
                  </a:extLst>
                </p14:cNvPr>
                <p14:cNvContentPartPr/>
                <p14:nvPr/>
              </p14:nvContentPartPr>
              <p14:xfrm>
                <a:off x="6308913" y="4881873"/>
                <a:ext cx="141480" cy="338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14213D3-58DE-426B-8655-5916CB0D967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99913" y="4873233"/>
                  <a:ext cx="159120" cy="3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EDCAA81-F91C-46AB-A8CD-4B83FD27E0E4}"/>
                  </a:ext>
                </a:extLst>
              </p14:cNvPr>
              <p14:cNvContentPartPr/>
              <p14:nvPr/>
            </p14:nvContentPartPr>
            <p14:xfrm>
              <a:off x="4475793" y="5321073"/>
              <a:ext cx="1990440" cy="129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EDCAA81-F91C-46AB-A8CD-4B83FD27E0E4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466793" y="5312073"/>
                <a:ext cx="200808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871EF57-C630-49EF-8CC6-77F264DEB40D}"/>
              </a:ext>
            </a:extLst>
          </p:cNvPr>
          <p:cNvGrpSpPr/>
          <p:nvPr/>
        </p:nvGrpSpPr>
        <p:grpSpPr>
          <a:xfrm>
            <a:off x="4520793" y="5454273"/>
            <a:ext cx="1834920" cy="354240"/>
            <a:chOff x="4520793" y="5454273"/>
            <a:chExt cx="183492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566703E-181D-4C85-B51F-235362AA0057}"/>
                    </a:ext>
                  </a:extLst>
                </p14:cNvPr>
                <p14:cNvContentPartPr/>
                <p14:nvPr/>
              </p14:nvContentPartPr>
              <p14:xfrm>
                <a:off x="4520793" y="5454273"/>
                <a:ext cx="58680" cy="326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566703E-181D-4C85-B51F-235362AA005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511793" y="5445633"/>
                  <a:ext cx="763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E9D939D-4B6C-4871-834C-E27DC5B2DB43}"/>
                    </a:ext>
                  </a:extLst>
                </p14:cNvPr>
                <p14:cNvContentPartPr/>
                <p14:nvPr/>
              </p14:nvContentPartPr>
              <p14:xfrm>
                <a:off x="4704753" y="5640393"/>
                <a:ext cx="145440" cy="39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E9D939D-4B6C-4871-834C-E27DC5B2DB4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95753" y="5631753"/>
                  <a:ext cx="163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0881977-E4D9-46D2-9D0D-5FEA3D07D499}"/>
                    </a:ext>
                  </a:extLst>
                </p14:cNvPr>
                <p14:cNvContentPartPr/>
                <p14:nvPr/>
              </p14:nvContentPartPr>
              <p14:xfrm>
                <a:off x="4887633" y="5506833"/>
                <a:ext cx="198360" cy="202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0881977-E4D9-46D2-9D0D-5FEA3D07D49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78993" y="5498193"/>
                  <a:ext cx="216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57F407D-E4A6-42C6-97D6-4CC7B22D979B}"/>
                    </a:ext>
                  </a:extLst>
                </p14:cNvPr>
                <p14:cNvContentPartPr/>
                <p14:nvPr/>
              </p14:nvContentPartPr>
              <p14:xfrm>
                <a:off x="5146473" y="5535993"/>
                <a:ext cx="120960" cy="246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57F407D-E4A6-42C6-97D6-4CC7B22D97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37833" y="5527353"/>
                  <a:ext cx="138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30E27A0-24E9-47CF-8FAA-94B5E3F805BD}"/>
                    </a:ext>
                  </a:extLst>
                </p14:cNvPr>
                <p14:cNvContentPartPr/>
                <p14:nvPr/>
              </p14:nvContentPartPr>
              <p14:xfrm>
                <a:off x="5421873" y="5500713"/>
                <a:ext cx="285120" cy="290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30E27A0-24E9-47CF-8FAA-94B5E3F805B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13233" y="5491713"/>
                  <a:ext cx="302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0DF2EBF-B829-4371-8D80-1E830E2BB4C3}"/>
                    </a:ext>
                  </a:extLst>
                </p14:cNvPr>
                <p14:cNvContentPartPr/>
                <p14:nvPr/>
              </p14:nvContentPartPr>
              <p14:xfrm>
                <a:off x="5739753" y="5578833"/>
                <a:ext cx="136800" cy="205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0DF2EBF-B829-4371-8D80-1E830E2BB4C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31113" y="5569833"/>
                  <a:ext cx="154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E25D07C-B34D-4BED-8629-2957BE608DDA}"/>
                    </a:ext>
                  </a:extLst>
                </p14:cNvPr>
                <p14:cNvContentPartPr/>
                <p14:nvPr/>
              </p14:nvContentPartPr>
              <p14:xfrm>
                <a:off x="5952873" y="5575233"/>
                <a:ext cx="238680" cy="181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E25D07C-B34D-4BED-8629-2957BE608DD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44233" y="5566593"/>
                  <a:ext cx="256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030BC39-8D54-4AE5-9C45-5930128E1DB0}"/>
                    </a:ext>
                  </a:extLst>
                </p14:cNvPr>
                <p14:cNvContentPartPr/>
                <p14:nvPr/>
              </p14:nvContentPartPr>
              <p14:xfrm>
                <a:off x="6204513" y="5464353"/>
                <a:ext cx="151200" cy="3441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030BC39-8D54-4AE5-9C45-5930128E1DB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95873" y="5455713"/>
                  <a:ext cx="16884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2E6B9F8-8874-4502-A6D0-FDA8B17F19FE}"/>
              </a:ext>
            </a:extLst>
          </p:cNvPr>
          <p:cNvGrpSpPr/>
          <p:nvPr/>
        </p:nvGrpSpPr>
        <p:grpSpPr>
          <a:xfrm>
            <a:off x="6717513" y="5148993"/>
            <a:ext cx="368280" cy="295200"/>
            <a:chOff x="6717513" y="5148993"/>
            <a:chExt cx="36828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5AE1DA9-DA1A-42B3-BFED-868571D5060F}"/>
                    </a:ext>
                  </a:extLst>
                </p14:cNvPr>
                <p14:cNvContentPartPr/>
                <p14:nvPr/>
              </p14:nvContentPartPr>
              <p14:xfrm>
                <a:off x="6717513" y="5148993"/>
                <a:ext cx="157680" cy="295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5AE1DA9-DA1A-42B3-BFED-868571D5060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08513" y="5140353"/>
                  <a:ext cx="175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1D08DF4-881F-40BE-85D2-E2C1362CD85B}"/>
                    </a:ext>
                  </a:extLst>
                </p14:cNvPr>
                <p14:cNvContentPartPr/>
                <p14:nvPr/>
              </p14:nvContentPartPr>
              <p14:xfrm>
                <a:off x="6983913" y="5264193"/>
                <a:ext cx="101880" cy="104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1D08DF4-881F-40BE-85D2-E2C1362CD85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74913" y="5255193"/>
                  <a:ext cx="1195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745FF6C-86FB-4FDF-A0DC-F5142518E7F5}"/>
              </a:ext>
            </a:extLst>
          </p:cNvPr>
          <p:cNvGrpSpPr/>
          <p:nvPr/>
        </p:nvGrpSpPr>
        <p:grpSpPr>
          <a:xfrm>
            <a:off x="7341753" y="5153313"/>
            <a:ext cx="155880" cy="231480"/>
            <a:chOff x="7341753" y="5153313"/>
            <a:chExt cx="15588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314168D-8470-4C59-B9B1-ABBEA94E4C5B}"/>
                    </a:ext>
                  </a:extLst>
                </p14:cNvPr>
                <p14:cNvContentPartPr/>
                <p14:nvPr/>
              </p14:nvContentPartPr>
              <p14:xfrm>
                <a:off x="7341753" y="5254833"/>
                <a:ext cx="155880" cy="165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314168D-8470-4C59-B9B1-ABBEA94E4C5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32753" y="5246193"/>
                  <a:ext cx="173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C85F765-C9B8-4A38-96D3-58DB505DF4EA}"/>
                    </a:ext>
                  </a:extLst>
                </p14:cNvPr>
                <p14:cNvContentPartPr/>
                <p14:nvPr/>
              </p14:nvContentPartPr>
              <p14:xfrm>
                <a:off x="7407993" y="5153313"/>
                <a:ext cx="32760" cy="231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C85F765-C9B8-4A38-96D3-58DB505DF4E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99353" y="5144673"/>
                  <a:ext cx="5040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C7BE443-2F76-425B-8865-8FEF41E0667A}"/>
              </a:ext>
            </a:extLst>
          </p:cNvPr>
          <p:cNvGrpSpPr/>
          <p:nvPr/>
        </p:nvGrpSpPr>
        <p:grpSpPr>
          <a:xfrm>
            <a:off x="7954113" y="5005353"/>
            <a:ext cx="1133280" cy="428760"/>
            <a:chOff x="7954113" y="5005353"/>
            <a:chExt cx="113328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9CB4561-01FC-47F9-99F0-F249066733CF}"/>
                    </a:ext>
                  </a:extLst>
                </p14:cNvPr>
                <p14:cNvContentPartPr/>
                <p14:nvPr/>
              </p14:nvContentPartPr>
              <p14:xfrm>
                <a:off x="7974273" y="5042433"/>
                <a:ext cx="98280" cy="282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9CB4561-01FC-47F9-99F0-F249066733C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65633" y="5033793"/>
                  <a:ext cx="115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7A57EC0-B772-4B28-BA78-25DFB4470606}"/>
                    </a:ext>
                  </a:extLst>
                </p14:cNvPr>
                <p14:cNvContentPartPr/>
                <p14:nvPr/>
              </p14:nvContentPartPr>
              <p14:xfrm>
                <a:off x="8156073" y="5178153"/>
                <a:ext cx="133560" cy="22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7A57EC0-B772-4B28-BA78-25DFB447060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47433" y="5169513"/>
                  <a:ext cx="151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1F460D7-C330-4E71-B551-7A922E2B9ED5}"/>
                    </a:ext>
                  </a:extLst>
                </p14:cNvPr>
                <p14:cNvContentPartPr/>
                <p14:nvPr/>
              </p14:nvContentPartPr>
              <p14:xfrm>
                <a:off x="8382153" y="5005353"/>
                <a:ext cx="127440" cy="2329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1F460D7-C330-4E71-B551-7A922E2B9ED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373513" y="4996353"/>
                  <a:ext cx="145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1F9FCE4-A8C3-4F5A-9BE5-9B721C239819}"/>
                    </a:ext>
                  </a:extLst>
                </p14:cNvPr>
                <p14:cNvContentPartPr/>
                <p14:nvPr/>
              </p14:nvContentPartPr>
              <p14:xfrm>
                <a:off x="8620113" y="5019753"/>
                <a:ext cx="242640" cy="171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1F9FCE4-A8C3-4F5A-9BE5-9B721C23981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611113" y="5011113"/>
                  <a:ext cx="260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F938D0-A404-4F0B-8087-40B0439B0503}"/>
                    </a:ext>
                  </a:extLst>
                </p14:cNvPr>
                <p14:cNvContentPartPr/>
                <p14:nvPr/>
              </p14:nvContentPartPr>
              <p14:xfrm>
                <a:off x="8879673" y="5021913"/>
                <a:ext cx="146520" cy="338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F938D0-A404-4F0B-8087-40B0439B050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870673" y="5013273"/>
                  <a:ext cx="1641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5A0BF29-3C57-4E68-BB62-CA5C7D43D7F5}"/>
                    </a:ext>
                  </a:extLst>
                </p14:cNvPr>
                <p14:cNvContentPartPr/>
                <p14:nvPr/>
              </p14:nvContentPartPr>
              <p14:xfrm>
                <a:off x="7954113" y="5426913"/>
                <a:ext cx="1133280" cy="7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5A0BF29-3C57-4E68-BB62-CA5C7D43D7F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45113" y="5418273"/>
                  <a:ext cx="11509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DF15626-E747-42C6-B074-A1921DF82EBE}"/>
              </a:ext>
            </a:extLst>
          </p:cNvPr>
          <p:cNvGrpSpPr/>
          <p:nvPr/>
        </p:nvGrpSpPr>
        <p:grpSpPr>
          <a:xfrm>
            <a:off x="7887873" y="5598633"/>
            <a:ext cx="1147680" cy="318960"/>
            <a:chOff x="7887873" y="5598633"/>
            <a:chExt cx="114768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995B16F-1FC1-4A5F-893A-57608C2CC98B}"/>
                    </a:ext>
                  </a:extLst>
                </p14:cNvPr>
                <p14:cNvContentPartPr/>
                <p14:nvPr/>
              </p14:nvContentPartPr>
              <p14:xfrm>
                <a:off x="7887873" y="5598633"/>
                <a:ext cx="386280" cy="215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995B16F-1FC1-4A5F-893A-57608C2CC98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78873" y="5589993"/>
                  <a:ext cx="403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652C938-E01A-4123-A0A6-6447B7CA7666}"/>
                    </a:ext>
                  </a:extLst>
                </p14:cNvPr>
                <p14:cNvContentPartPr/>
                <p14:nvPr/>
              </p14:nvContentPartPr>
              <p14:xfrm>
                <a:off x="8347593" y="5673153"/>
                <a:ext cx="28080" cy="228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652C938-E01A-4123-A0A6-6447B7CA766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38953" y="5664513"/>
                  <a:ext cx="45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67719F0-86F6-4106-A227-B0C1F942A9F1}"/>
                    </a:ext>
                  </a:extLst>
                </p14:cNvPr>
                <p14:cNvContentPartPr/>
                <p14:nvPr/>
              </p14:nvContentPartPr>
              <p14:xfrm>
                <a:off x="8459913" y="5789793"/>
                <a:ext cx="128880" cy="23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67719F0-86F6-4106-A227-B0C1F942A9F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450913" y="5780793"/>
                  <a:ext cx="146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7CD53E8-9EDE-454F-AAF9-CFE3585E4258}"/>
                    </a:ext>
                  </a:extLst>
                </p14:cNvPr>
                <p14:cNvContentPartPr/>
                <p14:nvPr/>
              </p14:nvContentPartPr>
              <p14:xfrm>
                <a:off x="8657193" y="5628513"/>
                <a:ext cx="200160" cy="201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7CD53E8-9EDE-454F-AAF9-CFE3585E425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648193" y="5619513"/>
                  <a:ext cx="217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92B66D1-A3B1-4927-B044-3312A6FD147B}"/>
                    </a:ext>
                  </a:extLst>
                </p14:cNvPr>
                <p14:cNvContentPartPr/>
                <p14:nvPr/>
              </p14:nvContentPartPr>
              <p14:xfrm>
                <a:off x="8902713" y="5643993"/>
                <a:ext cx="132840" cy="273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92B66D1-A3B1-4927-B044-3312A6FD147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93713" y="5635353"/>
                  <a:ext cx="15048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AF7BB18-162D-4B28-8B7A-841B3977461B}"/>
              </a:ext>
            </a:extLst>
          </p:cNvPr>
          <p:cNvGrpSpPr/>
          <p:nvPr/>
        </p:nvGrpSpPr>
        <p:grpSpPr>
          <a:xfrm>
            <a:off x="9299073" y="5003553"/>
            <a:ext cx="1624680" cy="522360"/>
            <a:chOff x="9299073" y="5003553"/>
            <a:chExt cx="162468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9E597F2-7184-4315-AE09-4A40059DBD44}"/>
                    </a:ext>
                  </a:extLst>
                </p14:cNvPr>
                <p14:cNvContentPartPr/>
                <p14:nvPr/>
              </p14:nvContentPartPr>
              <p14:xfrm>
                <a:off x="9299073" y="5256273"/>
                <a:ext cx="176040" cy="264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9E597F2-7184-4315-AE09-4A40059DBD4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0433" y="5247633"/>
                  <a:ext cx="193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C77D0BD-E64A-43BB-93E8-8985579A8FA1}"/>
                    </a:ext>
                  </a:extLst>
                </p14:cNvPr>
                <p14:cNvContentPartPr/>
                <p14:nvPr/>
              </p14:nvContentPartPr>
              <p14:xfrm>
                <a:off x="9560793" y="5370753"/>
                <a:ext cx="15480" cy="155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C77D0BD-E64A-43BB-93E8-8985579A8FA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551793" y="5361753"/>
                  <a:ext cx="33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0E764C9-C14B-4B16-9FA1-1C52C7814583}"/>
                    </a:ext>
                  </a:extLst>
                </p14:cNvPr>
                <p14:cNvContentPartPr/>
                <p14:nvPr/>
              </p14:nvContentPartPr>
              <p14:xfrm>
                <a:off x="9763473" y="5380473"/>
                <a:ext cx="225360" cy="151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0E764C9-C14B-4B16-9FA1-1C52C781458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54473" y="5371833"/>
                  <a:ext cx="243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606FC2F-6C11-4F6D-B796-74325F4E18BD}"/>
                    </a:ext>
                  </a:extLst>
                </p14:cNvPr>
                <p14:cNvContentPartPr/>
                <p14:nvPr/>
              </p14:nvContentPartPr>
              <p14:xfrm>
                <a:off x="9820353" y="5286153"/>
                <a:ext cx="42120" cy="219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606FC2F-6C11-4F6D-B796-74325F4E18B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811713" y="5277153"/>
                  <a:ext cx="59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D5A189C-AC2C-4701-9AEF-F87441F0E303}"/>
                    </a:ext>
                  </a:extLst>
                </p14:cNvPr>
                <p14:cNvContentPartPr/>
                <p14:nvPr/>
              </p14:nvContentPartPr>
              <p14:xfrm>
                <a:off x="10175673" y="5003553"/>
                <a:ext cx="67320" cy="345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D5A189C-AC2C-4701-9AEF-F87441F0E30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166673" y="4994553"/>
                  <a:ext cx="849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46000BF-938C-486A-9E3B-08EDA110599D}"/>
                    </a:ext>
                  </a:extLst>
                </p14:cNvPr>
                <p14:cNvContentPartPr/>
                <p14:nvPr/>
              </p14:nvContentPartPr>
              <p14:xfrm>
                <a:off x="10302393" y="5168073"/>
                <a:ext cx="175680" cy="10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46000BF-938C-486A-9E3B-08EDA110599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293753" y="5159433"/>
                  <a:ext cx="19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B41ECF6-1A25-40A6-BF24-E175D835C037}"/>
                    </a:ext>
                  </a:extLst>
                </p14:cNvPr>
                <p14:cNvContentPartPr/>
                <p14:nvPr/>
              </p14:nvContentPartPr>
              <p14:xfrm>
                <a:off x="10493193" y="5017233"/>
                <a:ext cx="248040" cy="1976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B41ECF6-1A25-40A6-BF24-E175D835C03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484553" y="5008593"/>
                  <a:ext cx="265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C40471B-CC74-49F0-BF00-9DF0B4D7A8E4}"/>
                    </a:ext>
                  </a:extLst>
                </p14:cNvPr>
                <p14:cNvContentPartPr/>
                <p14:nvPr/>
              </p14:nvContentPartPr>
              <p14:xfrm>
                <a:off x="10767873" y="5015433"/>
                <a:ext cx="129600" cy="318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C40471B-CC74-49F0-BF00-9DF0B4D7A8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759233" y="5006793"/>
                  <a:ext cx="1472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83F4BCB-2569-4BEB-A8F7-A1774FDF06E7}"/>
                    </a:ext>
                  </a:extLst>
                </p14:cNvPr>
                <p14:cNvContentPartPr/>
                <p14:nvPr/>
              </p14:nvContentPartPr>
              <p14:xfrm>
                <a:off x="10162713" y="5421153"/>
                <a:ext cx="761040" cy="15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83F4BCB-2569-4BEB-A8F7-A1774FDF06E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54073" y="5412153"/>
                  <a:ext cx="7786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F57CFC7-5F8C-4897-AC9B-A0E782F4041C}"/>
              </a:ext>
            </a:extLst>
          </p:cNvPr>
          <p:cNvGrpSpPr/>
          <p:nvPr/>
        </p:nvGrpSpPr>
        <p:grpSpPr>
          <a:xfrm>
            <a:off x="10181433" y="5734353"/>
            <a:ext cx="939960" cy="240120"/>
            <a:chOff x="10181433" y="5734353"/>
            <a:chExt cx="93996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C95A6E5-33D0-460C-BC88-1D9EF7502C63}"/>
                    </a:ext>
                  </a:extLst>
                </p14:cNvPr>
                <p14:cNvContentPartPr/>
                <p14:nvPr/>
              </p14:nvContentPartPr>
              <p14:xfrm>
                <a:off x="10181433" y="5745873"/>
                <a:ext cx="219240" cy="220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C95A6E5-33D0-460C-BC88-1D9EF7502C6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72793" y="5736873"/>
                  <a:ext cx="236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48FF9CA-8898-4E74-A6D2-C3B7A3B0AA73}"/>
                    </a:ext>
                  </a:extLst>
                </p14:cNvPr>
                <p14:cNvContentPartPr/>
                <p14:nvPr/>
              </p14:nvContentPartPr>
              <p14:xfrm>
                <a:off x="10467993" y="5734353"/>
                <a:ext cx="192240" cy="217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48FF9CA-8898-4E74-A6D2-C3B7A3B0AA7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459353" y="5725353"/>
                  <a:ext cx="209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247A57C-FF89-4742-AA6B-1F073E9E091D}"/>
                    </a:ext>
                  </a:extLst>
                </p14:cNvPr>
                <p14:cNvContentPartPr/>
                <p14:nvPr/>
              </p14:nvContentPartPr>
              <p14:xfrm>
                <a:off x="10736553" y="5972673"/>
                <a:ext cx="1800" cy="1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247A57C-FF89-4742-AA6B-1F073E9E091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727553" y="5964033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EAF11E9-1AFF-4DDA-8682-45383F1690C8}"/>
                    </a:ext>
                  </a:extLst>
                </p14:cNvPr>
                <p14:cNvContentPartPr/>
                <p14:nvPr/>
              </p14:nvContentPartPr>
              <p14:xfrm>
                <a:off x="10876233" y="5759913"/>
                <a:ext cx="245160" cy="201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EAF11E9-1AFF-4DDA-8682-45383F1690C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867233" y="5750913"/>
                  <a:ext cx="2628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A70C372-0D52-4830-A3DF-8AADE4F24F6A}"/>
              </a:ext>
            </a:extLst>
          </p:cNvPr>
          <p:cNvGrpSpPr/>
          <p:nvPr/>
        </p:nvGrpSpPr>
        <p:grpSpPr>
          <a:xfrm>
            <a:off x="11332713" y="5322873"/>
            <a:ext cx="492120" cy="255960"/>
            <a:chOff x="11332713" y="5322873"/>
            <a:chExt cx="49212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935F97B-A098-4928-A6F4-6BB82AF97813}"/>
                    </a:ext>
                  </a:extLst>
                </p14:cNvPr>
                <p14:cNvContentPartPr/>
                <p14:nvPr/>
              </p14:nvContentPartPr>
              <p14:xfrm>
                <a:off x="11332713" y="5322873"/>
                <a:ext cx="158760" cy="255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935F97B-A098-4928-A6F4-6BB82AF9781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324073" y="5314233"/>
                  <a:ext cx="176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B715DFD-DE84-4A26-B042-617F38DCBE0E}"/>
                    </a:ext>
                  </a:extLst>
                </p14:cNvPr>
                <p14:cNvContentPartPr/>
                <p14:nvPr/>
              </p14:nvContentPartPr>
              <p14:xfrm>
                <a:off x="11568153" y="5418633"/>
                <a:ext cx="256680" cy="141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B715DFD-DE84-4A26-B042-617F38DCBE0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559513" y="5409993"/>
                  <a:ext cx="27432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3FCFA2CF-113E-4DF3-915D-FC8E84C7E608}"/>
                  </a:ext>
                </a:extLst>
              </p14:cNvPr>
              <p14:cNvContentPartPr/>
              <p14:nvPr/>
            </p14:nvContentPartPr>
            <p14:xfrm>
              <a:off x="1802433" y="6055833"/>
              <a:ext cx="190440" cy="244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3FCFA2CF-113E-4DF3-915D-FC8E84C7E608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793433" y="6047193"/>
                <a:ext cx="208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100ACE47-6955-4BA9-88D6-40DA6F11C4E6}"/>
                  </a:ext>
                </a:extLst>
              </p14:cNvPr>
              <p14:cNvContentPartPr/>
              <p14:nvPr/>
            </p14:nvContentPartPr>
            <p14:xfrm>
              <a:off x="1871913" y="6195153"/>
              <a:ext cx="210240" cy="1584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100ACE47-6955-4BA9-88D6-40DA6F11C4E6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1862913" y="6186153"/>
                <a:ext cx="22788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0403B363-3D4B-4BBB-9A32-ECF9791BFC35}"/>
              </a:ext>
            </a:extLst>
          </p:cNvPr>
          <p:cNvGrpSpPr/>
          <p:nvPr/>
        </p:nvGrpSpPr>
        <p:grpSpPr>
          <a:xfrm>
            <a:off x="2567793" y="5899953"/>
            <a:ext cx="1228680" cy="625680"/>
            <a:chOff x="2567793" y="5899953"/>
            <a:chExt cx="1228680" cy="6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C9EFF82-915A-489C-91C6-A05E4D5249CF}"/>
                    </a:ext>
                  </a:extLst>
                </p14:cNvPr>
                <p14:cNvContentPartPr/>
                <p14:nvPr/>
              </p14:nvContentPartPr>
              <p14:xfrm>
                <a:off x="2567793" y="5960073"/>
                <a:ext cx="169920" cy="10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C9EFF82-915A-489C-91C6-A05E4D5249C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558793" y="5951073"/>
                  <a:ext cx="187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CA2B97C-8A35-4711-894D-2799A5266608}"/>
                    </a:ext>
                  </a:extLst>
                </p14:cNvPr>
                <p14:cNvContentPartPr/>
                <p14:nvPr/>
              </p14:nvContentPartPr>
              <p14:xfrm>
                <a:off x="2806833" y="5899953"/>
                <a:ext cx="121320" cy="249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CA2B97C-8A35-4711-894D-2799A526660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797833" y="5891313"/>
                  <a:ext cx="138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337591B-9836-4256-8AF3-630B28F4E4B4}"/>
                    </a:ext>
                  </a:extLst>
                </p14:cNvPr>
                <p14:cNvContentPartPr/>
                <p14:nvPr/>
              </p14:nvContentPartPr>
              <p14:xfrm>
                <a:off x="3028593" y="5907513"/>
                <a:ext cx="207000" cy="201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337591B-9836-4256-8AF3-630B28F4E4B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019593" y="5898513"/>
                  <a:ext cx="224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9178CEC-423C-47F5-BEC2-D482FC31DEE3}"/>
                    </a:ext>
                  </a:extLst>
                </p14:cNvPr>
                <p14:cNvContentPartPr/>
                <p14:nvPr/>
              </p14:nvContentPartPr>
              <p14:xfrm>
                <a:off x="2830593" y="6213513"/>
                <a:ext cx="459720" cy="20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9178CEC-423C-47F5-BEC2-D482FC31DEE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821593" y="6204873"/>
                  <a:ext cx="477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B79D19B-FFCB-43F8-92DB-FD98C6CC49BA}"/>
                    </a:ext>
                  </a:extLst>
                </p14:cNvPr>
                <p14:cNvContentPartPr/>
                <p14:nvPr/>
              </p14:nvContentPartPr>
              <p14:xfrm>
                <a:off x="2807193" y="6287673"/>
                <a:ext cx="146160" cy="181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B79D19B-FFCB-43F8-92DB-FD98C6CC49B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798553" y="6278673"/>
                  <a:ext cx="163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4EE217F-0DED-47C7-8C24-4763543689E2}"/>
                    </a:ext>
                  </a:extLst>
                </p14:cNvPr>
                <p14:cNvContentPartPr/>
                <p14:nvPr/>
              </p14:nvContentPartPr>
              <p14:xfrm>
                <a:off x="3000153" y="6350673"/>
                <a:ext cx="194400" cy="174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4EE217F-0DED-47C7-8C24-4763543689E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991513" y="6341673"/>
                  <a:ext cx="212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9FB93E5-F1E3-4BD8-9381-28D0E2FA6C2A}"/>
                    </a:ext>
                  </a:extLst>
                </p14:cNvPr>
                <p14:cNvContentPartPr/>
                <p14:nvPr/>
              </p14:nvContentPartPr>
              <p14:xfrm>
                <a:off x="3263673" y="6374793"/>
                <a:ext cx="167760" cy="1098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9FB93E5-F1E3-4BD8-9381-28D0E2FA6C2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255033" y="6366153"/>
                  <a:ext cx="185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607AF31-E96A-47B3-8E35-B2038184C3DF}"/>
                    </a:ext>
                  </a:extLst>
                </p14:cNvPr>
                <p14:cNvContentPartPr/>
                <p14:nvPr/>
              </p14:nvContentPartPr>
              <p14:xfrm>
                <a:off x="3465633" y="6119193"/>
                <a:ext cx="149040" cy="263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607AF31-E96A-47B3-8E35-B2038184C3D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456633" y="6110193"/>
                  <a:ext cx="1666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4895FD8-57CB-4BA8-9741-418CC49C666D}"/>
                    </a:ext>
                  </a:extLst>
                </p14:cNvPr>
                <p14:cNvContentPartPr/>
                <p14:nvPr/>
              </p14:nvContentPartPr>
              <p14:xfrm>
                <a:off x="3715473" y="6246273"/>
                <a:ext cx="81000" cy="968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4895FD8-57CB-4BA8-9741-418CC49C666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706833" y="6237273"/>
                  <a:ext cx="9864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129493-F0CF-4923-92F7-2B958C45ACBA}"/>
              </a:ext>
            </a:extLst>
          </p:cNvPr>
          <p:cNvGrpSpPr/>
          <p:nvPr/>
        </p:nvGrpSpPr>
        <p:grpSpPr>
          <a:xfrm>
            <a:off x="4056033" y="6148353"/>
            <a:ext cx="180360" cy="249480"/>
            <a:chOff x="4056033" y="6148353"/>
            <a:chExt cx="18036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C1F8FB9-40C8-4DBE-8C76-4B17D7628C83}"/>
                    </a:ext>
                  </a:extLst>
                </p14:cNvPr>
                <p14:cNvContentPartPr/>
                <p14:nvPr/>
              </p14:nvContentPartPr>
              <p14:xfrm>
                <a:off x="4056033" y="6237633"/>
                <a:ext cx="180360" cy="29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C1F8FB9-40C8-4DBE-8C76-4B17D7628C8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047033" y="6228993"/>
                  <a:ext cx="198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DC39D96-86D0-467C-8461-D56997804EAA}"/>
                    </a:ext>
                  </a:extLst>
                </p14:cNvPr>
                <p14:cNvContentPartPr/>
                <p14:nvPr/>
              </p14:nvContentPartPr>
              <p14:xfrm>
                <a:off x="4107153" y="6148353"/>
                <a:ext cx="24120" cy="249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DC39D96-86D0-467C-8461-D56997804EA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098513" y="6139353"/>
                  <a:ext cx="4176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5B615B0-B2E2-4AA8-9686-CB43C4A07E43}"/>
              </a:ext>
            </a:extLst>
          </p:cNvPr>
          <p:cNvGrpSpPr/>
          <p:nvPr/>
        </p:nvGrpSpPr>
        <p:grpSpPr>
          <a:xfrm>
            <a:off x="4636353" y="6023793"/>
            <a:ext cx="502920" cy="304560"/>
            <a:chOff x="4636353" y="6023793"/>
            <a:chExt cx="50292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C0D7172-0766-4617-996C-29013B433DA0}"/>
                    </a:ext>
                  </a:extLst>
                </p14:cNvPr>
                <p14:cNvContentPartPr/>
                <p14:nvPr/>
              </p14:nvContentPartPr>
              <p14:xfrm>
                <a:off x="4636353" y="6040353"/>
                <a:ext cx="170280" cy="2138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C0D7172-0766-4617-996C-29013B433DA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627713" y="6031713"/>
                  <a:ext cx="1879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4FC4FA9-2D93-4276-A8B2-97F8E1B2E4FD}"/>
                    </a:ext>
                  </a:extLst>
                </p14:cNvPr>
                <p14:cNvContentPartPr/>
                <p14:nvPr/>
              </p14:nvContentPartPr>
              <p14:xfrm>
                <a:off x="4908153" y="6023793"/>
                <a:ext cx="231120" cy="2134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4FC4FA9-2D93-4276-A8B2-97F8E1B2E4F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899513" y="6015153"/>
                  <a:ext cx="248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FC18EB0-E54C-48C8-AEB2-FF96FA1D643D}"/>
                    </a:ext>
                  </a:extLst>
                </p14:cNvPr>
                <p14:cNvContentPartPr/>
                <p14:nvPr/>
              </p14:nvContentPartPr>
              <p14:xfrm>
                <a:off x="4730673" y="6307473"/>
                <a:ext cx="394920" cy="20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FC18EB0-E54C-48C8-AEB2-FF96FA1D643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721673" y="6298833"/>
                  <a:ext cx="4125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4739404-C960-413D-BB34-B18E188E6696}"/>
              </a:ext>
            </a:extLst>
          </p:cNvPr>
          <p:cNvGrpSpPr/>
          <p:nvPr/>
        </p:nvGrpSpPr>
        <p:grpSpPr>
          <a:xfrm>
            <a:off x="4715553" y="6425913"/>
            <a:ext cx="502920" cy="180000"/>
            <a:chOff x="4715553" y="6425913"/>
            <a:chExt cx="50292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2782E99-90B0-4840-BD64-97F54559B9B2}"/>
                    </a:ext>
                  </a:extLst>
                </p14:cNvPr>
                <p14:cNvContentPartPr/>
                <p14:nvPr/>
              </p14:nvContentPartPr>
              <p14:xfrm>
                <a:off x="4715553" y="6425913"/>
                <a:ext cx="260280" cy="180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2782E99-90B0-4840-BD64-97F54559B9B2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706913" y="6417273"/>
                  <a:ext cx="277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ACAA3D7-6B25-4F0B-8A50-CA50628A16B7}"/>
                    </a:ext>
                  </a:extLst>
                </p14:cNvPr>
                <p14:cNvContentPartPr/>
                <p14:nvPr/>
              </p14:nvContentPartPr>
              <p14:xfrm>
                <a:off x="5061153" y="6457233"/>
                <a:ext cx="157320" cy="1018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ACAA3D7-6B25-4F0B-8A50-CA50628A16B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052513" y="6448233"/>
                  <a:ext cx="17496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E970E00-32AD-4150-81BD-B7D16F27A182}"/>
              </a:ext>
            </a:extLst>
          </p:cNvPr>
          <p:cNvGrpSpPr/>
          <p:nvPr/>
        </p:nvGrpSpPr>
        <p:grpSpPr>
          <a:xfrm>
            <a:off x="5454273" y="6127113"/>
            <a:ext cx="252720" cy="262800"/>
            <a:chOff x="5454273" y="6127113"/>
            <a:chExt cx="25272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9FBE648-FC58-4132-8250-AA538B222172}"/>
                    </a:ext>
                  </a:extLst>
                </p14:cNvPr>
                <p14:cNvContentPartPr/>
                <p14:nvPr/>
              </p14:nvContentPartPr>
              <p14:xfrm>
                <a:off x="5454273" y="6127113"/>
                <a:ext cx="156600" cy="2390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9FBE648-FC58-4132-8250-AA538B22217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445273" y="6118113"/>
                  <a:ext cx="174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34BC2A6-5299-4BEC-98B0-852EB69F1DD3}"/>
                    </a:ext>
                  </a:extLst>
                </p14:cNvPr>
                <p14:cNvContentPartPr/>
                <p14:nvPr/>
              </p14:nvContentPartPr>
              <p14:xfrm>
                <a:off x="5697993" y="6261753"/>
                <a:ext cx="9000" cy="1281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34BC2A6-5299-4BEC-98B0-852EB69F1DD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689353" y="6253113"/>
                  <a:ext cx="266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BF15A8BF-F693-4A75-A50B-8A467AF85D22}"/>
              </a:ext>
            </a:extLst>
          </p:cNvPr>
          <p:cNvGrpSpPr/>
          <p:nvPr/>
        </p:nvGrpSpPr>
        <p:grpSpPr>
          <a:xfrm>
            <a:off x="6055833" y="6052233"/>
            <a:ext cx="1619280" cy="500400"/>
            <a:chOff x="6055833" y="6052233"/>
            <a:chExt cx="161928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B81852-3542-4FF7-AB88-B4321BD804EE}"/>
                    </a:ext>
                  </a:extLst>
                </p14:cNvPr>
                <p14:cNvContentPartPr/>
                <p14:nvPr/>
              </p14:nvContentPartPr>
              <p14:xfrm>
                <a:off x="6055833" y="6270393"/>
                <a:ext cx="198720" cy="16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B81852-3542-4FF7-AB88-B4321BD804E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047193" y="6261753"/>
                  <a:ext cx="216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A5D9826-CEB3-4E59-B296-E2D54FD136CC}"/>
                    </a:ext>
                  </a:extLst>
                </p14:cNvPr>
                <p14:cNvContentPartPr/>
                <p14:nvPr/>
              </p14:nvContentPartPr>
              <p14:xfrm>
                <a:off x="6179313" y="6185073"/>
                <a:ext cx="34920" cy="2062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A5D9826-CEB3-4E59-B296-E2D54FD136C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170673" y="6176433"/>
                  <a:ext cx="52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F9CE767-C14D-4B1C-848A-1B307A2D5E9D}"/>
                    </a:ext>
                  </a:extLst>
                </p14:cNvPr>
                <p14:cNvContentPartPr/>
                <p14:nvPr/>
              </p14:nvContentPartPr>
              <p14:xfrm>
                <a:off x="6069153" y="6191553"/>
                <a:ext cx="258120" cy="921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F9CE767-C14D-4B1C-848A-1B307A2D5E9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060153" y="6182553"/>
                  <a:ext cx="275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80EDE1F-6A9D-4894-8D4C-9B0470127558}"/>
                    </a:ext>
                  </a:extLst>
                </p14:cNvPr>
                <p14:cNvContentPartPr/>
                <p14:nvPr/>
              </p14:nvContentPartPr>
              <p14:xfrm>
                <a:off x="6662433" y="6052233"/>
                <a:ext cx="18360" cy="173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80EDE1F-6A9D-4894-8D4C-9B047012755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653433" y="6043593"/>
                  <a:ext cx="36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945FB2E-4D13-4C0C-9FF3-27C2B8571D47}"/>
                    </a:ext>
                  </a:extLst>
                </p14:cNvPr>
                <p14:cNvContentPartPr/>
                <p14:nvPr/>
              </p14:nvContentPartPr>
              <p14:xfrm>
                <a:off x="6481713" y="6252033"/>
                <a:ext cx="348120" cy="8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945FB2E-4D13-4C0C-9FF3-27C2B8571D4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472713" y="6243033"/>
                  <a:ext cx="365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9D4AC91-F622-4B89-86FD-F8E4EDF3641C}"/>
                    </a:ext>
                  </a:extLst>
                </p14:cNvPr>
                <p14:cNvContentPartPr/>
                <p14:nvPr/>
              </p14:nvContentPartPr>
              <p14:xfrm>
                <a:off x="6555873" y="6383433"/>
                <a:ext cx="177840" cy="169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9D4AC91-F622-4B89-86FD-F8E4EDF3641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546873" y="6374433"/>
                  <a:ext cx="195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983027D-F242-4170-B443-F2988F095831}"/>
                    </a:ext>
                  </a:extLst>
                </p14:cNvPr>
                <p14:cNvContentPartPr/>
                <p14:nvPr/>
              </p14:nvContentPartPr>
              <p14:xfrm>
                <a:off x="6831993" y="6393153"/>
                <a:ext cx="242640" cy="1501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983027D-F242-4170-B443-F2988F09583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822993" y="6384513"/>
                  <a:ext cx="260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5AE4A60-B68D-4A6A-97BD-9BF1624B1EE7}"/>
                    </a:ext>
                  </a:extLst>
                </p14:cNvPr>
                <p14:cNvContentPartPr/>
                <p14:nvPr/>
              </p14:nvContentPartPr>
              <p14:xfrm>
                <a:off x="7213233" y="6201633"/>
                <a:ext cx="121320" cy="219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5AE4A60-B68D-4A6A-97BD-9BF1624B1EE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204233" y="6192633"/>
                  <a:ext cx="138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6F057F8-88F2-47B5-977D-96FA1449D5C2}"/>
                    </a:ext>
                  </a:extLst>
                </p14:cNvPr>
                <p14:cNvContentPartPr/>
                <p14:nvPr/>
              </p14:nvContentPartPr>
              <p14:xfrm>
                <a:off x="7491513" y="6297753"/>
                <a:ext cx="183600" cy="1350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6F057F8-88F2-47B5-977D-96FA1449D5C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482873" y="6289113"/>
                  <a:ext cx="20124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0AE270E-B811-4DF9-A87A-F997E4DCA97A}"/>
              </a:ext>
            </a:extLst>
          </p:cNvPr>
          <p:cNvGrpSpPr/>
          <p:nvPr/>
        </p:nvGrpSpPr>
        <p:grpSpPr>
          <a:xfrm>
            <a:off x="1574913" y="4243593"/>
            <a:ext cx="461520" cy="199440"/>
            <a:chOff x="1574913" y="4243593"/>
            <a:chExt cx="46152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1833993-737E-4F39-819B-7BA85AF603A9}"/>
                    </a:ext>
                  </a:extLst>
                </p14:cNvPr>
                <p14:cNvContentPartPr/>
                <p14:nvPr/>
              </p14:nvContentPartPr>
              <p14:xfrm>
                <a:off x="1574913" y="4243593"/>
                <a:ext cx="396360" cy="1465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1833993-737E-4F39-819B-7BA85AF603A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566273" y="4234953"/>
                  <a:ext cx="414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3BDA85C-5184-4E0B-9BE2-F462C79BFBAD}"/>
                    </a:ext>
                  </a:extLst>
                </p14:cNvPr>
                <p14:cNvContentPartPr/>
                <p14:nvPr/>
              </p14:nvContentPartPr>
              <p14:xfrm>
                <a:off x="1629633" y="4326033"/>
                <a:ext cx="406800" cy="1170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3BDA85C-5184-4E0B-9BE2-F462C79BFBA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620633" y="4317033"/>
                  <a:ext cx="4244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98DF8141-585E-4B55-879D-E797141A6672}"/>
                  </a:ext>
                </a:extLst>
              </p14:cNvPr>
              <p14:cNvContentPartPr/>
              <p14:nvPr/>
            </p14:nvContentPartPr>
            <p14:xfrm>
              <a:off x="5159073" y="4295433"/>
              <a:ext cx="254520" cy="1288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98DF8141-585E-4B55-879D-E797141A6672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5150433" y="4286793"/>
                <a:ext cx="2721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CD21407A-387A-441C-AB6D-C41AC2F791A4}"/>
                  </a:ext>
                </a:extLst>
              </p14:cNvPr>
              <p14:cNvContentPartPr/>
              <p14:nvPr/>
            </p14:nvContentPartPr>
            <p14:xfrm>
              <a:off x="5190753" y="4416753"/>
              <a:ext cx="353880" cy="11124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CD21407A-387A-441C-AB6D-C41AC2F791A4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5181753" y="4408113"/>
                <a:ext cx="3715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A539310E-B6F7-4C1B-AF4B-89F0B4E3FBF5}"/>
                  </a:ext>
                </a:extLst>
              </p14:cNvPr>
              <p14:cNvContentPartPr/>
              <p14:nvPr/>
            </p14:nvContentPartPr>
            <p14:xfrm>
              <a:off x="7446513" y="4516473"/>
              <a:ext cx="296280" cy="10404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A539310E-B6F7-4C1B-AF4B-89F0B4E3FBF5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437873" y="4507473"/>
                <a:ext cx="3139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AB06848-38FC-4AAA-AC57-80CD4992E66A}"/>
                  </a:ext>
                </a:extLst>
              </p14:cNvPr>
              <p14:cNvContentPartPr/>
              <p14:nvPr/>
            </p14:nvContentPartPr>
            <p14:xfrm>
              <a:off x="7517073" y="4555353"/>
              <a:ext cx="218880" cy="8856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AB06848-38FC-4AAA-AC57-80CD4992E66A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508073" y="4546713"/>
                <a:ext cx="236520" cy="1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1549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1107BAC-AE83-495E-A5AF-B8A7ECEF0CD5}"/>
                  </a:ext>
                </a:extLst>
              </p14:cNvPr>
              <p14:cNvContentPartPr/>
              <p14:nvPr/>
            </p14:nvContentPartPr>
            <p14:xfrm>
              <a:off x="4983033" y="403113"/>
              <a:ext cx="155880" cy="16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1107BAC-AE83-495E-A5AF-B8A7ECEF0C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4393" y="394113"/>
                <a:ext cx="1735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5C086E0-13E7-4F9E-9A2A-6E91BA2D78FA}"/>
                  </a:ext>
                </a:extLst>
              </p14:cNvPr>
              <p14:cNvContentPartPr/>
              <p14:nvPr/>
            </p14:nvContentPartPr>
            <p14:xfrm>
              <a:off x="5233233" y="300513"/>
              <a:ext cx="140760" cy="228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5C086E0-13E7-4F9E-9A2A-6E91BA2D78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4593" y="291513"/>
                <a:ext cx="1584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A638366-4D31-4B13-A8F4-545D9AA8E279}"/>
                  </a:ext>
                </a:extLst>
              </p14:cNvPr>
              <p14:cNvContentPartPr/>
              <p14:nvPr/>
            </p14:nvContentPartPr>
            <p14:xfrm>
              <a:off x="5402433" y="375393"/>
              <a:ext cx="161640" cy="280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A638366-4D31-4B13-A8F4-545D9AA8E2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93433" y="366393"/>
                <a:ext cx="1792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1AECBE8-DC27-4C60-834C-542ABF5F2050}"/>
                  </a:ext>
                </a:extLst>
              </p14:cNvPr>
              <p14:cNvContentPartPr/>
              <p14:nvPr/>
            </p14:nvContentPartPr>
            <p14:xfrm>
              <a:off x="5656953" y="495993"/>
              <a:ext cx="104040" cy="121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1AECBE8-DC27-4C60-834C-542ABF5F20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47953" y="487353"/>
                <a:ext cx="1216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6FB1894-CEDD-4004-B9D9-F58BEE7288E3}"/>
                  </a:ext>
                </a:extLst>
              </p14:cNvPr>
              <p14:cNvContentPartPr/>
              <p14:nvPr/>
            </p14:nvContentPartPr>
            <p14:xfrm>
              <a:off x="5998593" y="533793"/>
              <a:ext cx="228960" cy="6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6FB1894-CEDD-4004-B9D9-F58BEE7288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9593" y="524793"/>
                <a:ext cx="2466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DDDBF8E-4F0B-44E5-81DC-FE43EAB212A7}"/>
                  </a:ext>
                </a:extLst>
              </p14:cNvPr>
              <p14:cNvContentPartPr/>
              <p14:nvPr/>
            </p14:nvContentPartPr>
            <p14:xfrm>
              <a:off x="6126393" y="451353"/>
              <a:ext cx="17280" cy="224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DDDBF8E-4F0B-44E5-81DC-FE43EAB212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17753" y="442353"/>
                <a:ext cx="349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726F824-602A-41E9-9419-58FC9F628D5F}"/>
                  </a:ext>
                </a:extLst>
              </p14:cNvPr>
              <p14:cNvContentPartPr/>
              <p14:nvPr/>
            </p14:nvContentPartPr>
            <p14:xfrm>
              <a:off x="6441393" y="349833"/>
              <a:ext cx="11520" cy="199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726F824-602A-41E9-9419-58FC9F628D5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2393" y="340833"/>
                <a:ext cx="291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8A19C3E-9501-43D0-AE77-1D60DD260C52}"/>
                  </a:ext>
                </a:extLst>
              </p14:cNvPr>
              <p14:cNvContentPartPr/>
              <p14:nvPr/>
            </p14:nvContentPartPr>
            <p14:xfrm>
              <a:off x="6592233" y="353433"/>
              <a:ext cx="120600" cy="84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8A19C3E-9501-43D0-AE77-1D60DD260C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83233" y="344433"/>
                <a:ext cx="1382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6FBD2C1-FBA3-4FCB-AB8F-82C8009C4544}"/>
                  </a:ext>
                </a:extLst>
              </p14:cNvPr>
              <p14:cNvContentPartPr/>
              <p14:nvPr/>
            </p14:nvContentPartPr>
            <p14:xfrm>
              <a:off x="6448233" y="345153"/>
              <a:ext cx="214200" cy="85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6FBD2C1-FBA3-4FCB-AB8F-82C8009C45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39593" y="336153"/>
                <a:ext cx="2318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0E9F1F4-2D76-4D33-AE2C-F0BBCF01F1C6}"/>
                  </a:ext>
                </a:extLst>
              </p14:cNvPr>
              <p14:cNvContentPartPr/>
              <p14:nvPr/>
            </p14:nvContentPartPr>
            <p14:xfrm>
              <a:off x="6937833" y="370353"/>
              <a:ext cx="41040" cy="214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0E9F1F4-2D76-4D33-AE2C-F0BBCF01F1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29193" y="361713"/>
                <a:ext cx="586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5B5C816-BFD9-4069-BC9A-563D934A85D3}"/>
                  </a:ext>
                </a:extLst>
              </p14:cNvPr>
              <p14:cNvContentPartPr/>
              <p14:nvPr/>
            </p14:nvContentPartPr>
            <p14:xfrm>
              <a:off x="6834513" y="375393"/>
              <a:ext cx="271440" cy="103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5B5C816-BFD9-4069-BC9A-563D934A85D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25873" y="366393"/>
                <a:ext cx="2890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E3D6036-E8EA-4466-8072-4C872DB01473}"/>
                  </a:ext>
                </a:extLst>
              </p14:cNvPr>
              <p14:cNvContentPartPr/>
              <p14:nvPr/>
            </p14:nvContentPartPr>
            <p14:xfrm>
              <a:off x="7121433" y="406713"/>
              <a:ext cx="172440" cy="2505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E3D6036-E8EA-4466-8072-4C872DB0147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12793" y="397713"/>
                <a:ext cx="1900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611DAE-0E3D-432A-9C17-CDAC198402AB}"/>
                  </a:ext>
                </a:extLst>
              </p14:cNvPr>
              <p14:cNvContentPartPr/>
              <p14:nvPr/>
            </p14:nvContentPartPr>
            <p14:xfrm>
              <a:off x="7373073" y="504633"/>
              <a:ext cx="16560" cy="2098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611DAE-0E3D-432A-9C17-CDAC198402A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64433" y="495633"/>
                <a:ext cx="342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AB0407B-E189-47F1-B28D-34DDC6DAC8C0}"/>
                  </a:ext>
                </a:extLst>
              </p14:cNvPr>
              <p14:cNvContentPartPr/>
              <p14:nvPr/>
            </p14:nvContentPartPr>
            <p14:xfrm>
              <a:off x="7632993" y="640353"/>
              <a:ext cx="252000" cy="11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AB0407B-E189-47F1-B28D-34DDC6DAC8C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24353" y="631353"/>
                <a:ext cx="2696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CCCC3E0-ECDE-407F-BCC0-C0E44DFD8DF3}"/>
                  </a:ext>
                </a:extLst>
              </p14:cNvPr>
              <p14:cNvContentPartPr/>
              <p14:nvPr/>
            </p14:nvContentPartPr>
            <p14:xfrm>
              <a:off x="8018913" y="526233"/>
              <a:ext cx="161280" cy="234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CCCC3E0-ECDE-407F-BCC0-C0E44DFD8DF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09913" y="517593"/>
                <a:ext cx="1789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1651FC8-BDC4-47C3-9CD6-46CB92ECC79D}"/>
                  </a:ext>
                </a:extLst>
              </p14:cNvPr>
              <p14:cNvContentPartPr/>
              <p14:nvPr/>
            </p14:nvContentPartPr>
            <p14:xfrm>
              <a:off x="8247513" y="598953"/>
              <a:ext cx="331200" cy="172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1651FC8-BDC4-47C3-9CD6-46CB92ECC79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38513" y="590313"/>
                <a:ext cx="3488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EB3CC70-E97D-419D-84FE-33E296484B54}"/>
                  </a:ext>
                </a:extLst>
              </p14:cNvPr>
              <p14:cNvContentPartPr/>
              <p14:nvPr/>
            </p14:nvContentPartPr>
            <p14:xfrm>
              <a:off x="5546433" y="959673"/>
              <a:ext cx="1336320" cy="19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EB3CC70-E97D-419D-84FE-33E296484B5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37793" y="951033"/>
                <a:ext cx="1353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C478E24-7A1C-4401-88BD-D5B172377868}"/>
                  </a:ext>
                </a:extLst>
              </p14:cNvPr>
              <p14:cNvContentPartPr/>
              <p14:nvPr/>
            </p14:nvContentPartPr>
            <p14:xfrm>
              <a:off x="7273713" y="977673"/>
              <a:ext cx="1023840" cy="39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C478E24-7A1C-4401-88BD-D5B17237786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65073" y="968673"/>
                <a:ext cx="104148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2A5F0AF5-797F-4E00-932E-A9BDFCBAB67E}"/>
              </a:ext>
            </a:extLst>
          </p:cNvPr>
          <p:cNvGrpSpPr/>
          <p:nvPr/>
        </p:nvGrpSpPr>
        <p:grpSpPr>
          <a:xfrm>
            <a:off x="1219953" y="152553"/>
            <a:ext cx="3395880" cy="860040"/>
            <a:chOff x="1219953" y="152553"/>
            <a:chExt cx="3395880" cy="86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F63E4C3-DF23-49B6-8B69-678AAAF17C9C}"/>
                    </a:ext>
                  </a:extLst>
                </p14:cNvPr>
                <p14:cNvContentPartPr/>
                <p14:nvPr/>
              </p14:nvContentPartPr>
              <p14:xfrm>
                <a:off x="1627833" y="348393"/>
                <a:ext cx="163440" cy="285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F63E4C3-DF23-49B6-8B69-678AAAF17C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19193" y="339393"/>
                  <a:ext cx="181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EF59D4A-FB00-4AF4-B01F-A52E32C07665}"/>
                    </a:ext>
                  </a:extLst>
                </p14:cNvPr>
                <p14:cNvContentPartPr/>
                <p14:nvPr/>
              </p14:nvContentPartPr>
              <p14:xfrm>
                <a:off x="1873353" y="237873"/>
                <a:ext cx="15480" cy="136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EF59D4A-FB00-4AF4-B01F-A52E32C076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64353" y="228873"/>
                  <a:ext cx="33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FDECD4D-2B76-4604-9FA5-BCD56D5E054A}"/>
                    </a:ext>
                  </a:extLst>
                </p14:cNvPr>
                <p14:cNvContentPartPr/>
                <p14:nvPr/>
              </p14:nvContentPartPr>
              <p14:xfrm>
                <a:off x="1975593" y="324273"/>
                <a:ext cx="60480" cy="268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FDECD4D-2B76-4604-9FA5-BCD56D5E05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66953" y="315273"/>
                  <a:ext cx="78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C01661-4BCB-4FC5-807F-0DB0A230672A}"/>
                    </a:ext>
                  </a:extLst>
                </p14:cNvPr>
                <p14:cNvContentPartPr/>
                <p14:nvPr/>
              </p14:nvContentPartPr>
              <p14:xfrm>
                <a:off x="2123913" y="395913"/>
                <a:ext cx="160920" cy="180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C01661-4BCB-4FC5-807F-0DB0A23067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14913" y="387273"/>
                  <a:ext cx="178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8020A7-D2F8-45E4-9F3C-8D8EB5B21F38}"/>
                    </a:ext>
                  </a:extLst>
                </p14:cNvPr>
                <p14:cNvContentPartPr/>
                <p14:nvPr/>
              </p14:nvContentPartPr>
              <p14:xfrm>
                <a:off x="2325153" y="524433"/>
                <a:ext cx="70560" cy="59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8020A7-D2F8-45E4-9F3C-8D8EB5B21F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16513" y="515793"/>
                  <a:ext cx="88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7EB9BF-985E-40A3-98B4-D329AFA036C7}"/>
                    </a:ext>
                  </a:extLst>
                </p14:cNvPr>
                <p14:cNvContentPartPr/>
                <p14:nvPr/>
              </p14:nvContentPartPr>
              <p14:xfrm>
                <a:off x="2491113" y="395913"/>
                <a:ext cx="40680" cy="264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7EB9BF-985E-40A3-98B4-D329AFA036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82473" y="387273"/>
                  <a:ext cx="58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4AE77C-16C4-4C21-81D9-A972535F0D71}"/>
                    </a:ext>
                  </a:extLst>
                </p14:cNvPr>
                <p14:cNvContentPartPr/>
                <p14:nvPr/>
              </p14:nvContentPartPr>
              <p14:xfrm>
                <a:off x="2669673" y="558633"/>
                <a:ext cx="182520" cy="81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4AE77C-16C4-4C21-81D9-A972535F0D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60673" y="549633"/>
                  <a:ext cx="200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85F7EF-B92C-4116-B3AC-22879DA2CDCC}"/>
                    </a:ext>
                  </a:extLst>
                </p14:cNvPr>
                <p14:cNvContentPartPr/>
                <p14:nvPr/>
              </p14:nvContentPartPr>
              <p14:xfrm>
                <a:off x="1219953" y="236073"/>
                <a:ext cx="42840" cy="77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85F7EF-B92C-4116-B3AC-22879DA2CD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11313" y="227433"/>
                  <a:ext cx="6048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D61F459-12C9-4E03-AE31-07A95BFF8AAF}"/>
                    </a:ext>
                  </a:extLst>
                </p14:cNvPr>
                <p14:cNvContentPartPr/>
                <p14:nvPr/>
              </p14:nvContentPartPr>
              <p14:xfrm>
                <a:off x="1335153" y="152553"/>
                <a:ext cx="981720" cy="93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D61F459-12C9-4E03-AE31-07A95BFF8A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6513" y="143553"/>
                  <a:ext cx="999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B0DCB5-A6B2-4CFE-B89E-69F3C199DF24}"/>
                    </a:ext>
                  </a:extLst>
                </p14:cNvPr>
                <p14:cNvContentPartPr/>
                <p14:nvPr/>
              </p14:nvContentPartPr>
              <p14:xfrm>
                <a:off x="3011313" y="306633"/>
                <a:ext cx="167760" cy="483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B0DCB5-A6B2-4CFE-B89E-69F3C199DF2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02313" y="297633"/>
                  <a:ext cx="1854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9A02F7-F44A-43F1-9904-A483E8E50725}"/>
                    </a:ext>
                  </a:extLst>
                </p14:cNvPr>
                <p14:cNvContentPartPr/>
                <p14:nvPr/>
              </p14:nvContentPartPr>
              <p14:xfrm>
                <a:off x="3011313" y="547833"/>
                <a:ext cx="131400" cy="12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9A02F7-F44A-43F1-9904-A483E8E507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02313" y="539193"/>
                  <a:ext cx="149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F562F0-00F8-40CB-8612-DF976E5346C4}"/>
                    </a:ext>
                  </a:extLst>
                </p14:cNvPr>
                <p14:cNvContentPartPr/>
                <p14:nvPr/>
              </p14:nvContentPartPr>
              <p14:xfrm>
                <a:off x="3270153" y="323553"/>
                <a:ext cx="177120" cy="286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F562F0-00F8-40CB-8612-DF976E5346C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61153" y="314553"/>
                  <a:ext cx="1947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1CD820-70E8-42CD-B3AC-15A18E3E6192}"/>
                    </a:ext>
                  </a:extLst>
                </p14:cNvPr>
                <p14:cNvContentPartPr/>
                <p14:nvPr/>
              </p14:nvContentPartPr>
              <p14:xfrm>
                <a:off x="3537633" y="441993"/>
                <a:ext cx="288360" cy="173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1CD820-70E8-42CD-B3AC-15A18E3E61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28633" y="433353"/>
                  <a:ext cx="306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846788F-C242-4D8A-B409-2E81D7EE1D5F}"/>
                    </a:ext>
                  </a:extLst>
                </p14:cNvPr>
                <p14:cNvContentPartPr/>
                <p14:nvPr/>
              </p14:nvContentPartPr>
              <p14:xfrm>
                <a:off x="3887193" y="417153"/>
                <a:ext cx="51480" cy="237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846788F-C242-4D8A-B409-2E81D7EE1D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78193" y="408513"/>
                  <a:ext cx="69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27A968-1C05-42A5-94D6-5F616373D5BE}"/>
                    </a:ext>
                  </a:extLst>
                </p14:cNvPr>
                <p14:cNvContentPartPr/>
                <p14:nvPr/>
              </p14:nvContentPartPr>
              <p14:xfrm>
                <a:off x="4095273" y="542073"/>
                <a:ext cx="180360" cy="138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27A968-1C05-42A5-94D6-5F616373D5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86633" y="533433"/>
                  <a:ext cx="198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09E2E0-0EF6-4E6E-AC5A-82471C00F6BA}"/>
                    </a:ext>
                  </a:extLst>
                </p14:cNvPr>
                <p14:cNvContentPartPr/>
                <p14:nvPr/>
              </p14:nvContentPartPr>
              <p14:xfrm>
                <a:off x="4590993" y="397353"/>
                <a:ext cx="24840" cy="52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09E2E0-0EF6-4E6E-AC5A-82471C00F6B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81993" y="388713"/>
                  <a:ext cx="4248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82FAA97-65C2-485D-ACC4-61E097F274D7}"/>
                  </a:ext>
                </a:extLst>
              </p14:cNvPr>
              <p14:cNvContentPartPr/>
              <p14:nvPr/>
            </p14:nvContentPartPr>
            <p14:xfrm>
              <a:off x="5652993" y="260193"/>
              <a:ext cx="3199680" cy="720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82FAA97-65C2-485D-ACC4-61E097F274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44353" y="251193"/>
                <a:ext cx="321732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3282470-8031-4CCF-8538-97EA8F555482}"/>
                  </a:ext>
                </a:extLst>
              </p14:cNvPr>
              <p14:cNvContentPartPr/>
              <p14:nvPr/>
            </p14:nvContentPartPr>
            <p14:xfrm>
              <a:off x="1690113" y="1422993"/>
              <a:ext cx="3505320" cy="907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3282470-8031-4CCF-8538-97EA8F55548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81473" y="1413993"/>
                <a:ext cx="352296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7B18CEC2-6AAF-47A8-8762-E002FBA46876}"/>
              </a:ext>
            </a:extLst>
          </p:cNvPr>
          <p:cNvGrpSpPr/>
          <p:nvPr/>
        </p:nvGrpSpPr>
        <p:grpSpPr>
          <a:xfrm>
            <a:off x="6696993" y="1127073"/>
            <a:ext cx="2093760" cy="551520"/>
            <a:chOff x="6696993" y="1127073"/>
            <a:chExt cx="209376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216EEC-BDDE-4960-9AD5-18365E24E162}"/>
                    </a:ext>
                  </a:extLst>
                </p14:cNvPr>
                <p14:cNvContentPartPr/>
                <p14:nvPr/>
              </p14:nvContentPartPr>
              <p14:xfrm>
                <a:off x="6853953" y="1127073"/>
                <a:ext cx="230040" cy="269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216EEC-BDDE-4960-9AD5-18365E24E1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45313" y="1118433"/>
                  <a:ext cx="247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7751726-F9A7-45C7-89BD-6C8459274D3F}"/>
                    </a:ext>
                  </a:extLst>
                </p14:cNvPr>
                <p14:cNvContentPartPr/>
                <p14:nvPr/>
              </p14:nvContentPartPr>
              <p14:xfrm>
                <a:off x="7174353" y="1145433"/>
                <a:ext cx="281160" cy="250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7751726-F9A7-45C7-89BD-6C8459274D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65713" y="1136433"/>
                  <a:ext cx="298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F37D78-4E83-4181-A1EB-97CD6652C4F1}"/>
                    </a:ext>
                  </a:extLst>
                </p14:cNvPr>
                <p14:cNvContentPartPr/>
                <p14:nvPr/>
              </p14:nvContentPartPr>
              <p14:xfrm>
                <a:off x="7513833" y="1359633"/>
                <a:ext cx="38880" cy="31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F37D78-4E83-4181-A1EB-97CD6652C4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04833" y="1350993"/>
                  <a:ext cx="56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D810A3-611B-4DB3-8E51-5957111AD466}"/>
                    </a:ext>
                  </a:extLst>
                </p14:cNvPr>
                <p14:cNvContentPartPr/>
                <p14:nvPr/>
              </p14:nvContentPartPr>
              <p14:xfrm>
                <a:off x="6696993" y="1158753"/>
                <a:ext cx="2093760" cy="519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D810A3-611B-4DB3-8E51-5957111AD46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88353" y="1149753"/>
                  <a:ext cx="2111400" cy="53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8B3FE5-98CA-4082-BAB9-2F424C145A6B}"/>
              </a:ext>
            </a:extLst>
          </p:cNvPr>
          <p:cNvGrpSpPr/>
          <p:nvPr/>
        </p:nvGrpSpPr>
        <p:grpSpPr>
          <a:xfrm>
            <a:off x="1455393" y="1913673"/>
            <a:ext cx="1439640" cy="257760"/>
            <a:chOff x="1455393" y="1913673"/>
            <a:chExt cx="143964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5F51390-4E19-49D3-8B0B-F4D5DBED5CAF}"/>
                    </a:ext>
                  </a:extLst>
                </p14:cNvPr>
                <p14:cNvContentPartPr/>
                <p14:nvPr/>
              </p14:nvContentPartPr>
              <p14:xfrm>
                <a:off x="1455393" y="1949673"/>
                <a:ext cx="243360" cy="162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5F51390-4E19-49D3-8B0B-F4D5DBED5C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46753" y="1941033"/>
                  <a:ext cx="261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9A71EBE-EFD8-4D61-82AF-17670F6CF36E}"/>
                    </a:ext>
                  </a:extLst>
                </p14:cNvPr>
                <p14:cNvContentPartPr/>
                <p14:nvPr/>
              </p14:nvContentPartPr>
              <p14:xfrm>
                <a:off x="1766793" y="1913673"/>
                <a:ext cx="264600" cy="208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9A71EBE-EFD8-4D61-82AF-17670F6CF3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58153" y="1904673"/>
                  <a:ext cx="282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C106E57-835D-46F8-947F-32F5DCB47E85}"/>
                    </a:ext>
                  </a:extLst>
                </p14:cNvPr>
                <p14:cNvContentPartPr/>
                <p14:nvPr/>
              </p14:nvContentPartPr>
              <p14:xfrm>
                <a:off x="2059473" y="2061273"/>
                <a:ext cx="156600" cy="88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C106E57-835D-46F8-947F-32F5DCB47E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50833" y="2052633"/>
                  <a:ext cx="174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34275D8-2D32-4014-AF23-65F71C017FEF}"/>
                    </a:ext>
                  </a:extLst>
                </p14:cNvPr>
                <p14:cNvContentPartPr/>
                <p14:nvPr/>
              </p14:nvContentPartPr>
              <p14:xfrm>
                <a:off x="2263953" y="1930593"/>
                <a:ext cx="365760" cy="218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34275D8-2D32-4014-AF23-65F71C017FE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54953" y="1921953"/>
                  <a:ext cx="383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8EC8D09-E315-4B49-9859-251D851C3331}"/>
                    </a:ext>
                  </a:extLst>
                </p14:cNvPr>
                <p14:cNvContentPartPr/>
                <p14:nvPr/>
              </p14:nvContentPartPr>
              <p14:xfrm>
                <a:off x="2731953" y="1993233"/>
                <a:ext cx="163080" cy="178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8EC8D09-E315-4B49-9859-251D851C33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22953" y="1984233"/>
                  <a:ext cx="1807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8348837-C732-451B-B06B-FF2AEA4026A8}"/>
              </a:ext>
            </a:extLst>
          </p:cNvPr>
          <p:cNvGrpSpPr/>
          <p:nvPr/>
        </p:nvGrpSpPr>
        <p:grpSpPr>
          <a:xfrm>
            <a:off x="3302553" y="1857513"/>
            <a:ext cx="933120" cy="405000"/>
            <a:chOff x="3302553" y="1857513"/>
            <a:chExt cx="93312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D9AD6A-9837-4869-8EF1-8451AFE33D20}"/>
                    </a:ext>
                  </a:extLst>
                </p14:cNvPr>
                <p14:cNvContentPartPr/>
                <p14:nvPr/>
              </p14:nvContentPartPr>
              <p14:xfrm>
                <a:off x="3302553" y="1862553"/>
                <a:ext cx="268560" cy="399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D9AD6A-9837-4869-8EF1-8451AFE33D2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93553" y="1853913"/>
                  <a:ext cx="2862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FE793E-F0EF-41BF-899F-AA35C14334BE}"/>
                    </a:ext>
                  </a:extLst>
                </p14:cNvPr>
                <p14:cNvContentPartPr/>
                <p14:nvPr/>
              </p14:nvContentPartPr>
              <p14:xfrm>
                <a:off x="3642393" y="1935993"/>
                <a:ext cx="293760" cy="149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FE793E-F0EF-41BF-899F-AA35C14334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33753" y="1926993"/>
                  <a:ext cx="311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CE2F3E-EEEB-4CFC-A257-6C09B41CF4C5}"/>
                    </a:ext>
                  </a:extLst>
                </p14:cNvPr>
                <p14:cNvContentPartPr/>
                <p14:nvPr/>
              </p14:nvContentPartPr>
              <p14:xfrm>
                <a:off x="3936873" y="1956153"/>
                <a:ext cx="73080" cy="145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CE2F3E-EEEB-4CFC-A257-6C09B41CF4C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27873" y="1947513"/>
                  <a:ext cx="90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990B6D-F9FF-4726-934E-0E38D82BF038}"/>
                    </a:ext>
                  </a:extLst>
                </p14:cNvPr>
                <p14:cNvContentPartPr/>
                <p14:nvPr/>
              </p14:nvContentPartPr>
              <p14:xfrm>
                <a:off x="4031553" y="1857513"/>
                <a:ext cx="204120" cy="295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990B6D-F9FF-4726-934E-0E38D82BF0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22553" y="1848513"/>
                  <a:ext cx="22176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3EECEC-C7E0-4663-84AA-F5D08842B2FC}"/>
              </a:ext>
            </a:extLst>
          </p:cNvPr>
          <p:cNvGrpSpPr/>
          <p:nvPr/>
        </p:nvGrpSpPr>
        <p:grpSpPr>
          <a:xfrm>
            <a:off x="4607913" y="1835193"/>
            <a:ext cx="1280160" cy="291600"/>
            <a:chOff x="4607913" y="1835193"/>
            <a:chExt cx="128016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225362-03E5-4B1E-8D32-EDF1C309EF2D}"/>
                    </a:ext>
                  </a:extLst>
                </p14:cNvPr>
                <p14:cNvContentPartPr/>
                <p14:nvPr/>
              </p14:nvContentPartPr>
              <p14:xfrm>
                <a:off x="4607913" y="1959753"/>
                <a:ext cx="136440" cy="140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225362-03E5-4B1E-8D32-EDF1C309EF2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98913" y="1950753"/>
                  <a:ext cx="154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B3B08D7-4CB4-41FD-94B3-0F7BFB769500}"/>
                    </a:ext>
                  </a:extLst>
                </p14:cNvPr>
                <p14:cNvContentPartPr/>
                <p14:nvPr/>
              </p14:nvContentPartPr>
              <p14:xfrm>
                <a:off x="4809513" y="1943193"/>
                <a:ext cx="316800" cy="155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B3B08D7-4CB4-41FD-94B3-0F7BFB76950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00873" y="1934193"/>
                  <a:ext cx="334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16A48B7-0082-470A-A24F-D8B4DCDEDA8C}"/>
                    </a:ext>
                  </a:extLst>
                </p14:cNvPr>
                <p14:cNvContentPartPr/>
                <p14:nvPr/>
              </p14:nvContentPartPr>
              <p14:xfrm>
                <a:off x="5166633" y="1835193"/>
                <a:ext cx="211320" cy="258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16A48B7-0082-470A-A24F-D8B4DCDEDA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57633" y="1826193"/>
                  <a:ext cx="228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9A1FE4-E469-4FB9-9167-77316BA52F2D}"/>
                    </a:ext>
                  </a:extLst>
                </p14:cNvPr>
                <p14:cNvContentPartPr/>
                <p14:nvPr/>
              </p14:nvContentPartPr>
              <p14:xfrm>
                <a:off x="5480913" y="1947153"/>
                <a:ext cx="407160" cy="179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9A1FE4-E469-4FB9-9167-77316BA52F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71913" y="1938513"/>
                  <a:ext cx="42480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2C4DC47-7D1C-410C-A93A-E76FE9D7628B}"/>
              </a:ext>
            </a:extLst>
          </p:cNvPr>
          <p:cNvGrpSpPr/>
          <p:nvPr/>
        </p:nvGrpSpPr>
        <p:grpSpPr>
          <a:xfrm>
            <a:off x="6403593" y="1884153"/>
            <a:ext cx="1793160" cy="478080"/>
            <a:chOff x="6403593" y="1884153"/>
            <a:chExt cx="179316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1E021B-9FB1-4DC7-B615-CD58B5FF14D2}"/>
                    </a:ext>
                  </a:extLst>
                </p14:cNvPr>
                <p14:cNvContentPartPr/>
                <p14:nvPr/>
              </p14:nvContentPartPr>
              <p14:xfrm>
                <a:off x="6403593" y="1884153"/>
                <a:ext cx="326520" cy="478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1E021B-9FB1-4DC7-B615-CD58B5FF14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94593" y="1875513"/>
                  <a:ext cx="3441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C686A2A-24CE-45BE-9143-90A42B6D93B6}"/>
                    </a:ext>
                  </a:extLst>
                </p14:cNvPr>
                <p14:cNvContentPartPr/>
                <p14:nvPr/>
              </p14:nvContentPartPr>
              <p14:xfrm>
                <a:off x="6746673" y="2014473"/>
                <a:ext cx="311400" cy="157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C686A2A-24CE-45BE-9143-90A42B6D93B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38033" y="2005473"/>
                  <a:ext cx="329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AE7AE1A-E206-4575-887E-45B77CE460A2}"/>
                    </a:ext>
                  </a:extLst>
                </p14:cNvPr>
                <p14:cNvContentPartPr/>
                <p14:nvPr/>
              </p14:nvContentPartPr>
              <p14:xfrm>
                <a:off x="7127193" y="2089353"/>
                <a:ext cx="256680" cy="75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AE7AE1A-E206-4575-887E-45B77CE460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18193" y="2080713"/>
                  <a:ext cx="274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2D4EE7A-8A6F-4CB2-A033-E23841404308}"/>
                    </a:ext>
                  </a:extLst>
                </p14:cNvPr>
                <p14:cNvContentPartPr/>
                <p14:nvPr/>
              </p14:nvContentPartPr>
              <p14:xfrm>
                <a:off x="7410513" y="1960473"/>
                <a:ext cx="418680" cy="201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2D4EE7A-8A6F-4CB2-A033-E238414043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01513" y="1951473"/>
                  <a:ext cx="436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58AAE7-6F8E-4B84-8D09-71A90EAA2C1A}"/>
                    </a:ext>
                  </a:extLst>
                </p14:cNvPr>
                <p14:cNvContentPartPr/>
                <p14:nvPr/>
              </p14:nvContentPartPr>
              <p14:xfrm>
                <a:off x="7890033" y="2040033"/>
                <a:ext cx="177120" cy="117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658AAE7-6F8E-4B84-8D09-71A90EAA2C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81393" y="2031033"/>
                  <a:ext cx="194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86004FA-5EB8-4466-921F-C5EBF7CF3A2B}"/>
                    </a:ext>
                  </a:extLst>
                </p14:cNvPr>
                <p14:cNvContentPartPr/>
                <p14:nvPr/>
              </p14:nvContentPartPr>
              <p14:xfrm>
                <a:off x="8173353" y="2150913"/>
                <a:ext cx="23400" cy="3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86004FA-5EB8-4466-921F-C5EBF7CF3A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64713" y="2141913"/>
                  <a:ext cx="41040" cy="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1DE166C-29FF-4025-BE03-F77CF49E6DFD}"/>
                  </a:ext>
                </a:extLst>
              </p14:cNvPr>
              <p14:cNvContentPartPr/>
              <p14:nvPr/>
            </p14:nvContentPartPr>
            <p14:xfrm>
              <a:off x="559353" y="2806833"/>
              <a:ext cx="155880" cy="3074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1DE166C-29FF-4025-BE03-F77CF49E6DF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50713" y="2798193"/>
                <a:ext cx="173520" cy="32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D042CCA-1940-4B58-B57E-34BD7AF381AF}"/>
              </a:ext>
            </a:extLst>
          </p:cNvPr>
          <p:cNvGrpSpPr/>
          <p:nvPr/>
        </p:nvGrpSpPr>
        <p:grpSpPr>
          <a:xfrm>
            <a:off x="988833" y="2729433"/>
            <a:ext cx="1450440" cy="492480"/>
            <a:chOff x="988833" y="2729433"/>
            <a:chExt cx="145044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D43309E-0694-4F4A-96FA-E22FF7C8AB07}"/>
                    </a:ext>
                  </a:extLst>
                </p14:cNvPr>
                <p14:cNvContentPartPr/>
                <p14:nvPr/>
              </p14:nvContentPartPr>
              <p14:xfrm>
                <a:off x="988833" y="2970273"/>
                <a:ext cx="155880" cy="2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D43309E-0694-4F4A-96FA-E22FF7C8AB0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9833" y="2961633"/>
                  <a:ext cx="173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22F1948-921D-4BE1-AD1E-8DE7ABD80725}"/>
                    </a:ext>
                  </a:extLst>
                </p14:cNvPr>
                <p14:cNvContentPartPr/>
                <p14:nvPr/>
              </p14:nvContentPartPr>
              <p14:xfrm>
                <a:off x="1025193" y="3049833"/>
                <a:ext cx="126720" cy="6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22F1948-921D-4BE1-AD1E-8DE7ABD8072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6193" y="3040833"/>
                  <a:ext cx="144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E0C7E0-78F4-454B-BCC0-81A6253FD90F}"/>
                    </a:ext>
                  </a:extLst>
                </p14:cNvPr>
                <p14:cNvContentPartPr/>
                <p14:nvPr/>
              </p14:nvContentPartPr>
              <p14:xfrm>
                <a:off x="1470873" y="2729433"/>
                <a:ext cx="145440" cy="492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E0C7E0-78F4-454B-BCC0-81A6253FD90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62233" y="2720793"/>
                  <a:ext cx="1630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5A35B64-1E6D-4F5D-8972-7ED4243FE161}"/>
                    </a:ext>
                  </a:extLst>
                </p14:cNvPr>
                <p14:cNvContentPartPr/>
                <p14:nvPr/>
              </p14:nvContentPartPr>
              <p14:xfrm>
                <a:off x="1413273" y="2884233"/>
                <a:ext cx="330840" cy="190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5A35B64-1E6D-4F5D-8972-7ED4243FE16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04633" y="2875593"/>
                  <a:ext cx="348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38469DD-9AEB-46A4-AB30-74B21D857DEF}"/>
                    </a:ext>
                  </a:extLst>
                </p14:cNvPr>
                <p14:cNvContentPartPr/>
                <p14:nvPr/>
              </p14:nvContentPartPr>
              <p14:xfrm>
                <a:off x="1786593" y="2942913"/>
                <a:ext cx="163800" cy="153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38469DD-9AEB-46A4-AB30-74B21D857D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77593" y="2934273"/>
                  <a:ext cx="181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158EC5D-DD96-484D-B718-F99832E37F2C}"/>
                    </a:ext>
                  </a:extLst>
                </p14:cNvPr>
                <p14:cNvContentPartPr/>
                <p14:nvPr/>
              </p14:nvContentPartPr>
              <p14:xfrm>
                <a:off x="2014473" y="2902953"/>
                <a:ext cx="93240" cy="262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158EC5D-DD96-484D-B718-F99832E37F2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05833" y="2893953"/>
                  <a:ext cx="110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7DA003D-039E-4E61-BAB4-C0D9A2A8269E}"/>
                    </a:ext>
                  </a:extLst>
                </p14:cNvPr>
                <p14:cNvContentPartPr/>
                <p14:nvPr/>
              </p14:nvContentPartPr>
              <p14:xfrm>
                <a:off x="2252073" y="3043353"/>
                <a:ext cx="187200" cy="106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7DA003D-039E-4E61-BAB4-C0D9A2A8269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43433" y="3034713"/>
                  <a:ext cx="2048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5BFEA87-39F6-42C1-90FE-2FFC3DC9AAEB}"/>
              </a:ext>
            </a:extLst>
          </p:cNvPr>
          <p:cNvGrpSpPr/>
          <p:nvPr/>
        </p:nvGrpSpPr>
        <p:grpSpPr>
          <a:xfrm>
            <a:off x="2827353" y="2781993"/>
            <a:ext cx="3722400" cy="1033560"/>
            <a:chOff x="2827353" y="2781993"/>
            <a:chExt cx="3722400" cy="10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77D9E86-80CC-4EA5-8E2C-5878FBF0B049}"/>
                    </a:ext>
                  </a:extLst>
                </p14:cNvPr>
                <p14:cNvContentPartPr/>
                <p14:nvPr/>
              </p14:nvContentPartPr>
              <p14:xfrm>
                <a:off x="2827353" y="2798553"/>
                <a:ext cx="62640" cy="261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77D9E86-80CC-4EA5-8E2C-5878FBF0B0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18713" y="2789553"/>
                  <a:ext cx="80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0D6B57-0CF1-4C98-83F8-3F86201AE1F4}"/>
                    </a:ext>
                  </a:extLst>
                </p14:cNvPr>
                <p14:cNvContentPartPr/>
                <p14:nvPr/>
              </p14:nvContentPartPr>
              <p14:xfrm>
                <a:off x="2955153" y="2819793"/>
                <a:ext cx="189720" cy="233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0D6B57-0CF1-4C98-83F8-3F86201AE1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46513" y="2811153"/>
                  <a:ext cx="207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31ABF20-5AF2-494E-A39B-331F89EB3CA7}"/>
                    </a:ext>
                  </a:extLst>
                </p14:cNvPr>
                <p14:cNvContentPartPr/>
                <p14:nvPr/>
              </p14:nvContentPartPr>
              <p14:xfrm>
                <a:off x="3222633" y="2948313"/>
                <a:ext cx="134640" cy="28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31ABF20-5AF2-494E-A39B-331F89EB3CA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13993" y="2939313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61470F5-77FB-45FB-9525-AD2EDEAC67DE}"/>
                    </a:ext>
                  </a:extLst>
                </p14:cNvPr>
                <p14:cNvContentPartPr/>
                <p14:nvPr/>
              </p14:nvContentPartPr>
              <p14:xfrm>
                <a:off x="3433233" y="2828793"/>
                <a:ext cx="240120" cy="225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61470F5-77FB-45FB-9525-AD2EDEAC67D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24593" y="2819793"/>
                  <a:ext cx="257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1237101-6CC7-481F-A73B-3864E5289264}"/>
                    </a:ext>
                  </a:extLst>
                </p14:cNvPr>
                <p14:cNvContentPartPr/>
                <p14:nvPr/>
              </p14:nvContentPartPr>
              <p14:xfrm>
                <a:off x="3763353" y="2841033"/>
                <a:ext cx="109080" cy="290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1237101-6CC7-481F-A73B-3864E52892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54353" y="2832393"/>
                  <a:ext cx="1267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B1C5221-8B1C-466C-984D-9B22FFAAFFAA}"/>
                    </a:ext>
                  </a:extLst>
                </p14:cNvPr>
                <p14:cNvContentPartPr/>
                <p14:nvPr/>
              </p14:nvContentPartPr>
              <p14:xfrm>
                <a:off x="3972153" y="2816913"/>
                <a:ext cx="71280" cy="285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B1C5221-8B1C-466C-984D-9B22FFAAFFA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63513" y="2807913"/>
                  <a:ext cx="88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4865B69-234C-4930-9CC2-DD74F9B0F9B9}"/>
                    </a:ext>
                  </a:extLst>
                </p14:cNvPr>
                <p14:cNvContentPartPr/>
                <p14:nvPr/>
              </p14:nvContentPartPr>
              <p14:xfrm>
                <a:off x="4174473" y="2879553"/>
                <a:ext cx="132840" cy="178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4865B69-234C-4930-9CC2-DD74F9B0F9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65473" y="2870553"/>
                  <a:ext cx="150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16D6113-22E0-413B-A656-3E4112117B9D}"/>
                    </a:ext>
                  </a:extLst>
                </p14:cNvPr>
                <p14:cNvContentPartPr/>
                <p14:nvPr/>
              </p14:nvContentPartPr>
              <p14:xfrm>
                <a:off x="4390473" y="3019233"/>
                <a:ext cx="110160" cy="6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16D6113-22E0-413B-A656-3E4112117B9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81833" y="3010593"/>
                  <a:ext cx="127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EF40B80-4F0F-4D45-98C5-E6273EFCB18D}"/>
                    </a:ext>
                  </a:extLst>
                </p14:cNvPr>
                <p14:cNvContentPartPr/>
                <p14:nvPr/>
              </p14:nvContentPartPr>
              <p14:xfrm>
                <a:off x="4619793" y="2900793"/>
                <a:ext cx="184680" cy="184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EF40B80-4F0F-4D45-98C5-E6273EFCB1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10793" y="2892153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41691CD-284B-418F-80CF-7F704C2AC04C}"/>
                    </a:ext>
                  </a:extLst>
                </p14:cNvPr>
                <p14:cNvContentPartPr/>
                <p14:nvPr/>
              </p14:nvContentPartPr>
              <p14:xfrm>
                <a:off x="4830753" y="2978193"/>
                <a:ext cx="94320" cy="82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41691CD-284B-418F-80CF-7F704C2AC04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22113" y="2969193"/>
                  <a:ext cx="111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958F1E7-1477-4150-97BE-4A467ED0BABD}"/>
                    </a:ext>
                  </a:extLst>
                </p14:cNvPr>
                <p14:cNvContentPartPr/>
                <p14:nvPr/>
              </p14:nvContentPartPr>
              <p14:xfrm>
                <a:off x="4783233" y="2966673"/>
                <a:ext cx="167760" cy="188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958F1E7-1477-4150-97BE-4A467ED0BAB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74593" y="2957673"/>
                  <a:ext cx="185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E095E56-896D-4B3D-8DC8-B261602DACD1}"/>
                    </a:ext>
                  </a:extLst>
                </p14:cNvPr>
                <p14:cNvContentPartPr/>
                <p14:nvPr/>
              </p14:nvContentPartPr>
              <p14:xfrm>
                <a:off x="5028753" y="2781993"/>
                <a:ext cx="140760" cy="411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E095E56-896D-4B3D-8DC8-B261602DACD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20113" y="2773353"/>
                  <a:ext cx="1584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257B1FB-B2D3-4A33-BB30-A27EE6AE9463}"/>
                    </a:ext>
                  </a:extLst>
                </p14:cNvPr>
                <p14:cNvContentPartPr/>
                <p14:nvPr/>
              </p14:nvContentPartPr>
              <p14:xfrm>
                <a:off x="2900073" y="3274833"/>
                <a:ext cx="2331720" cy="45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257B1FB-B2D3-4A33-BB30-A27EE6AE94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91073" y="3266193"/>
                  <a:ext cx="2349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11B8291-87CE-43E8-A630-603DE843592F}"/>
                    </a:ext>
                  </a:extLst>
                </p14:cNvPr>
                <p14:cNvContentPartPr/>
                <p14:nvPr/>
              </p14:nvContentPartPr>
              <p14:xfrm>
                <a:off x="2994753" y="3418473"/>
                <a:ext cx="66600" cy="282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11B8291-87CE-43E8-A630-603DE84359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85753" y="3409473"/>
                  <a:ext cx="84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392875-C33D-43C9-ADEB-FFD568AD3CFB}"/>
                    </a:ext>
                  </a:extLst>
                </p14:cNvPr>
                <p14:cNvContentPartPr/>
                <p14:nvPr/>
              </p14:nvContentPartPr>
              <p14:xfrm>
                <a:off x="3112833" y="3498033"/>
                <a:ext cx="200160" cy="154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392875-C33D-43C9-ADEB-FFD568AD3CF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04193" y="3489393"/>
                  <a:ext cx="217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474EA19-AEF2-448A-8C7C-D49391CA8B17}"/>
                    </a:ext>
                  </a:extLst>
                </p14:cNvPr>
                <p14:cNvContentPartPr/>
                <p14:nvPr/>
              </p14:nvContentPartPr>
              <p14:xfrm>
                <a:off x="3306153" y="3589473"/>
                <a:ext cx="87120" cy="79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474EA19-AEF2-448A-8C7C-D49391CA8B1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97153" y="3580833"/>
                  <a:ext cx="104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AEC412F-2DB6-4AE6-B503-D3ED393D51E4}"/>
                    </a:ext>
                  </a:extLst>
                </p14:cNvPr>
                <p14:cNvContentPartPr/>
                <p14:nvPr/>
              </p14:nvContentPartPr>
              <p14:xfrm>
                <a:off x="3472833" y="3594513"/>
                <a:ext cx="118080" cy="11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AEC412F-2DB6-4AE6-B503-D3ED393D51E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63833" y="3585873"/>
                  <a:ext cx="135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B2B8F35-EB32-4D79-B9E9-02614F34DA48}"/>
                    </a:ext>
                  </a:extLst>
                </p14:cNvPr>
                <p14:cNvContentPartPr/>
                <p14:nvPr/>
              </p14:nvContentPartPr>
              <p14:xfrm>
                <a:off x="3660753" y="3508473"/>
                <a:ext cx="243360" cy="210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B2B8F35-EB32-4D79-B9E9-02614F34DA4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51753" y="3499833"/>
                  <a:ext cx="261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E9C194A-D447-4136-A860-809BDF55534B}"/>
                    </a:ext>
                  </a:extLst>
                </p14:cNvPr>
                <p14:cNvContentPartPr/>
                <p14:nvPr/>
              </p14:nvContentPartPr>
              <p14:xfrm>
                <a:off x="4005633" y="3514953"/>
                <a:ext cx="120240" cy="280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E9C194A-D447-4136-A860-809BDF5553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96633" y="3506313"/>
                  <a:ext cx="137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120747-40EC-43B3-AB20-7B3183FA1610}"/>
                    </a:ext>
                  </a:extLst>
                </p14:cNvPr>
                <p14:cNvContentPartPr/>
                <p14:nvPr/>
              </p14:nvContentPartPr>
              <p14:xfrm>
                <a:off x="4355193" y="3516393"/>
                <a:ext cx="74520" cy="227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120747-40EC-43B3-AB20-7B3183FA161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46193" y="3507753"/>
                  <a:ext cx="92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4ACB486-841D-4901-8C5A-B7D9B9A6D3E6}"/>
                    </a:ext>
                  </a:extLst>
                </p14:cNvPr>
                <p14:cNvContentPartPr/>
                <p14:nvPr/>
              </p14:nvContentPartPr>
              <p14:xfrm>
                <a:off x="4497753" y="3555993"/>
                <a:ext cx="247320" cy="144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4ACB486-841D-4901-8C5A-B7D9B9A6D3E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89113" y="3547353"/>
                  <a:ext cx="264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90E470A-37DD-4CF4-B5B3-A8065CD24871}"/>
                    </a:ext>
                  </a:extLst>
                </p14:cNvPr>
                <p14:cNvContentPartPr/>
                <p14:nvPr/>
              </p14:nvContentPartPr>
              <p14:xfrm>
                <a:off x="4732833" y="3636993"/>
                <a:ext cx="112680" cy="88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90E470A-37DD-4CF4-B5B3-A8065CD248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24193" y="3628353"/>
                  <a:ext cx="130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90FB98-8C76-479C-BBA7-5680D500F91A}"/>
                    </a:ext>
                  </a:extLst>
                </p14:cNvPr>
                <p14:cNvContentPartPr/>
                <p14:nvPr/>
              </p14:nvContentPartPr>
              <p14:xfrm>
                <a:off x="4941993" y="3654273"/>
                <a:ext cx="83880" cy="12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90FB98-8C76-479C-BBA7-5680D500F91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33353" y="3645273"/>
                  <a:ext cx="101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F4A8DD7-7549-4D34-9D18-743A0E312ADA}"/>
                    </a:ext>
                  </a:extLst>
                </p14:cNvPr>
                <p14:cNvContentPartPr/>
                <p14:nvPr/>
              </p14:nvContentPartPr>
              <p14:xfrm>
                <a:off x="5102193" y="3571833"/>
                <a:ext cx="163080" cy="149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F4A8DD7-7549-4D34-9D18-743A0E312AD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93553" y="3562833"/>
                  <a:ext cx="180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509B773-6276-46F0-9D22-1EE39964532A}"/>
                    </a:ext>
                  </a:extLst>
                </p14:cNvPr>
                <p14:cNvContentPartPr/>
                <p14:nvPr/>
              </p14:nvContentPartPr>
              <p14:xfrm>
                <a:off x="5308833" y="3505593"/>
                <a:ext cx="386640" cy="309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509B773-6276-46F0-9D22-1EE39964532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99833" y="3496953"/>
                  <a:ext cx="404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76EE23-CAD8-47CD-A011-914FB280746C}"/>
                    </a:ext>
                  </a:extLst>
                </p14:cNvPr>
                <p14:cNvContentPartPr/>
                <p14:nvPr/>
              </p14:nvContentPartPr>
              <p14:xfrm>
                <a:off x="5735073" y="3057033"/>
                <a:ext cx="190080" cy="345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76EE23-CAD8-47CD-A011-914FB28074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26433" y="3048033"/>
                  <a:ext cx="2077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7870D80-50B1-4D44-8043-CC7E602D2461}"/>
                    </a:ext>
                  </a:extLst>
                </p14:cNvPr>
                <p14:cNvContentPartPr/>
                <p14:nvPr/>
              </p14:nvContentPartPr>
              <p14:xfrm>
                <a:off x="6013353" y="3174753"/>
                <a:ext cx="126360" cy="94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7870D80-50B1-4D44-8043-CC7E602D246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04353" y="3165753"/>
                  <a:ext cx="144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7AA06E4-DE4F-43C4-BB00-626731F2FA09}"/>
                    </a:ext>
                  </a:extLst>
                </p14:cNvPr>
                <p14:cNvContentPartPr/>
                <p14:nvPr/>
              </p14:nvContentPartPr>
              <p14:xfrm>
                <a:off x="6368673" y="3192033"/>
                <a:ext cx="181080" cy="10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7AA06E4-DE4F-43C4-BB00-626731F2FA0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60033" y="3183033"/>
                  <a:ext cx="198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94D05A1-B320-4116-8D53-353E5223CD6C}"/>
                    </a:ext>
                  </a:extLst>
                </p14:cNvPr>
                <p14:cNvContentPartPr/>
                <p14:nvPr/>
              </p14:nvContentPartPr>
              <p14:xfrm>
                <a:off x="6485673" y="3113913"/>
                <a:ext cx="10440" cy="282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94D05A1-B320-4116-8D53-353E5223CD6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76673" y="3104913"/>
                  <a:ext cx="2808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D8BB6D7-B4A6-4694-BCC3-A7ACB89389F4}"/>
              </a:ext>
            </a:extLst>
          </p:cNvPr>
          <p:cNvGrpSpPr/>
          <p:nvPr/>
        </p:nvGrpSpPr>
        <p:grpSpPr>
          <a:xfrm>
            <a:off x="7082913" y="2787033"/>
            <a:ext cx="3541680" cy="967320"/>
            <a:chOff x="7082913" y="2787033"/>
            <a:chExt cx="3541680" cy="96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1673F15-3D99-4E65-A7F4-323ECC6635D9}"/>
                    </a:ext>
                  </a:extLst>
                </p14:cNvPr>
                <p14:cNvContentPartPr/>
                <p14:nvPr/>
              </p14:nvContentPartPr>
              <p14:xfrm>
                <a:off x="7082913" y="2816193"/>
                <a:ext cx="73080" cy="320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1673F15-3D99-4E65-A7F4-323ECC6635D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74273" y="2807193"/>
                  <a:ext cx="90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8E04E22-2C9A-4083-B5D0-211DB9A43E58}"/>
                    </a:ext>
                  </a:extLst>
                </p14:cNvPr>
                <p14:cNvContentPartPr/>
                <p14:nvPr/>
              </p14:nvContentPartPr>
              <p14:xfrm>
                <a:off x="7240593" y="2882793"/>
                <a:ext cx="140760" cy="180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8E04E22-2C9A-4083-B5D0-211DB9A43E5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31953" y="2874153"/>
                  <a:ext cx="158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F69745A-DE34-4452-9678-C4889D7F4A77}"/>
                    </a:ext>
                  </a:extLst>
                </p14:cNvPr>
                <p14:cNvContentPartPr/>
                <p14:nvPr/>
              </p14:nvContentPartPr>
              <p14:xfrm>
                <a:off x="7522473" y="2993673"/>
                <a:ext cx="123480" cy="15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F69745A-DE34-4452-9678-C4889D7F4A7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13473" y="2985033"/>
                  <a:ext cx="141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3F7ED4D-5884-4276-BBFF-17582A04D76A}"/>
                    </a:ext>
                  </a:extLst>
                </p14:cNvPr>
                <p14:cNvContentPartPr/>
                <p14:nvPr/>
              </p14:nvContentPartPr>
              <p14:xfrm>
                <a:off x="7722993" y="2866593"/>
                <a:ext cx="174600" cy="192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3F7ED4D-5884-4276-BBFF-17582A04D76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13993" y="2857953"/>
                  <a:ext cx="192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926E014-8F33-4AAD-86C1-71A36D26BDD1}"/>
                    </a:ext>
                  </a:extLst>
                </p14:cNvPr>
                <p14:cNvContentPartPr/>
                <p14:nvPr/>
              </p14:nvContentPartPr>
              <p14:xfrm>
                <a:off x="7965273" y="2975313"/>
                <a:ext cx="106200" cy="69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926E014-8F33-4AAD-86C1-71A36D26BDD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56273" y="2966313"/>
                  <a:ext cx="123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B270480-7DA9-46E0-AB75-64872E54571C}"/>
                    </a:ext>
                  </a:extLst>
                </p14:cNvPr>
                <p14:cNvContentPartPr/>
                <p14:nvPr/>
              </p14:nvContentPartPr>
              <p14:xfrm>
                <a:off x="8081913" y="2787033"/>
                <a:ext cx="189720" cy="398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B270480-7DA9-46E0-AB75-64872E5457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72913" y="2778393"/>
                  <a:ext cx="2073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B455895-E448-40C2-A8AF-A5F621DC0A3B}"/>
                    </a:ext>
                  </a:extLst>
                </p14:cNvPr>
                <p14:cNvContentPartPr/>
                <p14:nvPr/>
              </p14:nvContentPartPr>
              <p14:xfrm>
                <a:off x="8466033" y="2804673"/>
                <a:ext cx="149400" cy="27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B455895-E448-40C2-A8AF-A5F621DC0A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57393" y="2796033"/>
                  <a:ext cx="167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757707-2E0A-474E-8BA9-73113C69A8AE}"/>
                    </a:ext>
                  </a:extLst>
                </p14:cNvPr>
                <p14:cNvContentPartPr/>
                <p14:nvPr/>
              </p14:nvContentPartPr>
              <p14:xfrm>
                <a:off x="8709393" y="2858313"/>
                <a:ext cx="165960" cy="194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757707-2E0A-474E-8BA9-73113C69A8A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00393" y="2849673"/>
                  <a:ext cx="183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4C4E67F-9670-45B5-9D44-4D994A79E262}"/>
                    </a:ext>
                  </a:extLst>
                </p14:cNvPr>
                <p14:cNvContentPartPr/>
                <p14:nvPr/>
              </p14:nvContentPartPr>
              <p14:xfrm>
                <a:off x="8957793" y="2988633"/>
                <a:ext cx="99720" cy="20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4C4E67F-9670-45B5-9D44-4D994A79E26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48793" y="2979993"/>
                  <a:ext cx="117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0C7AF1F-52C2-4EAA-9F85-4AA61EDC2F11}"/>
                    </a:ext>
                  </a:extLst>
                </p14:cNvPr>
                <p14:cNvContentPartPr/>
                <p14:nvPr/>
              </p14:nvContentPartPr>
              <p14:xfrm>
                <a:off x="9151113" y="2844993"/>
                <a:ext cx="181080" cy="169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0C7AF1F-52C2-4EAA-9F85-4AA61EDC2F1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42473" y="2836353"/>
                  <a:ext cx="198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76E6650-799B-4B54-B064-D95B071C0E34}"/>
                    </a:ext>
                  </a:extLst>
                </p14:cNvPr>
                <p14:cNvContentPartPr/>
                <p14:nvPr/>
              </p14:nvContentPartPr>
              <p14:xfrm>
                <a:off x="9388713" y="2953713"/>
                <a:ext cx="197640" cy="195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76E6650-799B-4B54-B064-D95B071C0E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79713" y="2944713"/>
                  <a:ext cx="215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29BB9A6-F588-4BD9-BD0B-415594B7A709}"/>
                    </a:ext>
                  </a:extLst>
                </p14:cNvPr>
                <p14:cNvContentPartPr/>
                <p14:nvPr/>
              </p14:nvContentPartPr>
              <p14:xfrm>
                <a:off x="9503193" y="2852553"/>
                <a:ext cx="311400" cy="386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29BB9A6-F588-4BD9-BD0B-415594B7A70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94193" y="2843553"/>
                  <a:ext cx="3290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74E30AE-B5DA-4B07-8AA2-FCC0220F8570}"/>
                    </a:ext>
                  </a:extLst>
                </p14:cNvPr>
                <p14:cNvContentPartPr/>
                <p14:nvPr/>
              </p14:nvContentPartPr>
              <p14:xfrm>
                <a:off x="7451553" y="3229113"/>
                <a:ext cx="2606040" cy="34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74E30AE-B5DA-4B07-8AA2-FCC0220F857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42913" y="3220473"/>
                  <a:ext cx="2623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1DFF1ED-BEA4-43C0-B70E-8B6A0436A555}"/>
                    </a:ext>
                  </a:extLst>
                </p14:cNvPr>
                <p14:cNvContentPartPr/>
                <p14:nvPr/>
              </p14:nvContentPartPr>
              <p14:xfrm>
                <a:off x="7335273" y="3397953"/>
                <a:ext cx="75960" cy="304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1DFF1ED-BEA4-43C0-B70E-8B6A0436A55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26633" y="3388953"/>
                  <a:ext cx="936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50E10B9-79BF-4422-9AFA-2310309C4A25}"/>
                    </a:ext>
                  </a:extLst>
                </p14:cNvPr>
                <p14:cNvContentPartPr/>
                <p14:nvPr/>
              </p14:nvContentPartPr>
              <p14:xfrm>
                <a:off x="7527153" y="3461673"/>
                <a:ext cx="238680" cy="186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50E10B9-79BF-4422-9AFA-2310309C4A2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18513" y="3453033"/>
                  <a:ext cx="256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8A24F03-9CAD-48B2-AA19-8FED7C6E9888}"/>
                    </a:ext>
                  </a:extLst>
                </p14:cNvPr>
                <p14:cNvContentPartPr/>
                <p14:nvPr/>
              </p14:nvContentPartPr>
              <p14:xfrm>
                <a:off x="7789233" y="3575433"/>
                <a:ext cx="300240" cy="141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8A24F03-9CAD-48B2-AA19-8FED7C6E988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80233" y="3566433"/>
                  <a:ext cx="317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D92CF26-7C73-4D7B-B38B-68898218CBE4}"/>
                    </a:ext>
                  </a:extLst>
                </p14:cNvPr>
                <p14:cNvContentPartPr/>
                <p14:nvPr/>
              </p14:nvContentPartPr>
              <p14:xfrm>
                <a:off x="8128353" y="3490833"/>
                <a:ext cx="230040" cy="157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D92CF26-7C73-4D7B-B38B-68898218CBE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19713" y="3482193"/>
                  <a:ext cx="247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6A79C95-21A5-46B1-B4BE-944184448642}"/>
                    </a:ext>
                  </a:extLst>
                </p14:cNvPr>
                <p14:cNvContentPartPr/>
                <p14:nvPr/>
              </p14:nvContentPartPr>
              <p14:xfrm>
                <a:off x="8417793" y="3586593"/>
                <a:ext cx="86040" cy="63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6A79C95-21A5-46B1-B4BE-9441844486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08793" y="3577953"/>
                  <a:ext cx="103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B848C1C-C500-46ED-9617-C053744AD78F}"/>
                    </a:ext>
                  </a:extLst>
                </p14:cNvPr>
                <p14:cNvContentPartPr/>
                <p14:nvPr/>
              </p14:nvContentPartPr>
              <p14:xfrm>
                <a:off x="8510313" y="3426033"/>
                <a:ext cx="199080" cy="328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B848C1C-C500-46ED-9617-C053744AD78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01673" y="3417393"/>
                  <a:ext cx="2167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CCFE7D2-F210-4D82-899D-79CFD13F64FE}"/>
                    </a:ext>
                  </a:extLst>
                </p14:cNvPr>
                <p14:cNvContentPartPr/>
                <p14:nvPr/>
              </p14:nvContentPartPr>
              <p14:xfrm>
                <a:off x="8850513" y="3419193"/>
                <a:ext cx="55440" cy="269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CCFE7D2-F210-4D82-899D-79CFD13F64F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41513" y="3410193"/>
                  <a:ext cx="730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B0CF5E7-C071-432B-948C-1E531B0BDD4E}"/>
                    </a:ext>
                  </a:extLst>
                </p14:cNvPr>
                <p14:cNvContentPartPr/>
                <p14:nvPr/>
              </p14:nvContentPartPr>
              <p14:xfrm>
                <a:off x="8986233" y="3489033"/>
                <a:ext cx="308160" cy="222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B0CF5E7-C071-432B-948C-1E531B0BDD4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77233" y="3480393"/>
                  <a:ext cx="325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593A4C1-8FCA-45D5-94D1-6B90DF97BFC7}"/>
                    </a:ext>
                  </a:extLst>
                </p14:cNvPr>
                <p14:cNvContentPartPr/>
                <p14:nvPr/>
              </p14:nvContentPartPr>
              <p14:xfrm>
                <a:off x="9368193" y="3607473"/>
                <a:ext cx="120960" cy="18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593A4C1-8FCA-45D5-94D1-6B90DF97BFC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59193" y="3598473"/>
                  <a:ext cx="138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4C3676F-F02A-4482-AE5C-4BF330846469}"/>
                    </a:ext>
                  </a:extLst>
                </p14:cNvPr>
                <p14:cNvContentPartPr/>
                <p14:nvPr/>
              </p14:nvContentPartPr>
              <p14:xfrm>
                <a:off x="9555753" y="3506313"/>
                <a:ext cx="150840" cy="160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4C3676F-F02A-4482-AE5C-4BF33084646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47113" y="3497313"/>
                  <a:ext cx="168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9A7A594-DDA7-4EA3-8C3E-19E6D7E974D0}"/>
                    </a:ext>
                  </a:extLst>
                </p14:cNvPr>
                <p14:cNvContentPartPr/>
                <p14:nvPr/>
              </p14:nvContentPartPr>
              <p14:xfrm>
                <a:off x="9711993" y="3583713"/>
                <a:ext cx="154440" cy="115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9A7A594-DDA7-4EA3-8C3E-19E6D7E974D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02993" y="3575073"/>
                  <a:ext cx="172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816F56-2B7E-4C67-AEC5-49E1A4D9C036}"/>
                    </a:ext>
                  </a:extLst>
                </p14:cNvPr>
                <p14:cNvContentPartPr/>
                <p14:nvPr/>
              </p14:nvContentPartPr>
              <p14:xfrm>
                <a:off x="9992433" y="3460953"/>
                <a:ext cx="91800" cy="264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816F56-2B7E-4C67-AEC5-49E1A4D9C0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83433" y="3452313"/>
                  <a:ext cx="1094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417CC06-C5F0-4D5E-88C2-49D99F373E9B}"/>
                    </a:ext>
                  </a:extLst>
                </p14:cNvPr>
                <p14:cNvContentPartPr/>
                <p14:nvPr/>
              </p14:nvContentPartPr>
              <p14:xfrm>
                <a:off x="10315713" y="3068193"/>
                <a:ext cx="218160" cy="357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417CC06-C5F0-4D5E-88C2-49D99F373E9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06713" y="3059553"/>
                  <a:ext cx="2358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2621ADE-2EA2-481C-A20F-F6DEF8E77D1F}"/>
                    </a:ext>
                  </a:extLst>
                </p14:cNvPr>
                <p14:cNvContentPartPr/>
                <p14:nvPr/>
              </p14:nvContentPartPr>
              <p14:xfrm>
                <a:off x="10542153" y="3217953"/>
                <a:ext cx="82440" cy="207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2621ADE-2EA2-481C-A20F-F6DEF8E77D1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33513" y="3209313"/>
                  <a:ext cx="10008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5CDEA6B-53BD-435D-8906-F4B357AE0D66}"/>
              </a:ext>
            </a:extLst>
          </p:cNvPr>
          <p:cNvGrpSpPr/>
          <p:nvPr/>
        </p:nvGrpSpPr>
        <p:grpSpPr>
          <a:xfrm>
            <a:off x="2464473" y="4137753"/>
            <a:ext cx="220680" cy="226080"/>
            <a:chOff x="2464473" y="4137753"/>
            <a:chExt cx="2206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794EDAC-4789-4D20-B530-BC18B7A9DA17}"/>
                    </a:ext>
                  </a:extLst>
                </p14:cNvPr>
                <p14:cNvContentPartPr/>
                <p14:nvPr/>
              </p14:nvContentPartPr>
              <p14:xfrm>
                <a:off x="2464473" y="4217313"/>
                <a:ext cx="220680" cy="6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794EDAC-4789-4D20-B530-BC18B7A9DA1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55473" y="4208673"/>
                  <a:ext cx="238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5EE61CD-EDB7-40EB-91A9-43EB7913C347}"/>
                    </a:ext>
                  </a:extLst>
                </p14:cNvPr>
                <p14:cNvContentPartPr/>
                <p14:nvPr/>
              </p14:nvContentPartPr>
              <p14:xfrm>
                <a:off x="2608833" y="4137753"/>
                <a:ext cx="30240" cy="226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5EE61CD-EDB7-40EB-91A9-43EB7913C34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99833" y="4129113"/>
                  <a:ext cx="478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231715F-55EF-465C-941A-17920179F8B0}"/>
              </a:ext>
            </a:extLst>
          </p:cNvPr>
          <p:cNvGrpSpPr/>
          <p:nvPr/>
        </p:nvGrpSpPr>
        <p:grpSpPr>
          <a:xfrm>
            <a:off x="3102033" y="4018593"/>
            <a:ext cx="3644280" cy="1042920"/>
            <a:chOff x="3102033" y="4018593"/>
            <a:chExt cx="3644280" cy="104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8B7B11C-83B8-4D54-9019-18E63048960D}"/>
                    </a:ext>
                  </a:extLst>
                </p14:cNvPr>
                <p14:cNvContentPartPr/>
                <p14:nvPr/>
              </p14:nvContentPartPr>
              <p14:xfrm>
                <a:off x="3296433" y="4525473"/>
                <a:ext cx="2493000" cy="87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8B7B11C-83B8-4D54-9019-18E63048960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87433" y="4516473"/>
                  <a:ext cx="2510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B3D030F-2202-4B38-B3D2-1AF515CF8E51}"/>
                    </a:ext>
                  </a:extLst>
                </p14:cNvPr>
                <p14:cNvContentPartPr/>
                <p14:nvPr/>
              </p14:nvContentPartPr>
              <p14:xfrm>
                <a:off x="3557433" y="4698993"/>
                <a:ext cx="70560" cy="316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B3D030F-2202-4B38-B3D2-1AF515CF8E5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48433" y="4689993"/>
                  <a:ext cx="88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01C302-AC98-4A7F-9C6D-9932CDC2646C}"/>
                    </a:ext>
                  </a:extLst>
                </p14:cNvPr>
                <p14:cNvContentPartPr/>
                <p14:nvPr/>
              </p14:nvContentPartPr>
              <p14:xfrm>
                <a:off x="3704673" y="4790073"/>
                <a:ext cx="219600" cy="177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01C302-AC98-4A7F-9C6D-9932CDC264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96033" y="4781433"/>
                  <a:ext cx="237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C3FB3A6-409C-4349-B42E-6C3ECC4EB978}"/>
                    </a:ext>
                  </a:extLst>
                </p14:cNvPr>
                <p14:cNvContentPartPr/>
                <p14:nvPr/>
              </p14:nvContentPartPr>
              <p14:xfrm>
                <a:off x="3954513" y="4875033"/>
                <a:ext cx="153720" cy="158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C3FB3A6-409C-4349-B42E-6C3ECC4EB97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45873" y="4866033"/>
                  <a:ext cx="171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33ED6F9-2DFB-43AF-8F67-E3D7B25BB056}"/>
                    </a:ext>
                  </a:extLst>
                </p14:cNvPr>
                <p14:cNvContentPartPr/>
                <p14:nvPr/>
              </p14:nvContentPartPr>
              <p14:xfrm>
                <a:off x="4180593" y="4894833"/>
                <a:ext cx="140040" cy="36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33ED6F9-2DFB-43AF-8F67-E3D7B25BB05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71953" y="4885833"/>
                  <a:ext cx="157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2FCBF6A-EA78-44F0-AA02-BF7F653A63F5}"/>
                    </a:ext>
                  </a:extLst>
                </p14:cNvPr>
                <p14:cNvContentPartPr/>
                <p14:nvPr/>
              </p14:nvContentPartPr>
              <p14:xfrm>
                <a:off x="4385793" y="4817793"/>
                <a:ext cx="149400" cy="151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2FCBF6A-EA78-44F0-AA02-BF7F653A63F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77153" y="4808793"/>
                  <a:ext cx="167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A616743-8153-4593-AD75-687B44320BD4}"/>
                    </a:ext>
                  </a:extLst>
                </p14:cNvPr>
                <p14:cNvContentPartPr/>
                <p14:nvPr/>
              </p14:nvContentPartPr>
              <p14:xfrm>
                <a:off x="3102033" y="4018593"/>
                <a:ext cx="29520" cy="333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A616743-8153-4593-AD75-687B44320BD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93033" y="4009593"/>
                  <a:ext cx="47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DA3B829-6BC0-464D-A038-2E0EEEFF779F}"/>
                    </a:ext>
                  </a:extLst>
                </p14:cNvPr>
                <p14:cNvContentPartPr/>
                <p14:nvPr/>
              </p14:nvContentPartPr>
              <p14:xfrm>
                <a:off x="3193473" y="4120833"/>
                <a:ext cx="187200" cy="187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DA3B829-6BC0-464D-A038-2E0EEEFF779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84833" y="4111833"/>
                  <a:ext cx="204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49FF174-98C2-4691-9ADB-62BFC5244AD9}"/>
                    </a:ext>
                  </a:extLst>
                </p14:cNvPr>
                <p14:cNvContentPartPr/>
                <p14:nvPr/>
              </p14:nvContentPartPr>
              <p14:xfrm>
                <a:off x="3486873" y="4215873"/>
                <a:ext cx="194400" cy="13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49FF174-98C2-4691-9ADB-62BFC5244AD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78233" y="4207233"/>
                  <a:ext cx="212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FD60A62-C662-4D02-A8C1-5DA1A7F940F0}"/>
                    </a:ext>
                  </a:extLst>
                </p14:cNvPr>
                <p14:cNvContentPartPr/>
                <p14:nvPr/>
              </p14:nvContentPartPr>
              <p14:xfrm>
                <a:off x="3693153" y="4126233"/>
                <a:ext cx="180360" cy="192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FD60A62-C662-4D02-A8C1-5DA1A7F940F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84153" y="4117233"/>
                  <a:ext cx="198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C174628-8D42-4760-A014-79736F86C2DB}"/>
                    </a:ext>
                  </a:extLst>
                </p14:cNvPr>
                <p14:cNvContentPartPr/>
                <p14:nvPr/>
              </p14:nvContentPartPr>
              <p14:xfrm>
                <a:off x="3934353" y="4270593"/>
                <a:ext cx="26280" cy="95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C174628-8D42-4760-A014-79736F86C2D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25713" y="4261593"/>
                  <a:ext cx="43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B4ED34F-D12F-46D1-8186-2435900F8515}"/>
                    </a:ext>
                  </a:extLst>
                </p14:cNvPr>
                <p14:cNvContentPartPr/>
                <p14:nvPr/>
              </p14:nvContentPartPr>
              <p14:xfrm>
                <a:off x="4057473" y="4105713"/>
                <a:ext cx="106920" cy="295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B4ED34F-D12F-46D1-8186-2435900F851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48833" y="4097073"/>
                  <a:ext cx="124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9D60C30-B3F8-492A-BE58-594309C7780A}"/>
                    </a:ext>
                  </a:extLst>
                </p14:cNvPr>
                <p14:cNvContentPartPr/>
                <p14:nvPr/>
              </p14:nvContentPartPr>
              <p14:xfrm>
                <a:off x="4328913" y="4205793"/>
                <a:ext cx="73080" cy="194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9D60C30-B3F8-492A-BE58-594309C7780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20273" y="4197153"/>
                  <a:ext cx="90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3CD54D9-CB9A-42A1-B57C-13772A8FAE6F}"/>
                    </a:ext>
                  </a:extLst>
                </p14:cNvPr>
                <p14:cNvContentPartPr/>
                <p14:nvPr/>
              </p14:nvContentPartPr>
              <p14:xfrm>
                <a:off x="4481913" y="4175553"/>
                <a:ext cx="403560" cy="181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3CD54D9-CB9A-42A1-B57C-13772A8FAE6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73273" y="4166913"/>
                  <a:ext cx="421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679200-60CB-4425-9370-38BC028430EC}"/>
                    </a:ext>
                  </a:extLst>
                </p14:cNvPr>
                <p14:cNvContentPartPr/>
                <p14:nvPr/>
              </p14:nvContentPartPr>
              <p14:xfrm>
                <a:off x="4964313" y="4156473"/>
                <a:ext cx="207000" cy="146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679200-60CB-4425-9370-38BC028430E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55313" y="4147473"/>
                  <a:ext cx="224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FF7E90D-4B06-4BDB-890E-17EF47F70185}"/>
                    </a:ext>
                  </a:extLst>
                </p14:cNvPr>
                <p14:cNvContentPartPr/>
                <p14:nvPr/>
              </p14:nvContentPartPr>
              <p14:xfrm>
                <a:off x="5210913" y="4241433"/>
                <a:ext cx="142560" cy="115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FF7E90D-4B06-4BDB-890E-17EF47F7018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02273" y="4232793"/>
                  <a:ext cx="160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5C34937-E571-4ECF-B136-A67C8778F022}"/>
                    </a:ext>
                  </a:extLst>
                </p14:cNvPr>
                <p14:cNvContentPartPr/>
                <p14:nvPr/>
              </p14:nvContentPartPr>
              <p14:xfrm>
                <a:off x="5474793" y="4142073"/>
                <a:ext cx="81000" cy="188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5C34937-E571-4ECF-B136-A67C8778F02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65793" y="4133073"/>
                  <a:ext cx="98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D52D720-FBE5-4D85-83C3-5231849F0291}"/>
                    </a:ext>
                  </a:extLst>
                </p14:cNvPr>
                <p14:cNvContentPartPr/>
                <p14:nvPr/>
              </p14:nvContentPartPr>
              <p14:xfrm>
                <a:off x="3984033" y="4268433"/>
                <a:ext cx="5400" cy="6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D52D720-FBE5-4D85-83C3-5231849F029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75393" y="4259793"/>
                  <a:ext cx="23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0350F07-3D61-4905-ACAA-EB44228D4167}"/>
                    </a:ext>
                  </a:extLst>
                </p14:cNvPr>
                <p14:cNvContentPartPr/>
                <p14:nvPr/>
              </p14:nvContentPartPr>
              <p14:xfrm>
                <a:off x="3977913" y="4274913"/>
                <a:ext cx="18360" cy="3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0350F07-3D61-4905-ACAA-EB44228D416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68913" y="4265913"/>
                  <a:ext cx="36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205A595-7708-4A12-8BB3-31C74B05DF92}"/>
                    </a:ext>
                  </a:extLst>
                </p14:cNvPr>
                <p14:cNvContentPartPr/>
                <p14:nvPr/>
              </p14:nvContentPartPr>
              <p14:xfrm>
                <a:off x="3926433" y="4259073"/>
                <a:ext cx="98640" cy="166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205A595-7708-4A12-8BB3-31C74B05DF9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917433" y="4250073"/>
                  <a:ext cx="116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0092E26-596D-482B-83E2-464DB30B9AB1}"/>
                    </a:ext>
                  </a:extLst>
                </p14:cNvPr>
                <p14:cNvContentPartPr/>
                <p14:nvPr/>
              </p14:nvContentPartPr>
              <p14:xfrm>
                <a:off x="5229273" y="4254753"/>
                <a:ext cx="79560" cy="171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0092E26-596D-482B-83E2-464DB30B9A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220633" y="4245753"/>
                  <a:ext cx="97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5DB48F5-B1C0-4CA8-9A74-BBE3D8806FBE}"/>
                    </a:ext>
                  </a:extLst>
                </p14:cNvPr>
                <p14:cNvContentPartPr/>
                <p14:nvPr/>
              </p14:nvContentPartPr>
              <p14:xfrm>
                <a:off x="4651473" y="4751913"/>
                <a:ext cx="66240" cy="250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5DB48F5-B1C0-4CA8-9A74-BBE3D8806FB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42833" y="4743273"/>
                  <a:ext cx="83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CB06CC2-033B-440A-A4CD-60D1264E0E2F}"/>
                    </a:ext>
                  </a:extLst>
                </p14:cNvPr>
                <p14:cNvContentPartPr/>
                <p14:nvPr/>
              </p14:nvContentPartPr>
              <p14:xfrm>
                <a:off x="4841193" y="4778913"/>
                <a:ext cx="61200" cy="234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CB06CC2-033B-440A-A4CD-60D1264E0E2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32193" y="4770273"/>
                  <a:ext cx="78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181A9B8-75D2-4C65-8465-3626BBB573CC}"/>
                    </a:ext>
                  </a:extLst>
                </p14:cNvPr>
                <p14:cNvContentPartPr/>
                <p14:nvPr/>
              </p14:nvContentPartPr>
              <p14:xfrm>
                <a:off x="4994193" y="4845153"/>
                <a:ext cx="159120" cy="158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181A9B8-75D2-4C65-8465-3626BBB573C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85553" y="4836153"/>
                  <a:ext cx="176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CB0C74F-328E-4A65-9BEB-442C52B3BFB6}"/>
                    </a:ext>
                  </a:extLst>
                </p14:cNvPr>
                <p14:cNvContentPartPr/>
                <p14:nvPr/>
              </p14:nvContentPartPr>
              <p14:xfrm>
                <a:off x="5182113" y="4948833"/>
                <a:ext cx="131400" cy="112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CB0C74F-328E-4A65-9BEB-442C52B3BFB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73113" y="4939833"/>
                  <a:ext cx="149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4A7C0DB-BFA8-4DBB-8390-09086ECE7D12}"/>
                    </a:ext>
                  </a:extLst>
                </p14:cNvPr>
                <p14:cNvContentPartPr/>
                <p14:nvPr/>
              </p14:nvContentPartPr>
              <p14:xfrm>
                <a:off x="5388753" y="4967193"/>
                <a:ext cx="118080" cy="158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4A7C0DB-BFA8-4DBB-8390-09086ECE7D1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79753" y="4958553"/>
                  <a:ext cx="135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5A6BD2C-CEB0-49DB-88E2-E5276B67254C}"/>
                    </a:ext>
                  </a:extLst>
                </p14:cNvPr>
                <p14:cNvContentPartPr/>
                <p14:nvPr/>
              </p14:nvContentPartPr>
              <p14:xfrm>
                <a:off x="4518273" y="4952433"/>
                <a:ext cx="72000" cy="104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5A6BD2C-CEB0-49DB-88E2-E5276B67254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09633" y="4943793"/>
                  <a:ext cx="89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808754C-2E02-4100-9F7D-06E3F04D9637}"/>
                    </a:ext>
                  </a:extLst>
                </p14:cNvPr>
                <p14:cNvContentPartPr/>
                <p14:nvPr/>
              </p14:nvContentPartPr>
              <p14:xfrm>
                <a:off x="5597913" y="4799073"/>
                <a:ext cx="321480" cy="208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808754C-2E02-4100-9F7D-06E3F04D963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88913" y="4790433"/>
                  <a:ext cx="3391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A490588-E30E-444D-A1F3-C77A30D86B9F}"/>
                    </a:ext>
                  </a:extLst>
                </p14:cNvPr>
                <p14:cNvContentPartPr/>
                <p14:nvPr/>
              </p14:nvContentPartPr>
              <p14:xfrm>
                <a:off x="6038193" y="4743633"/>
                <a:ext cx="120960" cy="246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A490588-E30E-444D-A1F3-C77A30D86B9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29193" y="4734633"/>
                  <a:ext cx="138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F6FE561-C187-4B72-84E1-811DB82E002B}"/>
                    </a:ext>
                  </a:extLst>
                </p14:cNvPr>
                <p14:cNvContentPartPr/>
                <p14:nvPr/>
              </p14:nvContentPartPr>
              <p14:xfrm>
                <a:off x="6239433" y="4317393"/>
                <a:ext cx="130320" cy="316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F6FE561-C187-4B72-84E1-811DB82E002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30793" y="4308753"/>
                  <a:ext cx="1479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76D9F62-EFB2-4DD0-A73F-B17441503A5E}"/>
                    </a:ext>
                  </a:extLst>
                </p14:cNvPr>
                <p14:cNvContentPartPr/>
                <p14:nvPr/>
              </p14:nvContentPartPr>
              <p14:xfrm>
                <a:off x="6475953" y="4498473"/>
                <a:ext cx="270360" cy="1735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76D9F62-EFB2-4DD0-A73F-B17441503A5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67313" y="4489833"/>
                  <a:ext cx="2880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2DE6776-8817-4C38-B54B-46D6F3BECBA6}"/>
              </a:ext>
            </a:extLst>
          </p:cNvPr>
          <p:cNvGrpSpPr/>
          <p:nvPr/>
        </p:nvGrpSpPr>
        <p:grpSpPr>
          <a:xfrm>
            <a:off x="8534793" y="4178793"/>
            <a:ext cx="806760" cy="622440"/>
            <a:chOff x="8534793" y="4178793"/>
            <a:chExt cx="806760" cy="62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DBA36B8-8DE8-42A4-81AD-E44F7BB3EEE1}"/>
                    </a:ext>
                  </a:extLst>
                </p14:cNvPr>
                <p14:cNvContentPartPr/>
                <p14:nvPr/>
              </p14:nvContentPartPr>
              <p14:xfrm>
                <a:off x="8534793" y="4477953"/>
                <a:ext cx="252720" cy="11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DBA36B8-8DE8-42A4-81AD-E44F7BB3EEE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26153" y="4469313"/>
                  <a:ext cx="270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21F7787-1D47-4940-99C0-2758305F3A51}"/>
                    </a:ext>
                  </a:extLst>
                </p14:cNvPr>
                <p14:cNvContentPartPr/>
                <p14:nvPr/>
              </p14:nvContentPartPr>
              <p14:xfrm>
                <a:off x="8939793" y="4389753"/>
                <a:ext cx="9720" cy="147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21F7787-1D47-4940-99C0-2758305F3A5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30793" y="4381113"/>
                  <a:ext cx="27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B6E8D87-3926-4B5E-B093-042E3FD87951}"/>
                    </a:ext>
                  </a:extLst>
                </p14:cNvPr>
                <p14:cNvContentPartPr/>
                <p14:nvPr/>
              </p14:nvContentPartPr>
              <p14:xfrm>
                <a:off x="8960313" y="4291833"/>
                <a:ext cx="107640" cy="334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B6E8D87-3926-4B5E-B093-042E3FD8795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951313" y="4282833"/>
                  <a:ext cx="1252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5262E6C-F7AD-4F74-B441-3AFC769680F2}"/>
                    </a:ext>
                  </a:extLst>
                </p14:cNvPr>
                <p14:cNvContentPartPr/>
                <p14:nvPr/>
              </p14:nvContentPartPr>
              <p14:xfrm>
                <a:off x="8975073" y="4380033"/>
                <a:ext cx="186480" cy="68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5262E6C-F7AD-4F74-B441-3AFC769680F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66433" y="4371033"/>
                  <a:ext cx="204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574792B-1B2F-4D51-B41F-F771A33FF494}"/>
                    </a:ext>
                  </a:extLst>
                </p14:cNvPr>
                <p14:cNvContentPartPr/>
                <p14:nvPr/>
              </p14:nvContentPartPr>
              <p14:xfrm>
                <a:off x="8825673" y="4178793"/>
                <a:ext cx="515880" cy="622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574792B-1B2F-4D51-B41F-F771A33FF49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17033" y="4170153"/>
                  <a:ext cx="533520" cy="64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5171208-406B-4B47-9D24-613BF2EAC7B8}"/>
                  </a:ext>
                </a:extLst>
              </p14:cNvPr>
              <p14:cNvContentPartPr/>
              <p14:nvPr/>
            </p14:nvContentPartPr>
            <p14:xfrm>
              <a:off x="516873" y="5527713"/>
              <a:ext cx="153000" cy="1976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5171208-406B-4B47-9D24-613BF2EAC7B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08233" y="5518713"/>
                <a:ext cx="1706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C149949-4DE2-4B0C-8EB9-0BFDDD50ABF9}"/>
                  </a:ext>
                </a:extLst>
              </p14:cNvPr>
              <p14:cNvContentPartPr/>
              <p14:nvPr/>
            </p14:nvContentPartPr>
            <p14:xfrm>
              <a:off x="747273" y="5631393"/>
              <a:ext cx="19440" cy="1458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C149949-4DE2-4B0C-8EB9-0BFDDD50ABF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38633" y="5622393"/>
                <a:ext cx="370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ADCB2E5-9777-429B-8E4A-89E4E0177403}"/>
                  </a:ext>
                </a:extLst>
              </p14:cNvPr>
              <p14:cNvContentPartPr/>
              <p14:nvPr/>
            </p14:nvContentPartPr>
            <p14:xfrm>
              <a:off x="831873" y="5562993"/>
              <a:ext cx="70200" cy="2397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ADCB2E5-9777-429B-8E4A-89E4E0177403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22873" y="5554353"/>
                <a:ext cx="878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7C4A40C-4EF9-41C2-9C8D-786459925FBA}"/>
                  </a:ext>
                </a:extLst>
              </p14:cNvPr>
              <p14:cNvContentPartPr/>
              <p14:nvPr/>
            </p14:nvContentPartPr>
            <p14:xfrm>
              <a:off x="951753" y="5565873"/>
              <a:ext cx="158040" cy="2278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7C4A40C-4EF9-41C2-9C8D-786459925FB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942753" y="5557233"/>
                <a:ext cx="1756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E9BA73B-E10C-48B6-B380-A1074BB0B070}"/>
                  </a:ext>
                </a:extLst>
              </p14:cNvPr>
              <p14:cNvContentPartPr/>
              <p14:nvPr/>
            </p14:nvContentPartPr>
            <p14:xfrm>
              <a:off x="1172793" y="5495673"/>
              <a:ext cx="86400" cy="1274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E9BA73B-E10C-48B6-B380-A1074BB0B070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163793" y="5486673"/>
                <a:ext cx="104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2297E28-F660-4210-A786-86F5AC38BA25}"/>
                  </a:ext>
                </a:extLst>
              </p14:cNvPr>
              <p14:cNvContentPartPr/>
              <p14:nvPr/>
            </p14:nvContentPartPr>
            <p14:xfrm>
              <a:off x="1482753" y="5605833"/>
              <a:ext cx="77040" cy="2383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2297E28-F660-4210-A786-86F5AC38BA25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473753" y="5596833"/>
                <a:ext cx="94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546E28A-865D-4563-9F34-1FEBB73F76ED}"/>
                  </a:ext>
                </a:extLst>
              </p14:cNvPr>
              <p14:cNvContentPartPr/>
              <p14:nvPr/>
            </p14:nvContentPartPr>
            <p14:xfrm>
              <a:off x="1709193" y="5562273"/>
              <a:ext cx="132120" cy="2404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546E28A-865D-4563-9F34-1FEBB73F76ED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700553" y="5553633"/>
                <a:ext cx="149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1B79F65F-6A61-408D-AA3E-EB7D76961873}"/>
                  </a:ext>
                </a:extLst>
              </p14:cNvPr>
              <p14:cNvContentPartPr/>
              <p14:nvPr/>
            </p14:nvContentPartPr>
            <p14:xfrm>
              <a:off x="1721073" y="5524833"/>
              <a:ext cx="267120" cy="3304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1B79F65F-6A61-408D-AA3E-EB7D76961873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712073" y="5515833"/>
                <a:ext cx="2847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3CCED9E-5EE6-41D6-89CD-4D8001A77FC7}"/>
                  </a:ext>
                </a:extLst>
              </p14:cNvPr>
              <p14:cNvContentPartPr/>
              <p14:nvPr/>
            </p14:nvContentPartPr>
            <p14:xfrm>
              <a:off x="2285553" y="5635713"/>
              <a:ext cx="233640" cy="1476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3CCED9E-5EE6-41D6-89CD-4D8001A77FC7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276553" y="5626713"/>
                <a:ext cx="2512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AD808C4-728A-4EA8-82BB-F5C2C204FB51}"/>
                  </a:ext>
                </a:extLst>
              </p14:cNvPr>
              <p14:cNvContentPartPr/>
              <p14:nvPr/>
            </p14:nvContentPartPr>
            <p14:xfrm>
              <a:off x="2589753" y="5716353"/>
              <a:ext cx="3600" cy="2736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AD808C4-728A-4EA8-82BB-F5C2C204FB5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581113" y="5707713"/>
                <a:ext cx="212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F1029EC8-AEE1-4739-8E54-569170C5008B}"/>
                  </a:ext>
                </a:extLst>
              </p14:cNvPr>
              <p14:cNvContentPartPr/>
              <p14:nvPr/>
            </p14:nvContentPartPr>
            <p14:xfrm>
              <a:off x="2731233" y="5600073"/>
              <a:ext cx="159840" cy="2048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F1029EC8-AEE1-4739-8E54-569170C5008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722233" y="5591073"/>
                <a:ext cx="1774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EA9BD27-55C5-49D6-80CE-35423304948D}"/>
                  </a:ext>
                </a:extLst>
              </p14:cNvPr>
              <p14:cNvContentPartPr/>
              <p14:nvPr/>
            </p14:nvContentPartPr>
            <p14:xfrm>
              <a:off x="2992233" y="5513673"/>
              <a:ext cx="334080" cy="2912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EA9BD27-55C5-49D6-80CE-35423304948D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983593" y="5504673"/>
                <a:ext cx="3517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3EC420A-2143-48CD-9324-7A045C1E21EE}"/>
                  </a:ext>
                </a:extLst>
              </p14:cNvPr>
              <p14:cNvContentPartPr/>
              <p14:nvPr/>
            </p14:nvContentPartPr>
            <p14:xfrm>
              <a:off x="3181593" y="5669553"/>
              <a:ext cx="353880" cy="982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3EC420A-2143-48CD-9324-7A045C1E21EE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172953" y="5660913"/>
                <a:ext cx="371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0BDC9E7-4E33-46A5-9B3B-2B4077EC4D0F}"/>
                  </a:ext>
                </a:extLst>
              </p14:cNvPr>
              <p14:cNvContentPartPr/>
              <p14:nvPr/>
            </p14:nvContentPartPr>
            <p14:xfrm>
              <a:off x="4094553" y="5490633"/>
              <a:ext cx="38880" cy="1699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0BDC9E7-4E33-46A5-9B3B-2B4077EC4D0F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4085913" y="5481993"/>
                <a:ext cx="565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098F0F3-0C5B-4A51-BC06-C8246C544961}"/>
                  </a:ext>
                </a:extLst>
              </p14:cNvPr>
              <p14:cNvContentPartPr/>
              <p14:nvPr/>
            </p14:nvContentPartPr>
            <p14:xfrm>
              <a:off x="4192473" y="5547513"/>
              <a:ext cx="183960" cy="16344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098F0F3-0C5B-4A51-BC06-C8246C54496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4183833" y="5538513"/>
                <a:ext cx="2016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4E5726C-250B-437A-9822-779BF2349BA6}"/>
                  </a:ext>
                </a:extLst>
              </p14:cNvPr>
              <p14:cNvContentPartPr/>
              <p14:nvPr/>
            </p14:nvContentPartPr>
            <p14:xfrm>
              <a:off x="4520793" y="5489913"/>
              <a:ext cx="51480" cy="13752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4E5726C-250B-437A-9822-779BF2349BA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4511793" y="5481273"/>
                <a:ext cx="691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BA6F4AC-45E9-44BA-B789-3C732DBB2158}"/>
                  </a:ext>
                </a:extLst>
              </p14:cNvPr>
              <p14:cNvContentPartPr/>
              <p14:nvPr/>
            </p14:nvContentPartPr>
            <p14:xfrm>
              <a:off x="4947753" y="5477313"/>
              <a:ext cx="42840" cy="2923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BA6F4AC-45E9-44BA-B789-3C732DBB215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938753" y="5468313"/>
                <a:ext cx="604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5B928F4-54B4-486D-9CFB-A99BD50BCAA0}"/>
                  </a:ext>
                </a:extLst>
              </p14:cNvPr>
              <p14:cNvContentPartPr/>
              <p14:nvPr/>
            </p14:nvContentPartPr>
            <p14:xfrm>
              <a:off x="4917513" y="5590713"/>
              <a:ext cx="425160" cy="1274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5B928F4-54B4-486D-9CFB-A99BD50BCAA0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908873" y="5582073"/>
                <a:ext cx="442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803D4994-6F3F-495F-AF1C-0FEB0BCAB4AB}"/>
                  </a:ext>
                </a:extLst>
              </p14:cNvPr>
              <p14:cNvContentPartPr/>
              <p14:nvPr/>
            </p14:nvContentPartPr>
            <p14:xfrm>
              <a:off x="5391993" y="5605113"/>
              <a:ext cx="25560" cy="1530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803D4994-6F3F-495F-AF1C-0FEB0BCAB4AB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382993" y="5596113"/>
                <a:ext cx="432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2D033F12-8C26-46DA-90A2-BA3B744405F1}"/>
                  </a:ext>
                </a:extLst>
              </p14:cNvPr>
              <p14:cNvContentPartPr/>
              <p14:nvPr/>
            </p14:nvContentPartPr>
            <p14:xfrm>
              <a:off x="5550393" y="5617713"/>
              <a:ext cx="217080" cy="1706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2D033F12-8C26-46DA-90A2-BA3B744405F1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541753" y="5609073"/>
                <a:ext cx="2347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11F64E98-EEBB-4DF7-9B15-D634ACFC9A37}"/>
                  </a:ext>
                </a:extLst>
              </p14:cNvPr>
              <p14:cNvContentPartPr/>
              <p14:nvPr/>
            </p14:nvContentPartPr>
            <p14:xfrm>
              <a:off x="5766033" y="5772513"/>
              <a:ext cx="83880" cy="1062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11F64E98-EEBB-4DF7-9B15-D634ACFC9A37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5757033" y="5763873"/>
                <a:ext cx="1015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4E0AB71-2C58-4E27-B625-9977B02D13A3}"/>
                  </a:ext>
                </a:extLst>
              </p14:cNvPr>
              <p14:cNvContentPartPr/>
              <p14:nvPr/>
            </p14:nvContentPartPr>
            <p14:xfrm>
              <a:off x="6306033" y="5574513"/>
              <a:ext cx="243000" cy="1526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4E0AB71-2C58-4E27-B625-9977B02D13A3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6297033" y="5565513"/>
                <a:ext cx="2606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428065E-2CE5-4276-B8FE-65F352B8BFEF}"/>
                  </a:ext>
                </a:extLst>
              </p14:cNvPr>
              <p14:cNvContentPartPr/>
              <p14:nvPr/>
            </p14:nvContentPartPr>
            <p14:xfrm>
              <a:off x="6639753" y="5613033"/>
              <a:ext cx="136440" cy="1537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428065E-2CE5-4276-B8FE-65F352B8BFEF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631113" y="5604033"/>
                <a:ext cx="1540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754865D-ED63-4C40-8C07-0357B79EA52B}"/>
                  </a:ext>
                </a:extLst>
              </p14:cNvPr>
              <p14:cNvContentPartPr/>
              <p14:nvPr/>
            </p14:nvContentPartPr>
            <p14:xfrm>
              <a:off x="6962313" y="5659113"/>
              <a:ext cx="185760" cy="2296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754865D-ED63-4C40-8C07-0357B79EA52B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953313" y="5650113"/>
                <a:ext cx="2034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300BBA2-B3E3-480F-B76F-D7990CCE8472}"/>
                  </a:ext>
                </a:extLst>
              </p14:cNvPr>
              <p14:cNvContentPartPr/>
              <p14:nvPr/>
            </p14:nvContentPartPr>
            <p14:xfrm>
              <a:off x="7239873" y="5546793"/>
              <a:ext cx="313560" cy="24948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300BBA2-B3E3-480F-B76F-D7990CCE8472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7231233" y="5537793"/>
                <a:ext cx="3312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A8E92D8-CE17-4809-B683-3CA10744D150}"/>
                  </a:ext>
                </a:extLst>
              </p14:cNvPr>
              <p14:cNvContentPartPr/>
              <p14:nvPr/>
            </p14:nvContentPartPr>
            <p14:xfrm>
              <a:off x="7388193" y="5605113"/>
              <a:ext cx="150120" cy="2232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A8E92D8-CE17-4809-B683-3CA10744D150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7379553" y="5596113"/>
                <a:ext cx="16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1A8146C-640D-451B-80E2-394992E76DE1}"/>
                  </a:ext>
                </a:extLst>
              </p14:cNvPr>
              <p14:cNvContentPartPr/>
              <p14:nvPr/>
            </p14:nvContentPartPr>
            <p14:xfrm>
              <a:off x="6977073" y="5641113"/>
              <a:ext cx="69120" cy="507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1A8146C-640D-451B-80E2-394992E76DE1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968433" y="5632473"/>
                <a:ext cx="8676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753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704B0CC-8681-468A-BCF9-918BB560D7D7}"/>
              </a:ext>
            </a:extLst>
          </p:cNvPr>
          <p:cNvGrpSpPr/>
          <p:nvPr/>
        </p:nvGrpSpPr>
        <p:grpSpPr>
          <a:xfrm>
            <a:off x="682473" y="328593"/>
            <a:ext cx="1244160" cy="448200"/>
            <a:chOff x="682473" y="328593"/>
            <a:chExt cx="124416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E8E905D-18EC-439A-A436-5D01172CFCF0}"/>
                    </a:ext>
                  </a:extLst>
                </p14:cNvPr>
                <p14:cNvContentPartPr/>
                <p14:nvPr/>
              </p14:nvContentPartPr>
              <p14:xfrm>
                <a:off x="727473" y="328593"/>
                <a:ext cx="109080" cy="448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E8E905D-18EC-439A-A436-5D01172CFCF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8833" y="319593"/>
                  <a:ext cx="1267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16B084E-1407-42AD-93E1-619887EC5515}"/>
                    </a:ext>
                  </a:extLst>
                </p14:cNvPr>
                <p14:cNvContentPartPr/>
                <p14:nvPr/>
              </p14:nvContentPartPr>
              <p14:xfrm>
                <a:off x="682473" y="528753"/>
                <a:ext cx="196920" cy="15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16B084E-1407-42AD-93E1-619887EC55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3833" y="519753"/>
                  <a:ext cx="214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3A69519-AFFE-4066-B072-04833A99F5C5}"/>
                    </a:ext>
                  </a:extLst>
                </p14:cNvPr>
                <p14:cNvContentPartPr/>
                <p14:nvPr/>
              </p14:nvContentPartPr>
              <p14:xfrm>
                <a:off x="983073" y="362433"/>
                <a:ext cx="101520" cy="145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3A69519-AFFE-4066-B072-04833A99F5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4433" y="353793"/>
                  <a:ext cx="119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5A760E-5283-4041-9E3F-134AFAD8DFD5}"/>
                    </a:ext>
                  </a:extLst>
                </p14:cNvPr>
                <p14:cNvContentPartPr/>
                <p14:nvPr/>
              </p14:nvContentPartPr>
              <p14:xfrm>
                <a:off x="1190793" y="436593"/>
                <a:ext cx="56520" cy="262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5A760E-5283-4041-9E3F-134AFAD8DF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1793" y="427593"/>
                  <a:ext cx="74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11FF55-EDF4-4898-B9FA-A3D5F74E385F}"/>
                    </a:ext>
                  </a:extLst>
                </p14:cNvPr>
                <p14:cNvContentPartPr/>
                <p14:nvPr/>
              </p14:nvContentPartPr>
              <p14:xfrm>
                <a:off x="1357113" y="498153"/>
                <a:ext cx="267120" cy="248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11FF55-EDF4-4898-B9FA-A3D5F74E38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8113" y="489513"/>
                  <a:ext cx="284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FCEE97-FC2A-4F18-A93A-3C5C6028FFD6}"/>
                    </a:ext>
                  </a:extLst>
                </p14:cNvPr>
                <p14:cNvContentPartPr/>
                <p14:nvPr/>
              </p14:nvContentPartPr>
              <p14:xfrm>
                <a:off x="1794513" y="633873"/>
                <a:ext cx="132120" cy="13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FCEE97-FC2A-4F18-A93A-3C5C6028FF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5513" y="624873"/>
                  <a:ext cx="149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60DD59-CCDE-4E7B-88D1-08F6209AFA9A}"/>
                    </a:ext>
                  </a:extLst>
                </p14:cNvPr>
                <p14:cNvContentPartPr/>
                <p14:nvPr/>
              </p14:nvContentPartPr>
              <p14:xfrm>
                <a:off x="1787313" y="738273"/>
                <a:ext cx="134640" cy="11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60DD59-CCDE-4E7B-88D1-08F6209AFA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8673" y="729273"/>
                  <a:ext cx="152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038EF9-8F1E-48D4-912E-8E0B87DA2CCE}"/>
              </a:ext>
            </a:extLst>
          </p:cNvPr>
          <p:cNvGrpSpPr/>
          <p:nvPr/>
        </p:nvGrpSpPr>
        <p:grpSpPr>
          <a:xfrm>
            <a:off x="2781633" y="253353"/>
            <a:ext cx="1093320" cy="941760"/>
            <a:chOff x="2781633" y="253353"/>
            <a:chExt cx="1093320" cy="94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512437-8A91-484C-B7EF-E4BBE2E49DA2}"/>
                    </a:ext>
                  </a:extLst>
                </p14:cNvPr>
                <p14:cNvContentPartPr/>
                <p14:nvPr/>
              </p14:nvContentPartPr>
              <p14:xfrm>
                <a:off x="3099513" y="253353"/>
                <a:ext cx="175680" cy="300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512437-8A91-484C-B7EF-E4BBE2E49D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90513" y="244353"/>
                  <a:ext cx="193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6381F93-C828-4B8B-991D-566F74066812}"/>
                    </a:ext>
                  </a:extLst>
                </p14:cNvPr>
                <p14:cNvContentPartPr/>
                <p14:nvPr/>
              </p14:nvContentPartPr>
              <p14:xfrm>
                <a:off x="2781633" y="610473"/>
                <a:ext cx="891360" cy="49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6381F93-C828-4B8B-991D-566F740668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2633" y="601473"/>
                  <a:ext cx="909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C753B6-238D-4E5C-81D2-C3D5D2792AFD}"/>
                    </a:ext>
                  </a:extLst>
                </p14:cNvPr>
                <p14:cNvContentPartPr/>
                <p14:nvPr/>
              </p14:nvContentPartPr>
              <p14:xfrm>
                <a:off x="2814033" y="771033"/>
                <a:ext cx="88560" cy="338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C753B6-238D-4E5C-81D2-C3D5D2792AF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5033" y="762033"/>
                  <a:ext cx="1062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69AF02-EB6C-4CA8-B945-72425A4EEAE4}"/>
                    </a:ext>
                  </a:extLst>
                </p14:cNvPr>
                <p14:cNvContentPartPr/>
                <p14:nvPr/>
              </p14:nvContentPartPr>
              <p14:xfrm>
                <a:off x="2929953" y="899553"/>
                <a:ext cx="223560" cy="181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69AF02-EB6C-4CA8-B945-72425A4EEA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0953" y="890553"/>
                  <a:ext cx="241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AA0DE2-3655-40CF-9ED4-D05CB322F2A9}"/>
                    </a:ext>
                  </a:extLst>
                </p14:cNvPr>
                <p14:cNvContentPartPr/>
                <p14:nvPr/>
              </p14:nvContentPartPr>
              <p14:xfrm>
                <a:off x="3137673" y="1028073"/>
                <a:ext cx="105120" cy="111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AA0DE2-3655-40CF-9ED4-D05CB322F2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29033" y="1019073"/>
                  <a:ext cx="122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948CB9-8621-4873-8EDE-AB2F0AA0E66E}"/>
                    </a:ext>
                  </a:extLst>
                </p14:cNvPr>
                <p14:cNvContentPartPr/>
                <p14:nvPr/>
              </p14:nvContentPartPr>
              <p14:xfrm>
                <a:off x="3317313" y="1023033"/>
                <a:ext cx="129600" cy="16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948CB9-8621-4873-8EDE-AB2F0AA0E6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08673" y="1014033"/>
                  <a:ext cx="147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A1AEB2-ADCE-4336-BBD7-78965D0A4CCA}"/>
                    </a:ext>
                  </a:extLst>
                </p14:cNvPr>
                <p14:cNvContentPartPr/>
                <p14:nvPr/>
              </p14:nvContentPartPr>
              <p14:xfrm>
                <a:off x="3470313" y="931233"/>
                <a:ext cx="267840" cy="194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A1AEB2-ADCE-4336-BBD7-78965D0A4C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61673" y="922593"/>
                  <a:ext cx="285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0934F9C-3C4F-4909-BF83-50EDA073484F}"/>
                    </a:ext>
                  </a:extLst>
                </p14:cNvPr>
                <p14:cNvContentPartPr/>
                <p14:nvPr/>
              </p14:nvContentPartPr>
              <p14:xfrm>
                <a:off x="3776673" y="917913"/>
                <a:ext cx="98280" cy="277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0934F9C-3C4F-4909-BF83-50EDA07348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67673" y="909273"/>
                  <a:ext cx="11592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48B2AC7-4585-4E4F-94D4-C43BEECCF437}"/>
                  </a:ext>
                </a:extLst>
              </p14:cNvPr>
              <p14:cNvContentPartPr/>
              <p14:nvPr/>
            </p14:nvContentPartPr>
            <p14:xfrm>
              <a:off x="3878553" y="708393"/>
              <a:ext cx="816120" cy="26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48B2AC7-4585-4E4F-94D4-C43BEECCF43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69553" y="699753"/>
                <a:ext cx="83376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D79B1F8-989D-4A69-934E-2F7EBB7853C6}"/>
              </a:ext>
            </a:extLst>
          </p:cNvPr>
          <p:cNvGrpSpPr/>
          <p:nvPr/>
        </p:nvGrpSpPr>
        <p:grpSpPr>
          <a:xfrm>
            <a:off x="4138833" y="855993"/>
            <a:ext cx="1335240" cy="345600"/>
            <a:chOff x="4138833" y="855993"/>
            <a:chExt cx="133524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768F2F0-3176-43FF-8DC2-D2890693753E}"/>
                    </a:ext>
                  </a:extLst>
                </p14:cNvPr>
                <p14:cNvContentPartPr/>
                <p14:nvPr/>
              </p14:nvContentPartPr>
              <p14:xfrm>
                <a:off x="4138833" y="855993"/>
                <a:ext cx="61920" cy="288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68F2F0-3176-43FF-8DC2-D2890693753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29833" y="847353"/>
                  <a:ext cx="795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5D93EC2-038E-47B8-B5F4-43FFFF37295C}"/>
                    </a:ext>
                  </a:extLst>
                </p14:cNvPr>
                <p14:cNvContentPartPr/>
                <p14:nvPr/>
              </p14:nvContentPartPr>
              <p14:xfrm>
                <a:off x="4277073" y="940233"/>
                <a:ext cx="188280" cy="190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5D93EC2-038E-47B8-B5F4-43FFFF3729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68073" y="931233"/>
                  <a:ext cx="205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2C8A88-5123-4F9F-B65B-2A3167FD5BB2}"/>
                    </a:ext>
                  </a:extLst>
                </p14:cNvPr>
                <p14:cNvContentPartPr/>
                <p14:nvPr/>
              </p14:nvContentPartPr>
              <p14:xfrm>
                <a:off x="4492713" y="1055793"/>
                <a:ext cx="92880" cy="93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2C8A88-5123-4F9F-B65B-2A3167FD5B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83713" y="1046793"/>
                  <a:ext cx="110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38D5A3-F6BD-484A-BE88-C312F3E34B09}"/>
                    </a:ext>
                  </a:extLst>
                </p14:cNvPr>
                <p14:cNvContentPartPr/>
                <p14:nvPr/>
              </p14:nvContentPartPr>
              <p14:xfrm>
                <a:off x="4696833" y="1039953"/>
                <a:ext cx="151200" cy="18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38D5A3-F6BD-484A-BE88-C312F3E34B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87833" y="1031313"/>
                  <a:ext cx="168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399213-FA8D-48C8-833F-D3BF7511EDF7}"/>
                    </a:ext>
                  </a:extLst>
                </p14:cNvPr>
                <p14:cNvContentPartPr/>
                <p14:nvPr/>
              </p14:nvContentPartPr>
              <p14:xfrm>
                <a:off x="4886193" y="942753"/>
                <a:ext cx="156240" cy="174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399213-FA8D-48C8-833F-D3BF7511ED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77193" y="934113"/>
                  <a:ext cx="173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58AB48-FC26-4AE1-9DE9-40510BBFA480}"/>
                    </a:ext>
                  </a:extLst>
                </p14:cNvPr>
                <p14:cNvContentPartPr/>
                <p14:nvPr/>
              </p14:nvContentPartPr>
              <p14:xfrm>
                <a:off x="5103273" y="1024113"/>
                <a:ext cx="182160" cy="177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58AB48-FC26-4AE1-9DE9-40510BBFA4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94633" y="1015113"/>
                  <a:ext cx="199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D04C001-1C04-41A9-BEBC-DB213448AA80}"/>
                    </a:ext>
                  </a:extLst>
                </p14:cNvPr>
                <p14:cNvContentPartPr/>
                <p14:nvPr/>
              </p14:nvContentPartPr>
              <p14:xfrm>
                <a:off x="5299473" y="893073"/>
                <a:ext cx="174600" cy="293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D04C001-1C04-41A9-BEBC-DB213448AA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90833" y="884073"/>
                  <a:ext cx="19224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5A80A8-D0F5-45F7-B71B-2AF4ED8A2F9E}"/>
              </a:ext>
            </a:extLst>
          </p:cNvPr>
          <p:cNvGrpSpPr/>
          <p:nvPr/>
        </p:nvGrpSpPr>
        <p:grpSpPr>
          <a:xfrm>
            <a:off x="5786913" y="390153"/>
            <a:ext cx="357480" cy="356400"/>
            <a:chOff x="5786913" y="390153"/>
            <a:chExt cx="35748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F2FED49-6A1A-460F-8776-4D4B4F47E563}"/>
                    </a:ext>
                  </a:extLst>
                </p14:cNvPr>
                <p14:cNvContentPartPr/>
                <p14:nvPr/>
              </p14:nvContentPartPr>
              <p14:xfrm>
                <a:off x="5786913" y="390153"/>
                <a:ext cx="174240" cy="356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F2FED49-6A1A-460F-8776-4D4B4F47E5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78273" y="381513"/>
                  <a:ext cx="1918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46D453A-AF76-4BFE-A658-7D3FD2200404}"/>
                    </a:ext>
                  </a:extLst>
                </p14:cNvPr>
                <p14:cNvContentPartPr/>
                <p14:nvPr/>
              </p14:nvContentPartPr>
              <p14:xfrm>
                <a:off x="6051513" y="573393"/>
                <a:ext cx="92880" cy="105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46D453A-AF76-4BFE-A658-7D3FD220040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42513" y="564753"/>
                  <a:ext cx="1105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D93974-B55E-403F-8E87-81B52C3C2406}"/>
              </a:ext>
            </a:extLst>
          </p:cNvPr>
          <p:cNvGrpSpPr/>
          <p:nvPr/>
        </p:nvGrpSpPr>
        <p:grpSpPr>
          <a:xfrm>
            <a:off x="6470553" y="486273"/>
            <a:ext cx="208800" cy="275040"/>
            <a:chOff x="6470553" y="486273"/>
            <a:chExt cx="20880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1DAD73-A8A9-46E3-8D7B-99AB33B8535D}"/>
                    </a:ext>
                  </a:extLst>
                </p14:cNvPr>
                <p14:cNvContentPartPr/>
                <p14:nvPr/>
              </p14:nvContentPartPr>
              <p14:xfrm>
                <a:off x="6470553" y="601113"/>
                <a:ext cx="208800" cy="21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1DAD73-A8A9-46E3-8D7B-99AB33B8535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61913" y="592473"/>
                  <a:ext cx="226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5D9B7C-08D6-4BBF-B074-7C0F7B27ADD6}"/>
                    </a:ext>
                  </a:extLst>
                </p14:cNvPr>
                <p14:cNvContentPartPr/>
                <p14:nvPr/>
              </p14:nvContentPartPr>
              <p14:xfrm>
                <a:off x="6558393" y="486273"/>
                <a:ext cx="52920" cy="275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5D9B7C-08D6-4BBF-B074-7C0F7B27AD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49753" y="477273"/>
                  <a:ext cx="7056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7A7200F-0D48-46FE-B992-9804B6A3F22C}"/>
                  </a:ext>
                </a:extLst>
              </p14:cNvPr>
              <p14:cNvContentPartPr/>
              <p14:nvPr/>
            </p14:nvContentPartPr>
            <p14:xfrm>
              <a:off x="7943673" y="278913"/>
              <a:ext cx="159480" cy="2458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7A7200F-0D48-46FE-B992-9804B6A3F22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935033" y="269913"/>
                <a:ext cx="1771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FC55499-DB0D-4BCF-A057-FF56E85E3EF3}"/>
                  </a:ext>
                </a:extLst>
              </p14:cNvPr>
              <p14:cNvContentPartPr/>
              <p14:nvPr/>
            </p14:nvContentPartPr>
            <p14:xfrm>
              <a:off x="7538313" y="650073"/>
              <a:ext cx="1248840" cy="101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FC55499-DB0D-4BCF-A057-FF56E85E3EF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29313" y="641433"/>
                <a:ext cx="126648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608D9EDB-C562-49FC-998A-7D5F182E6E7E}"/>
              </a:ext>
            </a:extLst>
          </p:cNvPr>
          <p:cNvGrpSpPr/>
          <p:nvPr/>
        </p:nvGrpSpPr>
        <p:grpSpPr>
          <a:xfrm>
            <a:off x="7154553" y="975153"/>
            <a:ext cx="1409040" cy="383400"/>
            <a:chOff x="7154553" y="975153"/>
            <a:chExt cx="140904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0E5BA6E-2E83-4FA1-8A80-3877812C88C6}"/>
                    </a:ext>
                  </a:extLst>
                </p14:cNvPr>
                <p14:cNvContentPartPr/>
                <p14:nvPr/>
              </p14:nvContentPartPr>
              <p14:xfrm>
                <a:off x="7154553" y="975153"/>
                <a:ext cx="98280" cy="328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0E5BA6E-2E83-4FA1-8A80-3877812C88C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45553" y="966153"/>
                  <a:ext cx="115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7EA6A8D-82FD-4ABF-9AA2-881D7C82A870}"/>
                    </a:ext>
                  </a:extLst>
                </p14:cNvPr>
                <p14:cNvContentPartPr/>
                <p14:nvPr/>
              </p14:nvContentPartPr>
              <p14:xfrm>
                <a:off x="7351113" y="1043913"/>
                <a:ext cx="147960" cy="189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7EA6A8D-82FD-4ABF-9AA2-881D7C82A8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42473" y="1034913"/>
                  <a:ext cx="165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F1DDCCF-6398-4FA4-94E8-2357D5F70F29}"/>
                    </a:ext>
                  </a:extLst>
                </p14:cNvPr>
                <p14:cNvContentPartPr/>
                <p14:nvPr/>
              </p14:nvContentPartPr>
              <p14:xfrm>
                <a:off x="7554873" y="1188633"/>
                <a:ext cx="36720" cy="157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F1DDCCF-6398-4FA4-94E8-2357D5F70F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45873" y="1179633"/>
                  <a:ext cx="54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EEE1566-7BEC-4D2A-B968-0FB34CC5DA27}"/>
                    </a:ext>
                  </a:extLst>
                </p14:cNvPr>
                <p14:cNvContentPartPr/>
                <p14:nvPr/>
              </p14:nvContentPartPr>
              <p14:xfrm>
                <a:off x="7781313" y="1206993"/>
                <a:ext cx="192240" cy="35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EEE1566-7BEC-4D2A-B968-0FB34CC5DA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72313" y="1197993"/>
                  <a:ext cx="209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65DFF8-C1BE-4728-817B-1B9815D6587C}"/>
                    </a:ext>
                  </a:extLst>
                </p14:cNvPr>
                <p14:cNvContentPartPr/>
                <p14:nvPr/>
              </p14:nvContentPartPr>
              <p14:xfrm>
                <a:off x="8067873" y="1079553"/>
                <a:ext cx="163800" cy="196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65DFF8-C1BE-4728-817B-1B9815D658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58873" y="1070553"/>
                  <a:ext cx="181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B1C6C36-959B-4131-940A-627C0C36CDF0}"/>
                    </a:ext>
                  </a:extLst>
                </p14:cNvPr>
                <p14:cNvContentPartPr/>
                <p14:nvPr/>
              </p14:nvContentPartPr>
              <p14:xfrm>
                <a:off x="8352273" y="1174233"/>
                <a:ext cx="88920" cy="91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B1C6C36-959B-4131-940A-627C0C36CD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43633" y="1165593"/>
                  <a:ext cx="106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DE00A56-37DE-4B50-97F0-3062975320D7}"/>
                    </a:ext>
                  </a:extLst>
                </p14:cNvPr>
                <p14:cNvContentPartPr/>
                <p14:nvPr/>
              </p14:nvContentPartPr>
              <p14:xfrm>
                <a:off x="8444073" y="1001073"/>
                <a:ext cx="119520" cy="357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DE00A56-37DE-4B50-97F0-3062975320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35433" y="992073"/>
                  <a:ext cx="13716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F4783E8-35C1-496B-8006-1560746BBEE0}"/>
              </a:ext>
            </a:extLst>
          </p:cNvPr>
          <p:cNvGrpSpPr/>
          <p:nvPr/>
        </p:nvGrpSpPr>
        <p:grpSpPr>
          <a:xfrm>
            <a:off x="8790393" y="1009353"/>
            <a:ext cx="1476720" cy="442440"/>
            <a:chOff x="8790393" y="1009353"/>
            <a:chExt cx="14767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84B73E-0D9B-46E3-8276-1E713A5B2F39}"/>
                    </a:ext>
                  </a:extLst>
                </p14:cNvPr>
                <p14:cNvContentPartPr/>
                <p14:nvPr/>
              </p14:nvContentPartPr>
              <p14:xfrm>
                <a:off x="8790393" y="1009353"/>
                <a:ext cx="94320" cy="351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84B73E-0D9B-46E3-8276-1E713A5B2F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81753" y="1000713"/>
                  <a:ext cx="111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34B4149-437C-4B8D-B368-DF290B0D7872}"/>
                    </a:ext>
                  </a:extLst>
                </p14:cNvPr>
                <p14:cNvContentPartPr/>
                <p14:nvPr/>
              </p14:nvContentPartPr>
              <p14:xfrm>
                <a:off x="8991633" y="1061553"/>
                <a:ext cx="204840" cy="205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34B4149-437C-4B8D-B368-DF290B0D78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82993" y="1052913"/>
                  <a:ext cx="222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872D6BE-C9D1-4354-955C-7FC70BE31F7D}"/>
                    </a:ext>
                  </a:extLst>
                </p14:cNvPr>
                <p14:cNvContentPartPr/>
                <p14:nvPr/>
              </p14:nvContentPartPr>
              <p14:xfrm>
                <a:off x="9223833" y="1173513"/>
                <a:ext cx="283680" cy="204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872D6BE-C9D1-4354-955C-7FC70BE31F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14833" y="1164873"/>
                  <a:ext cx="301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D4BC00-2F8E-4CE0-9584-9AE0540E5D5A}"/>
                    </a:ext>
                  </a:extLst>
                </p14:cNvPr>
                <p14:cNvContentPartPr/>
                <p14:nvPr/>
              </p14:nvContentPartPr>
              <p14:xfrm>
                <a:off x="9569433" y="1119153"/>
                <a:ext cx="196560" cy="236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D4BC00-2F8E-4CE0-9584-9AE0540E5D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60433" y="1110153"/>
                  <a:ext cx="214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97A607-4219-407F-91FC-4A6B156DF310}"/>
                    </a:ext>
                  </a:extLst>
                </p14:cNvPr>
                <p14:cNvContentPartPr/>
                <p14:nvPr/>
              </p14:nvContentPartPr>
              <p14:xfrm>
                <a:off x="9875793" y="1292313"/>
                <a:ext cx="146880" cy="141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97A607-4219-407F-91FC-4A6B156DF31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67153" y="1283313"/>
                  <a:ext cx="164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59E2C56-5AF9-4989-B68D-B694BB4A1031}"/>
                    </a:ext>
                  </a:extLst>
                </p14:cNvPr>
                <p14:cNvContentPartPr/>
                <p14:nvPr/>
              </p14:nvContentPartPr>
              <p14:xfrm>
                <a:off x="10119153" y="1105473"/>
                <a:ext cx="147960" cy="346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59E2C56-5AF9-4989-B68D-B694BB4A10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10513" y="1096473"/>
                  <a:ext cx="16560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132FCB-2B03-4ACE-833D-8AE4F275F2E5}"/>
              </a:ext>
            </a:extLst>
          </p:cNvPr>
          <p:cNvGrpSpPr/>
          <p:nvPr/>
        </p:nvGrpSpPr>
        <p:grpSpPr>
          <a:xfrm>
            <a:off x="10258833" y="353433"/>
            <a:ext cx="360360" cy="349920"/>
            <a:chOff x="10258833" y="353433"/>
            <a:chExt cx="36036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48C2567-7624-4530-A051-B410B43392CF}"/>
                    </a:ext>
                  </a:extLst>
                </p14:cNvPr>
                <p14:cNvContentPartPr/>
                <p14:nvPr/>
              </p14:nvContentPartPr>
              <p14:xfrm>
                <a:off x="10258833" y="353433"/>
                <a:ext cx="241920" cy="349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48C2567-7624-4530-A051-B410B43392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50193" y="344433"/>
                  <a:ext cx="259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8B899C-37DF-4D3D-A5CC-9E32FB4FD8AA}"/>
                    </a:ext>
                  </a:extLst>
                </p14:cNvPr>
                <p14:cNvContentPartPr/>
                <p14:nvPr/>
              </p14:nvContentPartPr>
              <p14:xfrm>
                <a:off x="10557993" y="477633"/>
                <a:ext cx="61200" cy="180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8B899C-37DF-4D3D-A5CC-9E32FB4FD8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49353" y="468633"/>
                  <a:ext cx="788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0F15A55-7D38-4155-962D-63F06A1088EB}"/>
              </a:ext>
            </a:extLst>
          </p:cNvPr>
          <p:cNvGrpSpPr/>
          <p:nvPr/>
        </p:nvGrpSpPr>
        <p:grpSpPr>
          <a:xfrm>
            <a:off x="1776153" y="1826913"/>
            <a:ext cx="188280" cy="250920"/>
            <a:chOff x="1776153" y="1826913"/>
            <a:chExt cx="18828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F324F4-56EF-43EF-BBA2-394E25ED0400}"/>
                    </a:ext>
                  </a:extLst>
                </p14:cNvPr>
                <p14:cNvContentPartPr/>
                <p14:nvPr/>
              </p14:nvContentPartPr>
              <p14:xfrm>
                <a:off x="1776153" y="1897833"/>
                <a:ext cx="188280" cy="19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F324F4-56EF-43EF-BBA2-394E25ED04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67513" y="1889193"/>
                  <a:ext cx="205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799BFDE-90F2-4CC8-9AD4-1D946326C200}"/>
                    </a:ext>
                  </a:extLst>
                </p14:cNvPr>
                <p14:cNvContentPartPr/>
                <p14:nvPr/>
              </p14:nvContentPartPr>
              <p14:xfrm>
                <a:off x="1922313" y="1826913"/>
                <a:ext cx="30960" cy="250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799BFDE-90F2-4CC8-9AD4-1D946326C2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13313" y="1818273"/>
                  <a:ext cx="4860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69B28A-DDC7-4389-AF6C-152875D1943A}"/>
              </a:ext>
            </a:extLst>
          </p:cNvPr>
          <p:cNvGrpSpPr/>
          <p:nvPr/>
        </p:nvGrpSpPr>
        <p:grpSpPr>
          <a:xfrm>
            <a:off x="2230113" y="1707753"/>
            <a:ext cx="3440520" cy="1225080"/>
            <a:chOff x="2230113" y="1707753"/>
            <a:chExt cx="3440520" cy="12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7A96134-AD5D-489D-872D-04821FCA33F1}"/>
                    </a:ext>
                  </a:extLst>
                </p14:cNvPr>
                <p14:cNvContentPartPr/>
                <p14:nvPr/>
              </p14:nvContentPartPr>
              <p14:xfrm>
                <a:off x="2508393" y="1707753"/>
                <a:ext cx="175320" cy="275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7A96134-AD5D-489D-872D-04821FCA33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99393" y="1699113"/>
                  <a:ext cx="192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93931A-43C7-42F5-9D28-377771DF60C1}"/>
                    </a:ext>
                  </a:extLst>
                </p14:cNvPr>
                <p14:cNvContentPartPr/>
                <p14:nvPr/>
              </p14:nvContentPartPr>
              <p14:xfrm>
                <a:off x="2230113" y="2084313"/>
                <a:ext cx="1096920" cy="11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93931A-43C7-42F5-9D28-377771DF60C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21113" y="2075673"/>
                  <a:ext cx="1114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CEFF188-395A-4933-A1F9-721B4D28E460}"/>
                    </a:ext>
                  </a:extLst>
                </p14:cNvPr>
                <p14:cNvContentPartPr/>
                <p14:nvPr/>
              </p14:nvContentPartPr>
              <p14:xfrm>
                <a:off x="2372673" y="2367273"/>
                <a:ext cx="58680" cy="275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CEFF188-395A-4933-A1F9-721B4D28E4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64033" y="2358633"/>
                  <a:ext cx="76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37FAF82-D572-4F77-83C6-58E8A3570CEC}"/>
                    </a:ext>
                  </a:extLst>
                </p14:cNvPr>
                <p14:cNvContentPartPr/>
                <p14:nvPr/>
              </p14:nvContentPartPr>
              <p14:xfrm>
                <a:off x="2495793" y="2430273"/>
                <a:ext cx="166680" cy="210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37FAF82-D572-4F77-83C6-58E8A3570C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87153" y="2421273"/>
                  <a:ext cx="184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D56BD33-8ED7-4757-BC19-52DA94684CDE}"/>
                    </a:ext>
                  </a:extLst>
                </p14:cNvPr>
                <p14:cNvContentPartPr/>
                <p14:nvPr/>
              </p14:nvContentPartPr>
              <p14:xfrm>
                <a:off x="2686593" y="2509113"/>
                <a:ext cx="149760" cy="227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D56BD33-8ED7-4757-BC19-52DA94684C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77593" y="2500473"/>
                  <a:ext cx="1674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986AA5-6620-490A-BD93-3F85D1C71872}"/>
                    </a:ext>
                  </a:extLst>
                </p14:cNvPr>
                <p14:cNvContentPartPr/>
                <p14:nvPr/>
              </p14:nvContentPartPr>
              <p14:xfrm>
                <a:off x="2910873" y="2608833"/>
                <a:ext cx="147960" cy="25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986AA5-6620-490A-BD93-3F85D1C718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02233" y="2599833"/>
                  <a:ext cx="165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C29C3B-312E-48BB-8ED4-E4F9016E289A}"/>
                    </a:ext>
                  </a:extLst>
                </p14:cNvPr>
                <p14:cNvContentPartPr/>
                <p14:nvPr/>
              </p14:nvContentPartPr>
              <p14:xfrm>
                <a:off x="3114633" y="2519193"/>
                <a:ext cx="105120" cy="221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C29C3B-312E-48BB-8ED4-E4F9016E289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05633" y="2510193"/>
                  <a:ext cx="122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F0F53B8-8D5F-4DB8-923E-76DE7565F45E}"/>
                    </a:ext>
                  </a:extLst>
                </p14:cNvPr>
                <p14:cNvContentPartPr/>
                <p14:nvPr/>
              </p14:nvContentPartPr>
              <p14:xfrm>
                <a:off x="3355833" y="2672553"/>
                <a:ext cx="89280" cy="97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F0F53B8-8D5F-4DB8-923E-76DE7565F45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46833" y="2663913"/>
                  <a:ext cx="106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B9EDEF6-C3A8-4434-8BF4-6FDB020B2A63}"/>
                    </a:ext>
                  </a:extLst>
                </p14:cNvPr>
                <p14:cNvContentPartPr/>
                <p14:nvPr/>
              </p14:nvContentPartPr>
              <p14:xfrm>
                <a:off x="3449073" y="2484633"/>
                <a:ext cx="183600" cy="403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B9EDEF6-C3A8-4434-8BF4-6FDB020B2A6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40433" y="2475633"/>
                  <a:ext cx="2012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393820-BDAA-4756-80D6-761F53CFBFC0}"/>
                    </a:ext>
                  </a:extLst>
                </p14:cNvPr>
                <p14:cNvContentPartPr/>
                <p14:nvPr/>
              </p14:nvContentPartPr>
              <p14:xfrm>
                <a:off x="3795393" y="2460513"/>
                <a:ext cx="75240" cy="259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393820-BDAA-4756-80D6-761F53CFBF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86753" y="2451513"/>
                  <a:ext cx="92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5A3C8BA-3224-4E4F-8354-9722EE7C3340}"/>
                    </a:ext>
                  </a:extLst>
                </p14:cNvPr>
                <p14:cNvContentPartPr/>
                <p14:nvPr/>
              </p14:nvContentPartPr>
              <p14:xfrm>
                <a:off x="3909153" y="2497593"/>
                <a:ext cx="188280" cy="231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5A3C8BA-3224-4E4F-8354-9722EE7C33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00513" y="2488953"/>
                  <a:ext cx="205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9B2271-96EC-4977-BE7C-4954AA9EA0D5}"/>
                    </a:ext>
                  </a:extLst>
                </p14:cNvPr>
                <p14:cNvContentPartPr/>
                <p14:nvPr/>
              </p14:nvContentPartPr>
              <p14:xfrm>
                <a:off x="4177713" y="2618193"/>
                <a:ext cx="144360" cy="132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9B2271-96EC-4977-BE7C-4954AA9EA0D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69073" y="2609193"/>
                  <a:ext cx="162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E09A198-C78A-4D3F-9CAE-FE4A904110AC}"/>
                    </a:ext>
                  </a:extLst>
                </p14:cNvPr>
                <p14:cNvContentPartPr/>
                <p14:nvPr/>
              </p14:nvContentPartPr>
              <p14:xfrm>
                <a:off x="4377873" y="2663553"/>
                <a:ext cx="99000" cy="13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E09A198-C78A-4D3F-9CAE-FE4A904110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69233" y="2654553"/>
                  <a:ext cx="116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E6D46FD-C4A1-43E9-8795-F2842B71AF4A}"/>
                    </a:ext>
                  </a:extLst>
                </p14:cNvPr>
                <p14:cNvContentPartPr/>
                <p14:nvPr/>
              </p14:nvContentPartPr>
              <p14:xfrm>
                <a:off x="4533393" y="2570313"/>
                <a:ext cx="203040" cy="153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E6D46FD-C4A1-43E9-8795-F2842B71AF4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24393" y="2561313"/>
                  <a:ext cx="220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9974BAD-F3D2-4C24-83EE-E939BB876B46}"/>
                    </a:ext>
                  </a:extLst>
                </p14:cNvPr>
                <p14:cNvContentPartPr/>
                <p14:nvPr/>
              </p14:nvContentPartPr>
              <p14:xfrm>
                <a:off x="4791513" y="2670753"/>
                <a:ext cx="34920" cy="137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9974BAD-F3D2-4C24-83EE-E939BB876B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82513" y="2661753"/>
                  <a:ext cx="52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B1D50F8-6183-4CCF-AC03-B5134D646A63}"/>
                    </a:ext>
                  </a:extLst>
                </p14:cNvPr>
                <p14:cNvContentPartPr/>
                <p14:nvPr/>
              </p14:nvContentPartPr>
              <p14:xfrm>
                <a:off x="4988793" y="2549793"/>
                <a:ext cx="188280" cy="383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B1D50F8-6183-4CCF-AC03-B5134D646A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79793" y="2541153"/>
                  <a:ext cx="2059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4730095-2B2D-479B-888F-E0C01CF5E249}"/>
                    </a:ext>
                  </a:extLst>
                </p14:cNvPr>
                <p14:cNvContentPartPr/>
                <p14:nvPr/>
              </p14:nvContentPartPr>
              <p14:xfrm>
                <a:off x="5169513" y="1939953"/>
                <a:ext cx="212040" cy="401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4730095-2B2D-479B-888F-E0C01CF5E2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60513" y="1930953"/>
                  <a:ext cx="229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17A00DE-0971-49C3-9504-E36E06D94DE3}"/>
                    </a:ext>
                  </a:extLst>
                </p14:cNvPr>
                <p14:cNvContentPartPr/>
                <p14:nvPr/>
              </p14:nvContentPartPr>
              <p14:xfrm>
                <a:off x="5438793" y="2105193"/>
                <a:ext cx="231840" cy="208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17A00DE-0971-49C3-9504-E36E06D94DE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30153" y="2096193"/>
                  <a:ext cx="24948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E9692C8-44C5-4DC8-B906-84393C62CA9C}"/>
                  </a:ext>
                </a:extLst>
              </p14:cNvPr>
              <p14:cNvContentPartPr/>
              <p14:nvPr/>
            </p14:nvContentPartPr>
            <p14:xfrm>
              <a:off x="7105953" y="2297793"/>
              <a:ext cx="563040" cy="342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E9692C8-44C5-4DC8-B906-84393C62CA9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096953" y="2288793"/>
                <a:ext cx="58068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5E4BFCCE-6522-4B6C-9B83-FB1C273B8B33}"/>
              </a:ext>
            </a:extLst>
          </p:cNvPr>
          <p:cNvGrpSpPr/>
          <p:nvPr/>
        </p:nvGrpSpPr>
        <p:grpSpPr>
          <a:xfrm>
            <a:off x="8136993" y="1928073"/>
            <a:ext cx="902160" cy="756000"/>
            <a:chOff x="8136993" y="1928073"/>
            <a:chExt cx="902160" cy="75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ED62734-BB9F-486A-AD99-B9FE632D74F4}"/>
                    </a:ext>
                  </a:extLst>
                </p14:cNvPr>
                <p14:cNvContentPartPr/>
                <p14:nvPr/>
              </p14:nvContentPartPr>
              <p14:xfrm>
                <a:off x="8328153" y="2114193"/>
                <a:ext cx="54720" cy="210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ED62734-BB9F-486A-AD99-B9FE632D74F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19153" y="2105193"/>
                  <a:ext cx="72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26863BA-70C0-4A2B-93FD-5A2244CBC3A3}"/>
                    </a:ext>
                  </a:extLst>
                </p14:cNvPr>
                <p14:cNvContentPartPr/>
                <p14:nvPr/>
              </p14:nvContentPartPr>
              <p14:xfrm>
                <a:off x="8301513" y="2109153"/>
                <a:ext cx="305640" cy="321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26863BA-70C0-4A2B-93FD-5A2244CBC3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2873" y="2100153"/>
                  <a:ext cx="3232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E3DD771-267C-4112-A1DD-7513EE7A93CB}"/>
                    </a:ext>
                  </a:extLst>
                </p14:cNvPr>
                <p14:cNvContentPartPr/>
                <p14:nvPr/>
              </p14:nvContentPartPr>
              <p14:xfrm>
                <a:off x="8136993" y="1928073"/>
                <a:ext cx="902160" cy="756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E3DD771-267C-4112-A1DD-7513EE7A93C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27993" y="1919073"/>
                  <a:ext cx="919800" cy="77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3ECF14D-BF63-4C88-9D53-2C783E711D88}"/>
              </a:ext>
            </a:extLst>
          </p:cNvPr>
          <p:cNvGrpSpPr/>
          <p:nvPr/>
        </p:nvGrpSpPr>
        <p:grpSpPr>
          <a:xfrm>
            <a:off x="423633" y="3554913"/>
            <a:ext cx="1316160" cy="428400"/>
            <a:chOff x="423633" y="3554913"/>
            <a:chExt cx="131616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46BF4D-4282-4427-ADA5-384F315A61F6}"/>
                    </a:ext>
                  </a:extLst>
                </p14:cNvPr>
                <p14:cNvContentPartPr/>
                <p14:nvPr/>
              </p14:nvContentPartPr>
              <p14:xfrm>
                <a:off x="456753" y="3554913"/>
                <a:ext cx="122760" cy="428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946BF4D-4282-4427-ADA5-384F315A61F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8113" y="3545913"/>
                  <a:ext cx="140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CC9CF28-39FE-4923-A42D-C9536EBCFA33}"/>
                    </a:ext>
                  </a:extLst>
                </p14:cNvPr>
                <p14:cNvContentPartPr/>
                <p14:nvPr/>
              </p14:nvContentPartPr>
              <p14:xfrm>
                <a:off x="423633" y="3728793"/>
                <a:ext cx="237960" cy="39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CC9CF28-39FE-4923-A42D-C9536EBCFA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4993" y="3719793"/>
                  <a:ext cx="255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176BC7F-759C-4ED3-A42E-23150A38068F}"/>
                    </a:ext>
                  </a:extLst>
                </p14:cNvPr>
                <p14:cNvContentPartPr/>
                <p14:nvPr/>
              </p14:nvContentPartPr>
              <p14:xfrm>
                <a:off x="719553" y="3561033"/>
                <a:ext cx="96480" cy="138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176BC7F-759C-4ED3-A42E-23150A38068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0913" y="3552393"/>
                  <a:ext cx="114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8D6D1F-7AF8-42E1-8D6E-F880532B32B5}"/>
                    </a:ext>
                  </a:extLst>
                </p14:cNvPr>
                <p14:cNvContentPartPr/>
                <p14:nvPr/>
              </p14:nvContentPartPr>
              <p14:xfrm>
                <a:off x="918633" y="3633753"/>
                <a:ext cx="52560" cy="315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8D6D1F-7AF8-42E1-8D6E-F880532B32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9633" y="3624753"/>
                  <a:ext cx="702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5B87690-2841-4F47-B1A4-D1D3F72D5457}"/>
                    </a:ext>
                  </a:extLst>
                </p14:cNvPr>
                <p14:cNvContentPartPr/>
                <p14:nvPr/>
              </p14:nvContentPartPr>
              <p14:xfrm>
                <a:off x="1049673" y="3741393"/>
                <a:ext cx="151920" cy="166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5B87690-2841-4F47-B1A4-D1D3F72D54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0673" y="3732753"/>
                  <a:ext cx="169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CB72A8E-41E3-4AD2-A638-047F02EEE5C4}"/>
                    </a:ext>
                  </a:extLst>
                </p14:cNvPr>
                <p14:cNvContentPartPr/>
                <p14:nvPr/>
              </p14:nvContentPartPr>
              <p14:xfrm>
                <a:off x="1237953" y="3850113"/>
                <a:ext cx="105120" cy="82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CB72A8E-41E3-4AD2-A638-047F02EEE5C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29313" y="3841473"/>
                  <a:ext cx="122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A394917-8964-464F-834A-6A330182682D}"/>
                    </a:ext>
                  </a:extLst>
                </p14:cNvPr>
                <p14:cNvContentPartPr/>
                <p14:nvPr/>
              </p14:nvContentPartPr>
              <p14:xfrm>
                <a:off x="1396353" y="3701793"/>
                <a:ext cx="343440" cy="257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A394917-8964-464F-834A-6A330182682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87353" y="3692793"/>
                  <a:ext cx="361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2FBC645-1047-4F21-9912-3E3A99E0A5BE}"/>
                    </a:ext>
                  </a:extLst>
                </p14:cNvPr>
                <p14:cNvContentPartPr/>
                <p14:nvPr/>
              </p14:nvContentPartPr>
              <p14:xfrm>
                <a:off x="1606593" y="3953073"/>
                <a:ext cx="110880" cy="13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2FBC645-1047-4F21-9912-3E3A99E0A5B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97953" y="3944433"/>
                  <a:ext cx="1285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2D8AEE3-ABC7-4438-B32E-BD86B56AB78A}"/>
              </a:ext>
            </a:extLst>
          </p:cNvPr>
          <p:cNvGrpSpPr/>
          <p:nvPr/>
        </p:nvGrpSpPr>
        <p:grpSpPr>
          <a:xfrm>
            <a:off x="2888913" y="3516393"/>
            <a:ext cx="1566720" cy="402480"/>
            <a:chOff x="2888913" y="3516393"/>
            <a:chExt cx="156672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E2E6C65-6A7C-48BB-89C8-C83EEA0688A3}"/>
                    </a:ext>
                  </a:extLst>
                </p14:cNvPr>
                <p14:cNvContentPartPr/>
                <p14:nvPr/>
              </p14:nvContentPartPr>
              <p14:xfrm>
                <a:off x="3065673" y="3516393"/>
                <a:ext cx="1800" cy="9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E2E6C65-6A7C-48BB-89C8-C83EEA0688A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56673" y="3507753"/>
                  <a:ext cx="19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5C54325-2A44-4794-85DA-C9634DDB2AFF}"/>
                    </a:ext>
                  </a:extLst>
                </p14:cNvPr>
                <p14:cNvContentPartPr/>
                <p14:nvPr/>
              </p14:nvContentPartPr>
              <p14:xfrm>
                <a:off x="3033633" y="3519273"/>
                <a:ext cx="181080" cy="253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5C54325-2A44-4794-85DA-C9634DDB2A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24993" y="3510273"/>
                  <a:ext cx="198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915774A-F6A6-4B69-931D-9757C468ABA8}"/>
                    </a:ext>
                  </a:extLst>
                </p14:cNvPr>
                <p14:cNvContentPartPr/>
                <p14:nvPr/>
              </p14:nvContentPartPr>
              <p14:xfrm>
                <a:off x="2888913" y="3859113"/>
                <a:ext cx="1566720" cy="59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915774A-F6A6-4B69-931D-9757C468AB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79913" y="3850113"/>
                  <a:ext cx="15843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7010EAA-9E0F-4394-86DD-7AAFAB68A34A}"/>
              </a:ext>
            </a:extLst>
          </p:cNvPr>
          <p:cNvGrpSpPr/>
          <p:nvPr/>
        </p:nvGrpSpPr>
        <p:grpSpPr>
          <a:xfrm>
            <a:off x="2614953" y="4099593"/>
            <a:ext cx="1362240" cy="434160"/>
            <a:chOff x="2614953" y="4099593"/>
            <a:chExt cx="136224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2C14D6C-4248-4594-BB1B-99C447BBCAAB}"/>
                    </a:ext>
                  </a:extLst>
                </p14:cNvPr>
                <p14:cNvContentPartPr/>
                <p14:nvPr/>
              </p14:nvContentPartPr>
              <p14:xfrm>
                <a:off x="2614953" y="4099593"/>
                <a:ext cx="81000" cy="285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2C14D6C-4248-4594-BB1B-99C447BBCAA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06313" y="4090593"/>
                  <a:ext cx="98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0B90B6E-9F0B-46B9-BEAC-7F14230A0877}"/>
                    </a:ext>
                  </a:extLst>
                </p14:cNvPr>
                <p14:cNvContentPartPr/>
                <p14:nvPr/>
              </p14:nvContentPartPr>
              <p14:xfrm>
                <a:off x="2774433" y="4197153"/>
                <a:ext cx="293760" cy="194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0B90B6E-9F0B-46B9-BEAC-7F14230A087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65793" y="4188513"/>
                  <a:ext cx="311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C29ADD5-19C8-4029-BDC1-726D26F817AC}"/>
                    </a:ext>
                  </a:extLst>
                </p14:cNvPr>
                <p14:cNvContentPartPr/>
                <p14:nvPr/>
              </p14:nvContentPartPr>
              <p14:xfrm>
                <a:off x="3158913" y="4356633"/>
                <a:ext cx="203040" cy="23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C29ADD5-19C8-4029-BDC1-726D26F817A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49913" y="4347633"/>
                  <a:ext cx="220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410EF65-2C66-45C1-B388-7DF42BD43770}"/>
                    </a:ext>
                  </a:extLst>
                </p14:cNvPr>
                <p14:cNvContentPartPr/>
                <p14:nvPr/>
              </p14:nvContentPartPr>
              <p14:xfrm>
                <a:off x="3430353" y="4241073"/>
                <a:ext cx="311400" cy="212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410EF65-2C66-45C1-B388-7DF42BD4377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21353" y="4232433"/>
                  <a:ext cx="329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A7B4E3-74FD-4DEE-9475-A90136132C73}"/>
                    </a:ext>
                  </a:extLst>
                </p14:cNvPr>
                <p14:cNvContentPartPr/>
                <p14:nvPr/>
              </p14:nvContentPartPr>
              <p14:xfrm>
                <a:off x="3876753" y="4247193"/>
                <a:ext cx="100440" cy="286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A7B4E3-74FD-4DEE-9475-A90136132C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68113" y="4238193"/>
                  <a:ext cx="11808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ABDA0E9-B0F4-48AC-A25F-571ECDC156FF}"/>
              </a:ext>
            </a:extLst>
          </p:cNvPr>
          <p:cNvGrpSpPr/>
          <p:nvPr/>
        </p:nvGrpSpPr>
        <p:grpSpPr>
          <a:xfrm>
            <a:off x="4244673" y="4185273"/>
            <a:ext cx="1432440" cy="344880"/>
            <a:chOff x="4244673" y="4185273"/>
            <a:chExt cx="143244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FB6D55-646C-49F3-9285-D9BD20F6D250}"/>
                    </a:ext>
                  </a:extLst>
                </p14:cNvPr>
                <p14:cNvContentPartPr/>
                <p14:nvPr/>
              </p14:nvContentPartPr>
              <p14:xfrm>
                <a:off x="4244673" y="4185273"/>
                <a:ext cx="99720" cy="332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FB6D55-646C-49F3-9285-D9BD20F6D25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35673" y="4176633"/>
                  <a:ext cx="1173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0A48FCB-FB8D-47E6-9FA0-7CEF616F0B7C}"/>
                    </a:ext>
                  </a:extLst>
                </p14:cNvPr>
                <p14:cNvContentPartPr/>
                <p14:nvPr/>
              </p14:nvContentPartPr>
              <p14:xfrm>
                <a:off x="4341513" y="4223793"/>
                <a:ext cx="265320" cy="204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0A48FCB-FB8D-47E6-9FA0-7CEF616F0B7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32873" y="4214793"/>
                  <a:ext cx="282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2A8030-71D7-45ED-9FAE-E643DFF5552A}"/>
                    </a:ext>
                  </a:extLst>
                </p14:cNvPr>
                <p14:cNvContentPartPr/>
                <p14:nvPr/>
              </p14:nvContentPartPr>
              <p14:xfrm>
                <a:off x="4637793" y="4330353"/>
                <a:ext cx="82080" cy="113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2A8030-71D7-45ED-9FAE-E643DFF5552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28793" y="4321353"/>
                  <a:ext cx="99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C28396D-6966-4535-8397-70273E356183}"/>
                    </a:ext>
                  </a:extLst>
                </p14:cNvPr>
                <p14:cNvContentPartPr/>
                <p14:nvPr/>
              </p14:nvContentPartPr>
              <p14:xfrm>
                <a:off x="4778913" y="4349433"/>
                <a:ext cx="168480" cy="16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C28396D-6966-4535-8397-70273E35618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69913" y="4340433"/>
                  <a:ext cx="186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8FF6DF-44EF-48B8-8DD6-367A886AB1AB}"/>
                    </a:ext>
                  </a:extLst>
                </p14:cNvPr>
                <p14:cNvContentPartPr/>
                <p14:nvPr/>
              </p14:nvContentPartPr>
              <p14:xfrm>
                <a:off x="5028753" y="4261953"/>
                <a:ext cx="190800" cy="175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8FF6DF-44EF-48B8-8DD6-367A886AB1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20113" y="4253313"/>
                  <a:ext cx="208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A901C4A-67E9-42A4-AAAD-45B0E33A1A63}"/>
                    </a:ext>
                  </a:extLst>
                </p14:cNvPr>
                <p14:cNvContentPartPr/>
                <p14:nvPr/>
              </p14:nvContentPartPr>
              <p14:xfrm>
                <a:off x="5286153" y="4229553"/>
                <a:ext cx="390960" cy="300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A901C4A-67E9-42A4-AAAD-45B0E33A1A6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77153" y="4220553"/>
                  <a:ext cx="408600" cy="31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E8A4035-8957-4E06-B9AC-0989BA99ABF8}"/>
              </a:ext>
            </a:extLst>
          </p:cNvPr>
          <p:cNvGrpSpPr/>
          <p:nvPr/>
        </p:nvGrpSpPr>
        <p:grpSpPr>
          <a:xfrm>
            <a:off x="5546433" y="3575433"/>
            <a:ext cx="848520" cy="334080"/>
            <a:chOff x="5546433" y="3575433"/>
            <a:chExt cx="84852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9A8886A-10D8-4CE4-83FA-0B45691A925E}"/>
                    </a:ext>
                  </a:extLst>
                </p14:cNvPr>
                <p14:cNvContentPartPr/>
                <p14:nvPr/>
              </p14:nvContentPartPr>
              <p14:xfrm>
                <a:off x="5546433" y="3575433"/>
                <a:ext cx="180720" cy="310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9A8886A-10D8-4CE4-83FA-0B45691A925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37433" y="3566433"/>
                  <a:ext cx="1983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0EE1369-E560-4777-9F9F-C1F741CD274D}"/>
                    </a:ext>
                  </a:extLst>
                </p14:cNvPr>
                <p14:cNvContentPartPr/>
                <p14:nvPr/>
              </p14:nvContentPartPr>
              <p14:xfrm>
                <a:off x="5829393" y="3717633"/>
                <a:ext cx="94680" cy="91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0EE1369-E560-4777-9F9F-C1F741CD274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20753" y="3708993"/>
                  <a:ext cx="112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266AEA1-2A4C-4611-9EA7-4031CC135D4F}"/>
                    </a:ext>
                  </a:extLst>
                </p14:cNvPr>
                <p14:cNvContentPartPr/>
                <p14:nvPr/>
              </p14:nvContentPartPr>
              <p14:xfrm>
                <a:off x="6158793" y="3717273"/>
                <a:ext cx="236160" cy="21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266AEA1-2A4C-4611-9EA7-4031CC135D4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50153" y="3708633"/>
                  <a:ext cx="253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ACF3F61-F87D-4833-81CB-A5252C60C757}"/>
                    </a:ext>
                  </a:extLst>
                </p14:cNvPr>
                <p14:cNvContentPartPr/>
                <p14:nvPr/>
              </p14:nvContentPartPr>
              <p14:xfrm>
                <a:off x="6268593" y="3650673"/>
                <a:ext cx="20160" cy="258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ACF3F61-F87D-4833-81CB-A5252C60C75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59593" y="3641673"/>
                  <a:ext cx="3780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D4F2E23-1621-4069-8B4D-326989E881BF}"/>
              </a:ext>
            </a:extLst>
          </p:cNvPr>
          <p:cNvGrpSpPr/>
          <p:nvPr/>
        </p:nvGrpSpPr>
        <p:grpSpPr>
          <a:xfrm>
            <a:off x="7325913" y="3374913"/>
            <a:ext cx="713520" cy="347760"/>
            <a:chOff x="7325913" y="3374913"/>
            <a:chExt cx="71352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D43D707-BCEA-4A17-A312-6A4145F0F823}"/>
                    </a:ext>
                  </a:extLst>
                </p14:cNvPr>
                <p14:cNvContentPartPr/>
                <p14:nvPr/>
              </p14:nvContentPartPr>
              <p14:xfrm>
                <a:off x="7547673" y="3374913"/>
                <a:ext cx="181080" cy="294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D43D707-BCEA-4A17-A312-6A4145F0F82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39033" y="3366273"/>
                  <a:ext cx="198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70ED6AE-7240-473A-9657-B56A7543CB86}"/>
                    </a:ext>
                  </a:extLst>
                </p14:cNvPr>
                <p14:cNvContentPartPr/>
                <p14:nvPr/>
              </p14:nvContentPartPr>
              <p14:xfrm>
                <a:off x="7325913" y="3703953"/>
                <a:ext cx="713520" cy="18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70ED6AE-7240-473A-9657-B56A7543CB8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17273" y="3694953"/>
                  <a:ext cx="7311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199E882-32EF-4521-86C7-AC2E482C45DA}"/>
              </a:ext>
            </a:extLst>
          </p:cNvPr>
          <p:cNvGrpSpPr/>
          <p:nvPr/>
        </p:nvGrpSpPr>
        <p:grpSpPr>
          <a:xfrm>
            <a:off x="7100193" y="3863793"/>
            <a:ext cx="1371960" cy="444600"/>
            <a:chOff x="7100193" y="3863793"/>
            <a:chExt cx="137196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723A08C-068A-4FC1-ACCE-468405320FF6}"/>
                    </a:ext>
                  </a:extLst>
                </p14:cNvPr>
                <p14:cNvContentPartPr/>
                <p14:nvPr/>
              </p14:nvContentPartPr>
              <p14:xfrm>
                <a:off x="7100193" y="3863793"/>
                <a:ext cx="136080" cy="344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723A08C-068A-4FC1-ACCE-468405320FF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91553" y="3854793"/>
                  <a:ext cx="1537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FA92101-137A-4A34-A36C-8198A3632939}"/>
                    </a:ext>
                  </a:extLst>
                </p14:cNvPr>
                <p14:cNvContentPartPr/>
                <p14:nvPr/>
              </p14:nvContentPartPr>
              <p14:xfrm>
                <a:off x="7284873" y="3957393"/>
                <a:ext cx="244800" cy="195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FA92101-137A-4A34-A36C-8198A363293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76233" y="3948393"/>
                  <a:ext cx="262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30C983F-00C4-488E-9869-5A3ACED7FECA}"/>
                    </a:ext>
                  </a:extLst>
                </p14:cNvPr>
                <p14:cNvContentPartPr/>
                <p14:nvPr/>
              </p14:nvContentPartPr>
              <p14:xfrm>
                <a:off x="7549113" y="4098873"/>
                <a:ext cx="302760" cy="170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30C983F-00C4-488E-9869-5A3ACED7FEC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40473" y="4089873"/>
                  <a:ext cx="320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296360F-A7C2-4517-8C28-31B8B1D77F66}"/>
                    </a:ext>
                  </a:extLst>
                </p14:cNvPr>
                <p14:cNvContentPartPr/>
                <p14:nvPr/>
              </p14:nvContentPartPr>
              <p14:xfrm>
                <a:off x="7954113" y="4007073"/>
                <a:ext cx="172440" cy="160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296360F-A7C2-4517-8C28-31B8B1D77F6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45113" y="3998073"/>
                  <a:ext cx="190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04EB86-428A-48F3-9D96-D20CCBBE72F2}"/>
                    </a:ext>
                  </a:extLst>
                </p14:cNvPr>
                <p14:cNvContentPartPr/>
                <p14:nvPr/>
              </p14:nvContentPartPr>
              <p14:xfrm>
                <a:off x="8186673" y="4100313"/>
                <a:ext cx="93960" cy="95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04EB86-428A-48F3-9D96-D20CCBBE72F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78033" y="4091313"/>
                  <a:ext cx="111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E3E2071-20AC-44CA-97E4-AFDE543E3FAA}"/>
                    </a:ext>
                  </a:extLst>
                </p14:cNvPr>
                <p14:cNvContentPartPr/>
                <p14:nvPr/>
              </p14:nvContentPartPr>
              <p14:xfrm>
                <a:off x="8312313" y="3955233"/>
                <a:ext cx="159840" cy="353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E3E2071-20AC-44CA-97E4-AFDE543E3FA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03673" y="3946593"/>
                  <a:ext cx="177480" cy="37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E046736-594D-42F8-9CE9-6A5163C97FB1}"/>
              </a:ext>
            </a:extLst>
          </p:cNvPr>
          <p:cNvGrpSpPr/>
          <p:nvPr/>
        </p:nvGrpSpPr>
        <p:grpSpPr>
          <a:xfrm>
            <a:off x="8820633" y="3980793"/>
            <a:ext cx="1295280" cy="321840"/>
            <a:chOff x="8820633" y="3980793"/>
            <a:chExt cx="129528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9B53D72-6B08-4FA7-A474-F184275920EA}"/>
                    </a:ext>
                  </a:extLst>
                </p14:cNvPr>
                <p14:cNvContentPartPr/>
                <p14:nvPr/>
              </p14:nvContentPartPr>
              <p14:xfrm>
                <a:off x="8820633" y="3980793"/>
                <a:ext cx="75240" cy="293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9B53D72-6B08-4FA7-A474-F184275920E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11633" y="3972153"/>
                  <a:ext cx="92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C5E3C6-91F1-40EE-AF92-A232A3809457}"/>
                    </a:ext>
                  </a:extLst>
                </p14:cNvPr>
                <p14:cNvContentPartPr/>
                <p14:nvPr/>
              </p14:nvContentPartPr>
              <p14:xfrm>
                <a:off x="8972913" y="4023993"/>
                <a:ext cx="285840" cy="278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C5E3C6-91F1-40EE-AF92-A232A380945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63913" y="4015353"/>
                  <a:ext cx="303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0839DD0-FF57-4CC3-8902-D75EEB4DF1D8}"/>
                    </a:ext>
                  </a:extLst>
                </p14:cNvPr>
                <p14:cNvContentPartPr/>
                <p14:nvPr/>
              </p14:nvContentPartPr>
              <p14:xfrm>
                <a:off x="9382233" y="4183113"/>
                <a:ext cx="156600" cy="39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0839DD0-FF57-4CC3-8902-D75EEB4DF1D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73593" y="4174473"/>
                  <a:ext cx="174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4595373-147B-49BC-B048-9FB6C84865EA}"/>
                    </a:ext>
                  </a:extLst>
                </p14:cNvPr>
                <p14:cNvContentPartPr/>
                <p14:nvPr/>
              </p14:nvContentPartPr>
              <p14:xfrm>
                <a:off x="9592833" y="4044153"/>
                <a:ext cx="147240" cy="174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4595373-147B-49BC-B048-9FB6C84865E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84193" y="4035513"/>
                  <a:ext cx="164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A45CDDE-99AA-45F9-97B4-9F27D08B04CF}"/>
                    </a:ext>
                  </a:extLst>
                </p14:cNvPr>
                <p14:cNvContentPartPr/>
                <p14:nvPr/>
              </p14:nvContentPartPr>
              <p14:xfrm>
                <a:off x="9783993" y="4135593"/>
                <a:ext cx="179640" cy="120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A45CDDE-99AA-45F9-97B4-9F27D08B04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74993" y="4126953"/>
                  <a:ext cx="197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968826E-38B2-47A4-85F9-29AC11AA6C1B}"/>
                    </a:ext>
                  </a:extLst>
                </p14:cNvPr>
                <p14:cNvContentPartPr/>
                <p14:nvPr/>
              </p14:nvContentPartPr>
              <p14:xfrm>
                <a:off x="9918993" y="4007073"/>
                <a:ext cx="196920" cy="293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968826E-38B2-47A4-85F9-29AC11AA6C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09993" y="3998433"/>
                  <a:ext cx="2145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DEF2FEB-4C50-41C0-816D-022B12D32C3B}"/>
              </a:ext>
            </a:extLst>
          </p:cNvPr>
          <p:cNvGrpSpPr/>
          <p:nvPr/>
        </p:nvGrpSpPr>
        <p:grpSpPr>
          <a:xfrm>
            <a:off x="10082073" y="3449073"/>
            <a:ext cx="403920" cy="310680"/>
            <a:chOff x="10082073" y="3449073"/>
            <a:chExt cx="40392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CF5A123-B08A-43A3-BF6D-58C08E794ED8}"/>
                    </a:ext>
                  </a:extLst>
                </p14:cNvPr>
                <p14:cNvContentPartPr/>
                <p14:nvPr/>
              </p14:nvContentPartPr>
              <p14:xfrm>
                <a:off x="10082073" y="3449073"/>
                <a:ext cx="327240" cy="310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CF5A123-B08A-43A3-BF6D-58C08E794ED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73073" y="3440073"/>
                  <a:ext cx="3448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15E5882-716D-4D65-B9D1-016C59078A8B}"/>
                    </a:ext>
                  </a:extLst>
                </p14:cNvPr>
                <p14:cNvContentPartPr/>
                <p14:nvPr/>
              </p14:nvContentPartPr>
              <p14:xfrm>
                <a:off x="10436673" y="3559593"/>
                <a:ext cx="49320" cy="186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15E5882-716D-4D65-B9D1-016C59078A8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27673" y="3550953"/>
                  <a:ext cx="6696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6564714-51F4-4473-A7B7-204E969F3BC2}"/>
              </a:ext>
            </a:extLst>
          </p:cNvPr>
          <p:cNvGrpSpPr/>
          <p:nvPr/>
        </p:nvGrpSpPr>
        <p:grpSpPr>
          <a:xfrm>
            <a:off x="3045873" y="4950273"/>
            <a:ext cx="267840" cy="334080"/>
            <a:chOff x="3045873" y="4950273"/>
            <a:chExt cx="26784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F6AB178-B8EB-45A6-A067-8315BDEC1F68}"/>
                    </a:ext>
                  </a:extLst>
                </p14:cNvPr>
                <p14:cNvContentPartPr/>
                <p14:nvPr/>
              </p14:nvContentPartPr>
              <p14:xfrm>
                <a:off x="3045873" y="5037393"/>
                <a:ext cx="267840" cy="14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F6AB178-B8EB-45A6-A067-8315BDEC1F6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37233" y="5028753"/>
                  <a:ext cx="285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7CBE6A7-FBE6-4DF8-91C2-020979DE65D0}"/>
                    </a:ext>
                  </a:extLst>
                </p14:cNvPr>
                <p14:cNvContentPartPr/>
                <p14:nvPr/>
              </p14:nvContentPartPr>
              <p14:xfrm>
                <a:off x="3198873" y="4950273"/>
                <a:ext cx="12960" cy="334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7CBE6A7-FBE6-4DF8-91C2-020979DE65D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90233" y="4941273"/>
                  <a:ext cx="3060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1548ABC-2180-406B-AD60-33BF8C25CDDF}"/>
              </a:ext>
            </a:extLst>
          </p:cNvPr>
          <p:cNvGrpSpPr/>
          <p:nvPr/>
        </p:nvGrpSpPr>
        <p:grpSpPr>
          <a:xfrm>
            <a:off x="4232073" y="4927233"/>
            <a:ext cx="932400" cy="328680"/>
            <a:chOff x="4232073" y="4927233"/>
            <a:chExt cx="93240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E27CC24-B27D-4A84-AB44-69886121F040}"/>
                    </a:ext>
                  </a:extLst>
                </p14:cNvPr>
                <p14:cNvContentPartPr/>
                <p14:nvPr/>
              </p14:nvContentPartPr>
              <p14:xfrm>
                <a:off x="4450593" y="4927233"/>
                <a:ext cx="167040" cy="281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E27CC24-B27D-4A84-AB44-69886121F04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41593" y="4918593"/>
                  <a:ext cx="184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BDD6AB5-D862-4A61-ACCD-FFBA1B1CBDE4}"/>
                    </a:ext>
                  </a:extLst>
                </p14:cNvPr>
                <p14:cNvContentPartPr/>
                <p14:nvPr/>
              </p14:nvContentPartPr>
              <p14:xfrm>
                <a:off x="4232073" y="5214513"/>
                <a:ext cx="932400" cy="41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BDD6AB5-D862-4A61-ACCD-FFBA1B1CBDE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23073" y="5205513"/>
                  <a:ext cx="950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3DF3416-F53C-4276-81EB-C99FE2BF5C22}"/>
              </a:ext>
            </a:extLst>
          </p:cNvPr>
          <p:cNvGrpSpPr/>
          <p:nvPr/>
        </p:nvGrpSpPr>
        <p:grpSpPr>
          <a:xfrm>
            <a:off x="4275993" y="5427273"/>
            <a:ext cx="1277280" cy="451440"/>
            <a:chOff x="4275993" y="5427273"/>
            <a:chExt cx="1277280" cy="4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5F562A4-85DB-431D-94F1-73FA009E8496}"/>
                    </a:ext>
                  </a:extLst>
                </p14:cNvPr>
                <p14:cNvContentPartPr/>
                <p14:nvPr/>
              </p14:nvContentPartPr>
              <p14:xfrm>
                <a:off x="4275993" y="5427273"/>
                <a:ext cx="90360" cy="336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5F562A4-85DB-431D-94F1-73FA009E849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267353" y="5418633"/>
                  <a:ext cx="1080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1D5C876-B30B-428C-A150-692A4F6DB555}"/>
                    </a:ext>
                  </a:extLst>
                </p14:cNvPr>
                <p14:cNvContentPartPr/>
                <p14:nvPr/>
              </p14:nvContentPartPr>
              <p14:xfrm>
                <a:off x="4421433" y="5530233"/>
                <a:ext cx="158040" cy="190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1D5C876-B30B-428C-A150-692A4F6DB55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12433" y="5521593"/>
                  <a:ext cx="175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B372BE-A8A6-4100-8FB9-91AEBDEB370E}"/>
                    </a:ext>
                  </a:extLst>
                </p14:cNvPr>
                <p14:cNvContentPartPr/>
                <p14:nvPr/>
              </p14:nvContentPartPr>
              <p14:xfrm>
                <a:off x="4612953" y="5638233"/>
                <a:ext cx="206280" cy="145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B372BE-A8A6-4100-8FB9-91AEBDEB37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03953" y="5629233"/>
                  <a:ext cx="223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FFB2DF4-750B-4175-8471-2305629747A5}"/>
                    </a:ext>
                  </a:extLst>
                </p14:cNvPr>
                <p14:cNvContentPartPr/>
                <p14:nvPr/>
              </p14:nvContentPartPr>
              <p14:xfrm>
                <a:off x="4886913" y="5654073"/>
                <a:ext cx="140040" cy="16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FFB2DF4-750B-4175-8471-2305629747A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77913" y="5645073"/>
                  <a:ext cx="157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0AB4DAC-AA8B-4D65-97E9-234A90F6D581}"/>
                    </a:ext>
                  </a:extLst>
                </p14:cNvPr>
                <p14:cNvContentPartPr/>
                <p14:nvPr/>
              </p14:nvContentPartPr>
              <p14:xfrm>
                <a:off x="5080953" y="5568753"/>
                <a:ext cx="192960" cy="171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0AB4DAC-AA8B-4D65-97E9-234A90F6D5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72313" y="5560113"/>
                  <a:ext cx="210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AF5C9D3-66FA-42D7-A8A5-1D1B6DCE2C88}"/>
                    </a:ext>
                  </a:extLst>
                </p14:cNvPr>
                <p14:cNvContentPartPr/>
                <p14:nvPr/>
              </p14:nvContentPartPr>
              <p14:xfrm>
                <a:off x="5324313" y="5515473"/>
                <a:ext cx="228960" cy="363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AF5C9D3-66FA-42D7-A8A5-1D1B6DCE2C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15313" y="5506833"/>
                  <a:ext cx="24660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B724B22-DAB7-4CF3-B30F-6425E0CAA29A}"/>
              </a:ext>
            </a:extLst>
          </p:cNvPr>
          <p:cNvGrpSpPr/>
          <p:nvPr/>
        </p:nvGrpSpPr>
        <p:grpSpPr>
          <a:xfrm>
            <a:off x="5862873" y="5496393"/>
            <a:ext cx="1278000" cy="459000"/>
            <a:chOff x="5862873" y="5496393"/>
            <a:chExt cx="127800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18C3E05-3B65-45B9-9F5C-380E9E286DC7}"/>
                    </a:ext>
                  </a:extLst>
                </p14:cNvPr>
                <p14:cNvContentPartPr/>
                <p14:nvPr/>
              </p14:nvContentPartPr>
              <p14:xfrm>
                <a:off x="5862873" y="5496393"/>
                <a:ext cx="81720" cy="326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18C3E05-3B65-45B9-9F5C-380E9E286DC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54233" y="5487393"/>
                  <a:ext cx="99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CCD9E11-3ABF-4F95-A409-8A15BE12703A}"/>
                    </a:ext>
                  </a:extLst>
                </p14:cNvPr>
                <p14:cNvContentPartPr/>
                <p14:nvPr/>
              </p14:nvContentPartPr>
              <p14:xfrm>
                <a:off x="6015153" y="5556513"/>
                <a:ext cx="214200" cy="200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CCD9E11-3ABF-4F95-A409-8A15BE12703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06513" y="5547873"/>
                  <a:ext cx="231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8A70C95-529F-432E-96BE-3D91B3C3AD9A}"/>
                    </a:ext>
                  </a:extLst>
                </p14:cNvPr>
                <p14:cNvContentPartPr/>
                <p14:nvPr/>
              </p14:nvContentPartPr>
              <p14:xfrm>
                <a:off x="6288393" y="5703753"/>
                <a:ext cx="144000" cy="142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8A70C95-529F-432E-96BE-3D91B3C3AD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79393" y="5694753"/>
                  <a:ext cx="161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7937693-9B3D-4162-AB4F-3BC5FEBDAE76}"/>
                    </a:ext>
                  </a:extLst>
                </p14:cNvPr>
                <p14:cNvContentPartPr/>
                <p14:nvPr/>
              </p14:nvContentPartPr>
              <p14:xfrm>
                <a:off x="6507633" y="5739033"/>
                <a:ext cx="158040" cy="38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7937693-9B3D-4162-AB4F-3BC5FEBDAE7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98993" y="5730393"/>
                  <a:ext cx="175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5D1846E-A8E5-4168-8B26-F96B610D97E5}"/>
                    </a:ext>
                  </a:extLst>
                </p14:cNvPr>
                <p14:cNvContentPartPr/>
                <p14:nvPr/>
              </p14:nvContentPartPr>
              <p14:xfrm>
                <a:off x="6682233" y="5637513"/>
                <a:ext cx="182520" cy="176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5D1846E-A8E5-4168-8B26-F96B610D97E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73233" y="5628873"/>
                  <a:ext cx="200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AA8F32D-D5DF-45D0-85CA-AD8187C246EB}"/>
                    </a:ext>
                  </a:extLst>
                </p14:cNvPr>
                <p14:cNvContentPartPr/>
                <p14:nvPr/>
              </p14:nvContentPartPr>
              <p14:xfrm>
                <a:off x="6884193" y="5793033"/>
                <a:ext cx="45360" cy="925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AA8F32D-D5DF-45D0-85CA-AD8187C246E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75193" y="5784393"/>
                  <a:ext cx="63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7F6852D-52EA-4410-9009-A7FE7B2A9729}"/>
                    </a:ext>
                  </a:extLst>
                </p14:cNvPr>
                <p14:cNvContentPartPr/>
                <p14:nvPr/>
              </p14:nvContentPartPr>
              <p14:xfrm>
                <a:off x="6927393" y="5621313"/>
                <a:ext cx="213480" cy="334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7F6852D-52EA-4410-9009-A7FE7B2A972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18753" y="5612673"/>
                  <a:ext cx="23112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C6E8C75-E9E0-4180-994F-E52B13464D9C}"/>
              </a:ext>
            </a:extLst>
          </p:cNvPr>
          <p:cNvGrpSpPr/>
          <p:nvPr/>
        </p:nvGrpSpPr>
        <p:grpSpPr>
          <a:xfrm>
            <a:off x="7470273" y="5215233"/>
            <a:ext cx="478080" cy="330120"/>
            <a:chOff x="7470273" y="5215233"/>
            <a:chExt cx="47808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5E06488-960E-438A-BE26-1835AFE1E3D5}"/>
                    </a:ext>
                  </a:extLst>
                </p14:cNvPr>
                <p14:cNvContentPartPr/>
                <p14:nvPr/>
              </p14:nvContentPartPr>
              <p14:xfrm>
                <a:off x="7470273" y="5215233"/>
                <a:ext cx="182880" cy="330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5E06488-960E-438A-BE26-1835AFE1E3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61633" y="5206233"/>
                  <a:ext cx="2005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03F54C4-76B4-49DC-B027-0EC606FDFA8A}"/>
                    </a:ext>
                  </a:extLst>
                </p14:cNvPr>
                <p14:cNvContentPartPr/>
                <p14:nvPr/>
              </p14:nvContentPartPr>
              <p14:xfrm>
                <a:off x="7743873" y="5372913"/>
                <a:ext cx="204480" cy="165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03F54C4-76B4-49DC-B027-0EC606FDFA8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34873" y="5363913"/>
                  <a:ext cx="222120" cy="18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3343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C75F624-AFB8-4844-977A-B2C740DD6A5C}"/>
              </a:ext>
            </a:extLst>
          </p:cNvPr>
          <p:cNvGrpSpPr/>
          <p:nvPr/>
        </p:nvGrpSpPr>
        <p:grpSpPr>
          <a:xfrm>
            <a:off x="877593" y="249033"/>
            <a:ext cx="408240" cy="484200"/>
            <a:chOff x="877593" y="249033"/>
            <a:chExt cx="40824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87F43A6-FEAF-40BF-AB2B-78E64A5D5E78}"/>
                    </a:ext>
                  </a:extLst>
                </p14:cNvPr>
                <p14:cNvContentPartPr/>
                <p14:nvPr/>
              </p14:nvContentPartPr>
              <p14:xfrm>
                <a:off x="927993" y="294033"/>
                <a:ext cx="132840" cy="439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87F43A6-FEAF-40BF-AB2B-78E64A5D5E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9353" y="285033"/>
                  <a:ext cx="1504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2BDE165-A3B4-415A-BFC3-87EEB732EF9E}"/>
                    </a:ext>
                  </a:extLst>
                </p14:cNvPr>
                <p14:cNvContentPartPr/>
                <p14:nvPr/>
              </p14:nvContentPartPr>
              <p14:xfrm>
                <a:off x="877593" y="460713"/>
                <a:ext cx="213480" cy="1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2BDE165-A3B4-415A-BFC3-87EEB732EF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593" y="451713"/>
                  <a:ext cx="2311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6A07C5B-1718-4985-A4E6-D3A204C98EC9}"/>
                    </a:ext>
                  </a:extLst>
                </p14:cNvPr>
                <p14:cNvContentPartPr/>
                <p14:nvPr/>
              </p14:nvContentPartPr>
              <p14:xfrm>
                <a:off x="1190073" y="249033"/>
                <a:ext cx="95760" cy="172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6A07C5B-1718-4985-A4E6-D3A204C98E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1073" y="240033"/>
                  <a:ext cx="1134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53C03B-BC91-4E15-AAA1-D158997B1911}"/>
              </a:ext>
            </a:extLst>
          </p:cNvPr>
          <p:cNvGrpSpPr/>
          <p:nvPr/>
        </p:nvGrpSpPr>
        <p:grpSpPr>
          <a:xfrm>
            <a:off x="1464753" y="319953"/>
            <a:ext cx="592920" cy="339120"/>
            <a:chOff x="1464753" y="319953"/>
            <a:chExt cx="59292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150BA6F-547D-4D93-86E0-E113A52C2D54}"/>
                    </a:ext>
                  </a:extLst>
                </p14:cNvPr>
                <p14:cNvContentPartPr/>
                <p14:nvPr/>
              </p14:nvContentPartPr>
              <p14:xfrm>
                <a:off x="1464753" y="319953"/>
                <a:ext cx="57960" cy="292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150BA6F-547D-4D93-86E0-E113A52C2D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5753" y="311313"/>
                  <a:ext cx="75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A98FFE-A7CD-4AEF-B98C-CB11FFF72F06}"/>
                    </a:ext>
                  </a:extLst>
                </p14:cNvPr>
                <p14:cNvContentPartPr/>
                <p14:nvPr/>
              </p14:nvContentPartPr>
              <p14:xfrm>
                <a:off x="1605153" y="403113"/>
                <a:ext cx="124920" cy="164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A98FFE-A7CD-4AEF-B98C-CB11FFF72F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6153" y="394113"/>
                  <a:ext cx="142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13BCB2-3378-4B74-97C0-F6B7E3F164CD}"/>
                    </a:ext>
                  </a:extLst>
                </p14:cNvPr>
                <p14:cNvContentPartPr/>
                <p14:nvPr/>
              </p14:nvContentPartPr>
              <p14:xfrm>
                <a:off x="1785153" y="506793"/>
                <a:ext cx="97200" cy="87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13BCB2-3378-4B74-97C0-F6B7E3F164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6513" y="497793"/>
                  <a:ext cx="114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3E2AA1-3E25-41E8-9D20-394BA6FD691E}"/>
                    </a:ext>
                  </a:extLst>
                </p14:cNvPr>
                <p14:cNvContentPartPr/>
                <p14:nvPr/>
              </p14:nvContentPartPr>
              <p14:xfrm>
                <a:off x="1939593" y="350553"/>
                <a:ext cx="118080" cy="308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3E2AA1-3E25-41E8-9D20-394BA6FD69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30953" y="341913"/>
                  <a:ext cx="13572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61B62E-8204-4C0A-ADE8-EFFEB0FB38BF}"/>
              </a:ext>
            </a:extLst>
          </p:cNvPr>
          <p:cNvGrpSpPr/>
          <p:nvPr/>
        </p:nvGrpSpPr>
        <p:grpSpPr>
          <a:xfrm>
            <a:off x="2176473" y="372513"/>
            <a:ext cx="211680" cy="88920"/>
            <a:chOff x="2176473" y="372513"/>
            <a:chExt cx="211680" cy="8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FCD9D7-5578-437B-A808-91875DB095BB}"/>
                    </a:ext>
                  </a:extLst>
                </p14:cNvPr>
                <p14:cNvContentPartPr/>
                <p14:nvPr/>
              </p14:nvContentPartPr>
              <p14:xfrm>
                <a:off x="2176473" y="372513"/>
                <a:ext cx="105480" cy="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FCD9D7-5578-437B-A808-91875DB095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67473" y="363873"/>
                  <a:ext cx="1231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6CED64-6B7A-4CB7-B042-5AA8A7FEE741}"/>
                    </a:ext>
                  </a:extLst>
                </p14:cNvPr>
                <p14:cNvContentPartPr/>
                <p14:nvPr/>
              </p14:nvContentPartPr>
              <p14:xfrm>
                <a:off x="2198433" y="445593"/>
                <a:ext cx="189720" cy="15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6CED64-6B7A-4CB7-B042-5AA8A7FEE7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9793" y="436953"/>
                  <a:ext cx="2073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646C3F-1538-4F40-9989-87810D897580}"/>
              </a:ext>
            </a:extLst>
          </p:cNvPr>
          <p:cNvGrpSpPr/>
          <p:nvPr/>
        </p:nvGrpSpPr>
        <p:grpSpPr>
          <a:xfrm>
            <a:off x="3276273" y="267393"/>
            <a:ext cx="688680" cy="342000"/>
            <a:chOff x="3276273" y="267393"/>
            <a:chExt cx="68868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4FFE7B-95B0-48F6-8B3D-D7EC994FE343}"/>
                    </a:ext>
                  </a:extLst>
                </p14:cNvPr>
                <p14:cNvContentPartPr/>
                <p14:nvPr/>
              </p14:nvContentPartPr>
              <p14:xfrm>
                <a:off x="3541953" y="267393"/>
                <a:ext cx="191880" cy="252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4FFE7B-95B0-48F6-8B3D-D7EC994FE3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33313" y="258393"/>
                  <a:ext cx="209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F5B3192-ACC2-4093-9D61-C6F0C0B2EDF5}"/>
                    </a:ext>
                  </a:extLst>
                </p14:cNvPr>
                <p14:cNvContentPartPr/>
                <p14:nvPr/>
              </p14:nvContentPartPr>
              <p14:xfrm>
                <a:off x="3276273" y="584193"/>
                <a:ext cx="688680" cy="25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F5B3192-ACC2-4093-9D61-C6F0C0B2ED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67633" y="575193"/>
                  <a:ext cx="7063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A44742E-8E34-4F56-91C7-42FFBA7A47BE}"/>
              </a:ext>
            </a:extLst>
          </p:cNvPr>
          <p:cNvGrpSpPr/>
          <p:nvPr/>
        </p:nvGrpSpPr>
        <p:grpSpPr>
          <a:xfrm>
            <a:off x="3163953" y="780033"/>
            <a:ext cx="1677960" cy="432360"/>
            <a:chOff x="3163953" y="780033"/>
            <a:chExt cx="167796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8FEEFD-895D-4FF8-843D-B271ED928CF9}"/>
                    </a:ext>
                  </a:extLst>
                </p14:cNvPr>
                <p14:cNvContentPartPr/>
                <p14:nvPr/>
              </p14:nvContentPartPr>
              <p14:xfrm>
                <a:off x="3163953" y="780033"/>
                <a:ext cx="89640" cy="268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8FEEFD-895D-4FF8-843D-B271ED928C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55313" y="771393"/>
                  <a:ext cx="1072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D93D76A-8D57-40B6-B54A-9F55EF82E343}"/>
                    </a:ext>
                  </a:extLst>
                </p14:cNvPr>
                <p14:cNvContentPartPr/>
                <p14:nvPr/>
              </p14:nvContentPartPr>
              <p14:xfrm>
                <a:off x="3362313" y="934113"/>
                <a:ext cx="180360" cy="31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D93D76A-8D57-40B6-B54A-9F55EF82E3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53673" y="925473"/>
                  <a:ext cx="198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F3BC70-EA64-49F1-8F24-14C899DF13B8}"/>
                    </a:ext>
                  </a:extLst>
                </p14:cNvPr>
                <p14:cNvContentPartPr/>
                <p14:nvPr/>
              </p14:nvContentPartPr>
              <p14:xfrm>
                <a:off x="3601353" y="819633"/>
                <a:ext cx="176400" cy="204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F3BC70-EA64-49F1-8F24-14C899DF13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2713" y="810993"/>
                  <a:ext cx="194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88A080B-B00F-46AA-BF9D-34D26563BC7C}"/>
                    </a:ext>
                  </a:extLst>
                </p14:cNvPr>
                <p14:cNvContentPartPr/>
                <p14:nvPr/>
              </p14:nvContentPartPr>
              <p14:xfrm>
                <a:off x="3849393" y="814593"/>
                <a:ext cx="108720" cy="306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88A080B-B00F-46AA-BF9D-34D26563BC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40393" y="805953"/>
                  <a:ext cx="126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FE0220-B7D3-4BFD-B0F0-2F156C371579}"/>
                    </a:ext>
                  </a:extLst>
                </p14:cNvPr>
                <p14:cNvContentPartPr/>
                <p14:nvPr/>
              </p14:nvContentPartPr>
              <p14:xfrm>
                <a:off x="4007793" y="835473"/>
                <a:ext cx="283680" cy="263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FE0220-B7D3-4BFD-B0F0-2F156C3715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99153" y="826833"/>
                  <a:ext cx="301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07599E4-E652-409B-8EC3-768B55CB7DA1}"/>
                    </a:ext>
                  </a:extLst>
                </p14:cNvPr>
                <p14:cNvContentPartPr/>
                <p14:nvPr/>
              </p14:nvContentPartPr>
              <p14:xfrm>
                <a:off x="4242873" y="889473"/>
                <a:ext cx="175680" cy="254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07599E4-E652-409B-8EC3-768B55CB7D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34233" y="880473"/>
                  <a:ext cx="193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A3A238-298F-4EAA-847E-77501769C157}"/>
                    </a:ext>
                  </a:extLst>
                </p14:cNvPr>
                <p14:cNvContentPartPr/>
                <p14:nvPr/>
              </p14:nvContentPartPr>
              <p14:xfrm>
                <a:off x="4508913" y="912513"/>
                <a:ext cx="190440" cy="198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A3A238-298F-4EAA-847E-77501769C1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99913" y="903513"/>
                  <a:ext cx="208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47A1B04-E634-4F3A-8DEC-0AE6EA1E05DF}"/>
                    </a:ext>
                  </a:extLst>
                </p14:cNvPr>
                <p14:cNvContentPartPr/>
                <p14:nvPr/>
              </p14:nvContentPartPr>
              <p14:xfrm>
                <a:off x="4732833" y="888033"/>
                <a:ext cx="109080" cy="324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47A1B04-E634-4F3A-8DEC-0AE6EA1E05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24193" y="879393"/>
                  <a:ext cx="126720" cy="3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364913C-DBB1-4409-BD00-D344350FB236}"/>
                  </a:ext>
                </a:extLst>
              </p14:cNvPr>
              <p14:cNvContentPartPr/>
              <p14:nvPr/>
            </p14:nvContentPartPr>
            <p14:xfrm>
              <a:off x="5169513" y="372513"/>
              <a:ext cx="397440" cy="399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364913C-DBB1-4409-BD00-D344350FB2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60513" y="363513"/>
                <a:ext cx="415080" cy="41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19B25B7-5259-4598-A5AE-257D3F241684}"/>
              </a:ext>
            </a:extLst>
          </p:cNvPr>
          <p:cNvGrpSpPr/>
          <p:nvPr/>
        </p:nvGrpSpPr>
        <p:grpSpPr>
          <a:xfrm>
            <a:off x="5874753" y="423633"/>
            <a:ext cx="284400" cy="285120"/>
            <a:chOff x="5874753" y="423633"/>
            <a:chExt cx="28440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0A96B23-930A-44D6-BFD5-E52EA6C1376C}"/>
                    </a:ext>
                  </a:extLst>
                </p14:cNvPr>
                <p14:cNvContentPartPr/>
                <p14:nvPr/>
              </p14:nvContentPartPr>
              <p14:xfrm>
                <a:off x="5874753" y="503193"/>
                <a:ext cx="284400" cy="16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0A96B23-930A-44D6-BFD5-E52EA6C137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6113" y="494553"/>
                  <a:ext cx="302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B55E65-4D8D-47F5-A26B-5FAE9746B315}"/>
                    </a:ext>
                  </a:extLst>
                </p14:cNvPr>
                <p14:cNvContentPartPr/>
                <p14:nvPr/>
              </p14:nvContentPartPr>
              <p14:xfrm>
                <a:off x="6026313" y="423633"/>
                <a:ext cx="24840" cy="285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B55E65-4D8D-47F5-A26B-5FAE9746B3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17673" y="414993"/>
                  <a:ext cx="4248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4503CA7-B2A8-47DF-80F7-CFF2582134F7}"/>
              </a:ext>
            </a:extLst>
          </p:cNvPr>
          <p:cNvGrpSpPr/>
          <p:nvPr/>
        </p:nvGrpSpPr>
        <p:grpSpPr>
          <a:xfrm>
            <a:off x="6644793" y="295833"/>
            <a:ext cx="2139840" cy="788760"/>
            <a:chOff x="6644793" y="295833"/>
            <a:chExt cx="2139840" cy="78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693FE6-44FD-4CB7-86DD-7D2CA2469D8A}"/>
                    </a:ext>
                  </a:extLst>
                </p14:cNvPr>
                <p14:cNvContentPartPr/>
                <p14:nvPr/>
              </p14:nvContentPartPr>
              <p14:xfrm>
                <a:off x="6874833" y="295833"/>
                <a:ext cx="255240" cy="234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693FE6-44FD-4CB7-86DD-7D2CA2469D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65833" y="287193"/>
                  <a:ext cx="272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675A02-2226-486F-8348-F6FE08785743}"/>
                    </a:ext>
                  </a:extLst>
                </p14:cNvPr>
                <p14:cNvContentPartPr/>
                <p14:nvPr/>
              </p14:nvContentPartPr>
              <p14:xfrm>
                <a:off x="6843153" y="512553"/>
                <a:ext cx="599040" cy="27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675A02-2226-486F-8348-F6FE087857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4153" y="503553"/>
                  <a:ext cx="616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A2B0DD-D7EA-4CE3-A1C2-175A37A468BF}"/>
                    </a:ext>
                  </a:extLst>
                </p14:cNvPr>
                <p14:cNvContentPartPr/>
                <p14:nvPr/>
              </p14:nvContentPartPr>
              <p14:xfrm>
                <a:off x="6644793" y="738993"/>
                <a:ext cx="290880" cy="259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A2B0DD-D7EA-4CE3-A1C2-175A37A468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6153" y="730353"/>
                  <a:ext cx="308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9181E1-1F3B-43B1-8E03-77A0D018A058}"/>
                    </a:ext>
                  </a:extLst>
                </p14:cNvPr>
                <p14:cNvContentPartPr/>
                <p14:nvPr/>
              </p14:nvContentPartPr>
              <p14:xfrm>
                <a:off x="7121073" y="697593"/>
                <a:ext cx="60120" cy="379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9181E1-1F3B-43B1-8E03-77A0D018A0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12433" y="688953"/>
                  <a:ext cx="777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F84D36B-2CB9-49F3-8B50-ACC1579E4516}"/>
                    </a:ext>
                  </a:extLst>
                </p14:cNvPr>
                <p14:cNvContentPartPr/>
                <p14:nvPr/>
              </p14:nvContentPartPr>
              <p14:xfrm>
                <a:off x="7260393" y="907113"/>
                <a:ext cx="167760" cy="14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F84D36B-2CB9-49F3-8B50-ACC1579E45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51753" y="898473"/>
                  <a:ext cx="185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28A9B2-F350-408E-B15C-9A7A606B0962}"/>
                    </a:ext>
                  </a:extLst>
                </p14:cNvPr>
                <p14:cNvContentPartPr/>
                <p14:nvPr/>
              </p14:nvContentPartPr>
              <p14:xfrm>
                <a:off x="7452993" y="796593"/>
                <a:ext cx="248760" cy="214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28A9B2-F350-408E-B15C-9A7A606B09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44353" y="787593"/>
                  <a:ext cx="266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1BA389-7269-4C92-AA59-A58FAD57071E}"/>
                    </a:ext>
                  </a:extLst>
                </p14:cNvPr>
                <p14:cNvContentPartPr/>
                <p14:nvPr/>
              </p14:nvContentPartPr>
              <p14:xfrm>
                <a:off x="7756833" y="761673"/>
                <a:ext cx="165240" cy="322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1BA389-7269-4C92-AA59-A58FAD5707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47833" y="753033"/>
                  <a:ext cx="1828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4CE7F9-4BE8-45FC-B479-0EE3CE3F8138}"/>
                    </a:ext>
                  </a:extLst>
                </p14:cNvPr>
                <p14:cNvContentPartPr/>
                <p14:nvPr/>
              </p14:nvContentPartPr>
              <p14:xfrm>
                <a:off x="8026113" y="368193"/>
                <a:ext cx="165960" cy="358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4CE7F9-4BE8-45FC-B479-0EE3CE3F81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17473" y="359553"/>
                  <a:ext cx="1836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F14F60F-1CD4-423F-B413-A761ACBCE099}"/>
                    </a:ext>
                  </a:extLst>
                </p14:cNvPr>
                <p14:cNvContentPartPr/>
                <p14:nvPr/>
              </p14:nvContentPartPr>
              <p14:xfrm>
                <a:off x="8309073" y="572673"/>
                <a:ext cx="30240" cy="187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F14F60F-1CD4-423F-B413-A761ACBCE0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0433" y="564033"/>
                  <a:ext cx="47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461066-C3A7-404A-8F20-6AE4374B3126}"/>
                    </a:ext>
                  </a:extLst>
                </p14:cNvPr>
                <p14:cNvContentPartPr/>
                <p14:nvPr/>
              </p14:nvContentPartPr>
              <p14:xfrm>
                <a:off x="8583753" y="498153"/>
                <a:ext cx="200880" cy="264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461066-C3A7-404A-8F20-6AE4374B31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75113" y="489513"/>
                  <a:ext cx="21852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367279-5EF8-43D7-BF5D-561DB54BA83F}"/>
              </a:ext>
            </a:extLst>
          </p:cNvPr>
          <p:cNvGrpSpPr/>
          <p:nvPr/>
        </p:nvGrpSpPr>
        <p:grpSpPr>
          <a:xfrm>
            <a:off x="9114753" y="390513"/>
            <a:ext cx="2303640" cy="1038960"/>
            <a:chOff x="9114753" y="390513"/>
            <a:chExt cx="2303640" cy="10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8BA1AD-6499-4B17-B911-FA020A360166}"/>
                    </a:ext>
                  </a:extLst>
                </p14:cNvPr>
                <p14:cNvContentPartPr/>
                <p14:nvPr/>
              </p14:nvContentPartPr>
              <p14:xfrm>
                <a:off x="9378273" y="390513"/>
                <a:ext cx="165240" cy="237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8BA1AD-6499-4B17-B911-FA020A3601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69273" y="381873"/>
                  <a:ext cx="182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8C726EF-E56F-4824-8273-B460A5EA3A9C}"/>
                    </a:ext>
                  </a:extLst>
                </p14:cNvPr>
                <p14:cNvContentPartPr/>
                <p14:nvPr/>
              </p14:nvContentPartPr>
              <p14:xfrm>
                <a:off x="9244353" y="693633"/>
                <a:ext cx="515520" cy="23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8C726EF-E56F-4824-8273-B460A5EA3A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35353" y="684633"/>
                  <a:ext cx="533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6C2CE5-78E8-44A3-9DEA-ED65112D3FF6}"/>
                    </a:ext>
                  </a:extLst>
                </p14:cNvPr>
                <p14:cNvContentPartPr/>
                <p14:nvPr/>
              </p14:nvContentPartPr>
              <p14:xfrm>
                <a:off x="9298713" y="974793"/>
                <a:ext cx="193680" cy="273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6C2CE5-78E8-44A3-9DEA-ED65112D3FF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90073" y="965793"/>
                  <a:ext cx="211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095B50-478B-4227-BC07-CDF900EB8E34}"/>
                    </a:ext>
                  </a:extLst>
                </p14:cNvPr>
                <p14:cNvContentPartPr/>
                <p14:nvPr/>
              </p14:nvContentPartPr>
              <p14:xfrm>
                <a:off x="9574833" y="999993"/>
                <a:ext cx="241200" cy="217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095B50-478B-4227-BC07-CDF900EB8E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65833" y="990993"/>
                  <a:ext cx="258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A7F5457-E263-4F52-862F-64D8C321CFA4}"/>
                    </a:ext>
                  </a:extLst>
                </p14:cNvPr>
                <p14:cNvContentPartPr/>
                <p14:nvPr/>
              </p14:nvContentPartPr>
              <p14:xfrm>
                <a:off x="9914313" y="1209153"/>
                <a:ext cx="21600" cy="1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A7F5457-E263-4F52-862F-64D8C321CF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05313" y="1200153"/>
                  <a:ext cx="39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8E5FC4-6031-452A-B173-7069BC8C4D26}"/>
                    </a:ext>
                  </a:extLst>
                </p14:cNvPr>
                <p14:cNvContentPartPr/>
                <p14:nvPr/>
              </p14:nvContentPartPr>
              <p14:xfrm>
                <a:off x="10080633" y="1028793"/>
                <a:ext cx="200520" cy="185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8E5FC4-6031-452A-B173-7069BC8C4D2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71993" y="1020153"/>
                  <a:ext cx="218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3C1C370-13A8-4557-8641-4B33DFD412DA}"/>
                    </a:ext>
                  </a:extLst>
                </p14:cNvPr>
                <p14:cNvContentPartPr/>
                <p14:nvPr/>
              </p14:nvContentPartPr>
              <p14:xfrm>
                <a:off x="10178553" y="1036353"/>
                <a:ext cx="337320" cy="393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3C1C370-13A8-4557-8641-4B33DFD412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69553" y="1027713"/>
                  <a:ext cx="3549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BB1BF51-B293-462D-BAA2-BBAA176DC9EE}"/>
                    </a:ext>
                  </a:extLst>
                </p14:cNvPr>
                <p14:cNvContentPartPr/>
                <p14:nvPr/>
              </p14:nvContentPartPr>
              <p14:xfrm>
                <a:off x="9114753" y="881553"/>
                <a:ext cx="170640" cy="473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BB1BF51-B293-462D-BAA2-BBAA176DC9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06113" y="872913"/>
                  <a:ext cx="18828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66F61C-E224-4D3A-8C89-649147BF5D3A}"/>
                    </a:ext>
                  </a:extLst>
                </p14:cNvPr>
                <p14:cNvContentPartPr/>
                <p14:nvPr/>
              </p14:nvContentPartPr>
              <p14:xfrm>
                <a:off x="10678593" y="626673"/>
                <a:ext cx="303480" cy="302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66F61C-E224-4D3A-8C89-649147BF5D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69953" y="618033"/>
                  <a:ext cx="3211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9E6554-F0BF-4B99-9597-5CFB65A6EF86}"/>
                    </a:ext>
                  </a:extLst>
                </p14:cNvPr>
                <p14:cNvContentPartPr/>
                <p14:nvPr/>
              </p14:nvContentPartPr>
              <p14:xfrm>
                <a:off x="11033193" y="732513"/>
                <a:ext cx="385200" cy="164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9E6554-F0BF-4B99-9597-5CFB65A6EF8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24193" y="723873"/>
                  <a:ext cx="40284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BE403D4-0ACD-4E75-84E9-6561D19E422D}"/>
              </a:ext>
            </a:extLst>
          </p:cNvPr>
          <p:cNvGrpSpPr/>
          <p:nvPr/>
        </p:nvGrpSpPr>
        <p:grpSpPr>
          <a:xfrm>
            <a:off x="161913" y="1542873"/>
            <a:ext cx="4835880" cy="1200600"/>
            <a:chOff x="161913" y="1542873"/>
            <a:chExt cx="4835880" cy="12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C08E3A0-C2A8-4D03-ADC3-CCA04CB1AEA7}"/>
                    </a:ext>
                  </a:extLst>
                </p14:cNvPr>
                <p14:cNvContentPartPr/>
                <p14:nvPr/>
              </p14:nvContentPartPr>
              <p14:xfrm>
                <a:off x="1460793" y="2051193"/>
                <a:ext cx="165600" cy="3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C08E3A0-C2A8-4D03-ADC3-CCA04CB1AE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51793" y="2042553"/>
                  <a:ext cx="1832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7563973-106F-49C1-A500-C705D8E78599}"/>
                    </a:ext>
                  </a:extLst>
                </p14:cNvPr>
                <p14:cNvContentPartPr/>
                <p14:nvPr/>
              </p14:nvContentPartPr>
              <p14:xfrm>
                <a:off x="1441713" y="2165313"/>
                <a:ext cx="187560" cy="40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7563973-106F-49C1-A500-C705D8E7859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33073" y="2156313"/>
                  <a:ext cx="205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BCF74F-66B2-4B96-8AAC-07BC638C26ED}"/>
                    </a:ext>
                  </a:extLst>
                </p14:cNvPr>
                <p14:cNvContentPartPr/>
                <p14:nvPr/>
              </p14:nvContentPartPr>
              <p14:xfrm>
                <a:off x="2270433" y="1750233"/>
                <a:ext cx="220320" cy="316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BCF74F-66B2-4B96-8AAC-07BC638C26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61793" y="1741233"/>
                  <a:ext cx="2379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EC1E467-386B-4256-8884-B52B42140640}"/>
                    </a:ext>
                  </a:extLst>
                </p14:cNvPr>
                <p14:cNvContentPartPr/>
                <p14:nvPr/>
              </p14:nvContentPartPr>
              <p14:xfrm>
                <a:off x="2538273" y="1909353"/>
                <a:ext cx="118440" cy="92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EC1E467-386B-4256-8884-B52B4214064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29273" y="1900353"/>
                  <a:ext cx="136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667674-7275-4335-B6BA-8C39F534AF5B}"/>
                    </a:ext>
                  </a:extLst>
                </p14:cNvPr>
                <p14:cNvContentPartPr/>
                <p14:nvPr/>
              </p14:nvContentPartPr>
              <p14:xfrm>
                <a:off x="2920593" y="1950393"/>
                <a:ext cx="216720" cy="14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667674-7275-4335-B6BA-8C39F534AF5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11593" y="1941753"/>
                  <a:ext cx="234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BF2D53F-2CE3-4032-BE9B-DEAA32539F64}"/>
                    </a:ext>
                  </a:extLst>
                </p14:cNvPr>
                <p14:cNvContentPartPr/>
                <p14:nvPr/>
              </p14:nvContentPartPr>
              <p14:xfrm>
                <a:off x="3033633" y="1866153"/>
                <a:ext cx="54000" cy="253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BF2D53F-2CE3-4032-BE9B-DEAA32539F6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24633" y="1857153"/>
                  <a:ext cx="71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36E3306-9E05-44FB-9A7A-9BEBA31A6633}"/>
                    </a:ext>
                  </a:extLst>
                </p14:cNvPr>
                <p14:cNvContentPartPr/>
                <p14:nvPr/>
              </p14:nvContentPartPr>
              <p14:xfrm>
                <a:off x="3324513" y="1857153"/>
                <a:ext cx="221040" cy="210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36E3306-9E05-44FB-9A7A-9BEBA31A66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15513" y="1848513"/>
                  <a:ext cx="238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A63C8E1-E8FE-448D-8C30-A3D1E9FB724D}"/>
                    </a:ext>
                  </a:extLst>
                </p14:cNvPr>
                <p14:cNvContentPartPr/>
                <p14:nvPr/>
              </p14:nvContentPartPr>
              <p14:xfrm>
                <a:off x="3625473" y="1844193"/>
                <a:ext cx="170280" cy="243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A63C8E1-E8FE-448D-8C30-A3D1E9FB72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16833" y="1835193"/>
                  <a:ext cx="187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8138B6-DED0-4100-AC18-2F8986E9A5F4}"/>
                    </a:ext>
                  </a:extLst>
                </p14:cNvPr>
                <p14:cNvContentPartPr/>
                <p14:nvPr/>
              </p14:nvContentPartPr>
              <p14:xfrm>
                <a:off x="3917793" y="1964073"/>
                <a:ext cx="41400" cy="187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8138B6-DED0-4100-AC18-2F8986E9A5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09153" y="1955073"/>
                  <a:ext cx="59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9ED9255-6F54-4970-970D-CF2C10FC25C0}"/>
                    </a:ext>
                  </a:extLst>
                </p14:cNvPr>
                <p14:cNvContentPartPr/>
                <p14:nvPr/>
              </p14:nvContentPartPr>
              <p14:xfrm>
                <a:off x="4044153" y="1978113"/>
                <a:ext cx="255960" cy="28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9ED9255-6F54-4970-970D-CF2C10FC25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35153" y="1969473"/>
                  <a:ext cx="273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DEB2295-D31A-4F10-9CF5-6F78DC93B380}"/>
                    </a:ext>
                  </a:extLst>
                </p14:cNvPr>
                <p14:cNvContentPartPr/>
                <p14:nvPr/>
              </p14:nvContentPartPr>
              <p14:xfrm>
                <a:off x="4162593" y="1888833"/>
                <a:ext cx="32040" cy="204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DEB2295-D31A-4F10-9CF5-6F78DC93B38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53593" y="1879833"/>
                  <a:ext cx="49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621775B-B556-4E95-A772-4346539FF709}"/>
                    </a:ext>
                  </a:extLst>
                </p14:cNvPr>
                <p14:cNvContentPartPr/>
                <p14:nvPr/>
              </p14:nvContentPartPr>
              <p14:xfrm>
                <a:off x="4350153" y="1863273"/>
                <a:ext cx="169200" cy="295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621775B-B556-4E95-A772-4346539FF7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41513" y="1854273"/>
                  <a:ext cx="186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ED2C34-4F1B-4587-8002-4E2946D4A617}"/>
                    </a:ext>
                  </a:extLst>
                </p14:cNvPr>
                <p14:cNvContentPartPr/>
                <p14:nvPr/>
              </p14:nvContentPartPr>
              <p14:xfrm>
                <a:off x="4577673" y="1978113"/>
                <a:ext cx="209160" cy="109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ED2C34-4F1B-4587-8002-4E2946D4A6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68673" y="1969473"/>
                  <a:ext cx="226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F9561DA-43A7-455E-AE5E-65E21C4ACF7B}"/>
                    </a:ext>
                  </a:extLst>
                </p14:cNvPr>
                <p14:cNvContentPartPr/>
                <p14:nvPr/>
              </p14:nvContentPartPr>
              <p14:xfrm>
                <a:off x="2468433" y="2273673"/>
                <a:ext cx="1089360" cy="23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F9561DA-43A7-455E-AE5E-65E21C4ACF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59433" y="2264673"/>
                  <a:ext cx="1107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EB63B07-EE0E-4638-AE57-C8453933872C}"/>
                    </a:ext>
                  </a:extLst>
                </p14:cNvPr>
                <p14:cNvContentPartPr/>
                <p14:nvPr/>
              </p14:nvContentPartPr>
              <p14:xfrm>
                <a:off x="3742833" y="2230113"/>
                <a:ext cx="1082880" cy="57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EB63B07-EE0E-4638-AE57-C845393387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33833" y="2221473"/>
                  <a:ext cx="1100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112C848-07CD-4219-8234-AFC6B3B7BF60}"/>
                    </a:ext>
                  </a:extLst>
                </p14:cNvPr>
                <p14:cNvContentPartPr/>
                <p14:nvPr/>
              </p14:nvContentPartPr>
              <p14:xfrm>
                <a:off x="3255033" y="2510553"/>
                <a:ext cx="251280" cy="232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112C848-07CD-4219-8234-AFC6B3B7BF6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46033" y="2501913"/>
                  <a:ext cx="268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4A675BE-4BC1-45A2-9101-04850134DD6A}"/>
                    </a:ext>
                  </a:extLst>
                </p14:cNvPr>
                <p14:cNvContentPartPr/>
                <p14:nvPr/>
              </p14:nvContentPartPr>
              <p14:xfrm>
                <a:off x="3562113" y="2451513"/>
                <a:ext cx="189360" cy="189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4A675BE-4BC1-45A2-9101-04850134DD6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53473" y="2442873"/>
                  <a:ext cx="207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A3222DD-1AC3-4423-AF0D-528DD0AC3C22}"/>
                    </a:ext>
                  </a:extLst>
                </p14:cNvPr>
                <p14:cNvContentPartPr/>
                <p14:nvPr/>
              </p14:nvContentPartPr>
              <p14:xfrm>
                <a:off x="3802593" y="2672553"/>
                <a:ext cx="36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A3222DD-1AC3-4423-AF0D-528DD0AC3C2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93953" y="26639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F14535E-95FF-473E-B959-60C71AE6F0EA}"/>
                    </a:ext>
                  </a:extLst>
                </p14:cNvPr>
                <p14:cNvContentPartPr/>
                <p14:nvPr/>
              </p14:nvContentPartPr>
              <p14:xfrm>
                <a:off x="336153" y="1814313"/>
                <a:ext cx="120240" cy="379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F14535E-95FF-473E-B959-60C71AE6F0E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7513" y="1805313"/>
                  <a:ext cx="1378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CCFF588-2498-431C-BECC-44AD7BEE27F5}"/>
                    </a:ext>
                  </a:extLst>
                </p14:cNvPr>
                <p14:cNvContentPartPr/>
                <p14:nvPr/>
              </p14:nvContentPartPr>
              <p14:xfrm>
                <a:off x="278553" y="1949673"/>
                <a:ext cx="217440" cy="65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CCFF588-2498-431C-BECC-44AD7BEE27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9913" y="1941033"/>
                  <a:ext cx="235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F92008-1831-4447-A46D-B9EE0080C35F}"/>
                    </a:ext>
                  </a:extLst>
                </p14:cNvPr>
                <p14:cNvContentPartPr/>
                <p14:nvPr/>
              </p14:nvContentPartPr>
              <p14:xfrm>
                <a:off x="580953" y="1761753"/>
                <a:ext cx="99000" cy="133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F92008-1831-4447-A46D-B9EE0080C3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1953" y="1752753"/>
                  <a:ext cx="116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0937D1-3AE8-4651-9B5D-0AC8119AF6C0}"/>
                    </a:ext>
                  </a:extLst>
                </p14:cNvPr>
                <p14:cNvContentPartPr/>
                <p14:nvPr/>
              </p14:nvContentPartPr>
              <p14:xfrm>
                <a:off x="693633" y="1856073"/>
                <a:ext cx="40680" cy="245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0937D1-3AE8-4651-9B5D-0AC8119AF6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4993" y="1847073"/>
                  <a:ext cx="58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F789E4-A709-47DE-A1FF-E0E33CD29385}"/>
                    </a:ext>
                  </a:extLst>
                </p14:cNvPr>
                <p14:cNvContentPartPr/>
                <p14:nvPr/>
              </p14:nvContentPartPr>
              <p14:xfrm>
                <a:off x="777153" y="1936713"/>
                <a:ext cx="151920" cy="140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7F789E4-A709-47DE-A1FF-E0E33CD2938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513" y="1928073"/>
                  <a:ext cx="169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17549C4-3020-439F-8D47-857C64021F3C}"/>
                    </a:ext>
                  </a:extLst>
                </p14:cNvPr>
                <p14:cNvContentPartPr/>
                <p14:nvPr/>
              </p14:nvContentPartPr>
              <p14:xfrm>
                <a:off x="1009353" y="1902153"/>
                <a:ext cx="214920" cy="240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17549C4-3020-439F-8D47-857C64021F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0353" y="1893513"/>
                  <a:ext cx="232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B131259-D353-4A36-82FF-69C3F81A5495}"/>
                    </a:ext>
                  </a:extLst>
                </p14:cNvPr>
                <p14:cNvContentPartPr/>
                <p14:nvPr/>
              </p14:nvContentPartPr>
              <p14:xfrm>
                <a:off x="161913" y="1720353"/>
                <a:ext cx="32040" cy="741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B131259-D353-4A36-82FF-69C3F81A549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2913" y="1711713"/>
                  <a:ext cx="4968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067EAC-7178-488E-B997-57B1A02FB3EF}"/>
                    </a:ext>
                  </a:extLst>
                </p14:cNvPr>
                <p14:cNvContentPartPr/>
                <p14:nvPr/>
              </p14:nvContentPartPr>
              <p14:xfrm>
                <a:off x="307713" y="1622073"/>
                <a:ext cx="1117800" cy="36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067EAC-7178-488E-B997-57B1A02FB3E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9073" y="1613073"/>
                  <a:ext cx="1135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DB6AD9-A380-4F42-8F7E-0A66EFD386CD}"/>
                    </a:ext>
                  </a:extLst>
                </p14:cNvPr>
                <p14:cNvContentPartPr/>
                <p14:nvPr/>
              </p14:nvContentPartPr>
              <p14:xfrm>
                <a:off x="2126793" y="1561233"/>
                <a:ext cx="805680" cy="30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DB6AD9-A380-4F42-8F7E-0A66EFD386C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17793" y="1552593"/>
                  <a:ext cx="823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5D7C2C7-C827-437C-B632-5ED469F23571}"/>
                    </a:ext>
                  </a:extLst>
                </p14:cNvPr>
                <p14:cNvContentPartPr/>
                <p14:nvPr/>
              </p14:nvContentPartPr>
              <p14:xfrm>
                <a:off x="4061433" y="1542873"/>
                <a:ext cx="936360" cy="931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5D7C2C7-C827-437C-B632-5ED469F2357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52793" y="1533873"/>
                  <a:ext cx="95400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EBEAFF7-4FC8-4248-A36C-868A223BDCB3}"/>
                    </a:ext>
                  </a:extLst>
                </p14:cNvPr>
                <p14:cNvContentPartPr/>
                <p14:nvPr/>
              </p14:nvContentPartPr>
              <p14:xfrm>
                <a:off x="443433" y="2656353"/>
                <a:ext cx="1438920" cy="65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EBEAFF7-4FC8-4248-A36C-868A223BDC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4793" y="2647713"/>
                  <a:ext cx="1456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BF073B-6594-4382-B207-D2427B3EDD99}"/>
                    </a:ext>
                  </a:extLst>
                </p14:cNvPr>
                <p14:cNvContentPartPr/>
                <p14:nvPr/>
              </p14:nvContentPartPr>
              <p14:xfrm>
                <a:off x="2610273" y="2677593"/>
                <a:ext cx="705960" cy="19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BF073B-6594-4382-B207-D2427B3EDD9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01633" y="2668953"/>
                  <a:ext cx="723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75C66B4-DCEB-489C-986D-BC4AD9B11D57}"/>
                    </a:ext>
                  </a:extLst>
                </p14:cNvPr>
                <p14:cNvContentPartPr/>
                <p14:nvPr/>
              </p14:nvContentPartPr>
              <p14:xfrm>
                <a:off x="4323513" y="2672553"/>
                <a:ext cx="575640" cy="47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75C66B4-DCEB-489C-986D-BC4AD9B11D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14513" y="2663913"/>
                  <a:ext cx="59328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D75170A-3E37-433D-9FEC-244A370BD5BC}"/>
              </a:ext>
            </a:extLst>
          </p:cNvPr>
          <p:cNvGrpSpPr/>
          <p:nvPr/>
        </p:nvGrpSpPr>
        <p:grpSpPr>
          <a:xfrm>
            <a:off x="5888073" y="2047953"/>
            <a:ext cx="155520" cy="196920"/>
            <a:chOff x="5888073" y="2047953"/>
            <a:chExt cx="15552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5EDF215-1F2A-4BF8-95D3-BA88D2ABACB3}"/>
                    </a:ext>
                  </a:extLst>
                </p14:cNvPr>
                <p14:cNvContentPartPr/>
                <p14:nvPr/>
              </p14:nvContentPartPr>
              <p14:xfrm>
                <a:off x="5888073" y="2047953"/>
                <a:ext cx="13680" cy="196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5EDF215-1F2A-4BF8-95D3-BA88D2ABAC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79433" y="2038953"/>
                  <a:ext cx="3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679E046-2F4D-4543-894A-C111408501D7}"/>
                    </a:ext>
                  </a:extLst>
                </p14:cNvPr>
                <p14:cNvContentPartPr/>
                <p14:nvPr/>
              </p14:nvContentPartPr>
              <p14:xfrm>
                <a:off x="5906433" y="2067753"/>
                <a:ext cx="137160" cy="171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679E046-2F4D-4543-894A-C111408501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97433" y="2058753"/>
                  <a:ext cx="15480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B4CE587-311B-4CE8-A93A-78AF78D2FE4F}"/>
              </a:ext>
            </a:extLst>
          </p:cNvPr>
          <p:cNvGrpSpPr/>
          <p:nvPr/>
        </p:nvGrpSpPr>
        <p:grpSpPr>
          <a:xfrm>
            <a:off x="6345993" y="1986753"/>
            <a:ext cx="2301480" cy="335520"/>
            <a:chOff x="6345993" y="1986753"/>
            <a:chExt cx="230148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A320CC-6C2E-4A5F-B4D0-12CC3C686DCD}"/>
                    </a:ext>
                  </a:extLst>
                </p14:cNvPr>
                <p14:cNvContentPartPr/>
                <p14:nvPr/>
              </p14:nvContentPartPr>
              <p14:xfrm>
                <a:off x="6345993" y="1999353"/>
                <a:ext cx="96480" cy="165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A320CC-6C2E-4A5F-B4D0-12CC3C686D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36993" y="1990713"/>
                  <a:ext cx="114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C74E0BC-E608-4160-AF63-835B588589DF}"/>
                    </a:ext>
                  </a:extLst>
                </p14:cNvPr>
                <p14:cNvContentPartPr/>
                <p14:nvPr/>
              </p14:nvContentPartPr>
              <p14:xfrm>
                <a:off x="6362913" y="1986753"/>
                <a:ext cx="165240" cy="240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C74E0BC-E608-4160-AF63-835B588589D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53913" y="1977753"/>
                  <a:ext cx="182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3E0E9B-E454-4EAC-A24D-211664323741}"/>
                    </a:ext>
                  </a:extLst>
                </p14:cNvPr>
                <p14:cNvContentPartPr/>
                <p14:nvPr/>
              </p14:nvContentPartPr>
              <p14:xfrm>
                <a:off x="6603753" y="2042913"/>
                <a:ext cx="100800" cy="187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3E0E9B-E454-4EAC-A24D-21166432374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94753" y="2034273"/>
                  <a:ext cx="118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8A3921B-3251-4D7B-B44F-31EA483AA5D7}"/>
                    </a:ext>
                  </a:extLst>
                </p14:cNvPr>
                <p14:cNvContentPartPr/>
                <p14:nvPr/>
              </p14:nvContentPartPr>
              <p14:xfrm>
                <a:off x="6783393" y="2081073"/>
                <a:ext cx="177840" cy="12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8A3921B-3251-4D7B-B44F-31EA483AA5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74393" y="2072433"/>
                  <a:ext cx="195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2A10099-7683-4D6B-B385-684461398698}"/>
                    </a:ext>
                  </a:extLst>
                </p14:cNvPr>
                <p14:cNvContentPartPr/>
                <p14:nvPr/>
              </p14:nvContentPartPr>
              <p14:xfrm>
                <a:off x="7006233" y="2110953"/>
                <a:ext cx="216720" cy="127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2A10099-7683-4D6B-B385-6844613986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97593" y="2102313"/>
                  <a:ext cx="234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148C80D-2482-43E9-8645-9AF05396A705}"/>
                    </a:ext>
                  </a:extLst>
                </p14:cNvPr>
                <p14:cNvContentPartPr/>
                <p14:nvPr/>
              </p14:nvContentPartPr>
              <p14:xfrm>
                <a:off x="7198113" y="1990353"/>
                <a:ext cx="212760" cy="270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148C80D-2482-43E9-8645-9AF05396A70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89473" y="1981713"/>
                  <a:ext cx="230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031358-90B7-41AF-8D52-73EDC1E63B76}"/>
                    </a:ext>
                  </a:extLst>
                </p14:cNvPr>
                <p14:cNvContentPartPr/>
                <p14:nvPr/>
              </p14:nvContentPartPr>
              <p14:xfrm>
                <a:off x="7635873" y="2118873"/>
                <a:ext cx="371520" cy="150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031358-90B7-41AF-8D52-73EDC1E63B7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27233" y="2109873"/>
                  <a:ext cx="389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03F8CB8-7880-4F40-80A6-C33246E1E132}"/>
                    </a:ext>
                  </a:extLst>
                </p14:cNvPr>
                <p14:cNvContentPartPr/>
                <p14:nvPr/>
              </p14:nvContentPartPr>
              <p14:xfrm>
                <a:off x="8095233" y="2036433"/>
                <a:ext cx="136800" cy="243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03F8CB8-7880-4F40-80A6-C33246E1E13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86593" y="2027793"/>
                  <a:ext cx="154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061EBD2-B9B6-4F5C-BFC1-B42DD5DC1E1F}"/>
                    </a:ext>
                  </a:extLst>
                </p14:cNvPr>
                <p14:cNvContentPartPr/>
                <p14:nvPr/>
              </p14:nvContentPartPr>
              <p14:xfrm>
                <a:off x="8294313" y="2095113"/>
                <a:ext cx="353160" cy="227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061EBD2-B9B6-4F5C-BFC1-B42DD5DC1E1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85313" y="2086473"/>
                  <a:ext cx="37080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BD5AF74-9F81-45CC-B443-3F7F47F581A0}"/>
              </a:ext>
            </a:extLst>
          </p:cNvPr>
          <p:cNvGrpSpPr/>
          <p:nvPr/>
        </p:nvGrpSpPr>
        <p:grpSpPr>
          <a:xfrm>
            <a:off x="9189993" y="1925553"/>
            <a:ext cx="1972080" cy="328320"/>
            <a:chOff x="9189993" y="1925553"/>
            <a:chExt cx="197208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F9E5E1-0E96-465E-803D-06A5823C40B8}"/>
                    </a:ext>
                  </a:extLst>
                </p14:cNvPr>
                <p14:cNvContentPartPr/>
                <p14:nvPr/>
              </p14:nvContentPartPr>
              <p14:xfrm>
                <a:off x="9189993" y="1925553"/>
                <a:ext cx="229680" cy="302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9F9E5E1-0E96-465E-803D-06A5823C40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80993" y="1916553"/>
                  <a:ext cx="2473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9559FF0-B172-4951-B52D-47BB7F4F8AE4}"/>
                    </a:ext>
                  </a:extLst>
                </p14:cNvPr>
                <p14:cNvContentPartPr/>
                <p14:nvPr/>
              </p14:nvContentPartPr>
              <p14:xfrm>
                <a:off x="9469713" y="2031753"/>
                <a:ext cx="503280" cy="194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9559FF0-B172-4951-B52D-47BB7F4F8A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60713" y="2023113"/>
                  <a:ext cx="520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6B485B2-E3E0-4969-8B87-35049C96FE6D}"/>
                    </a:ext>
                  </a:extLst>
                </p14:cNvPr>
                <p14:cNvContentPartPr/>
                <p14:nvPr/>
              </p14:nvContentPartPr>
              <p14:xfrm>
                <a:off x="10083873" y="2080353"/>
                <a:ext cx="229320" cy="138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6B485B2-E3E0-4969-8B87-35049C96FE6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74873" y="2071713"/>
                  <a:ext cx="246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523AEC6-AB13-442E-BD12-64E13F436EF6}"/>
                    </a:ext>
                  </a:extLst>
                </p14:cNvPr>
                <p14:cNvContentPartPr/>
                <p14:nvPr/>
              </p14:nvContentPartPr>
              <p14:xfrm>
                <a:off x="10316433" y="1989993"/>
                <a:ext cx="303840" cy="228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523AEC6-AB13-442E-BD12-64E13F436EF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07793" y="1981353"/>
                  <a:ext cx="321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8B7DB31-C0AC-4360-8759-9756F5B108F3}"/>
                    </a:ext>
                  </a:extLst>
                </p14:cNvPr>
                <p14:cNvContentPartPr/>
                <p14:nvPr/>
              </p14:nvContentPartPr>
              <p14:xfrm>
                <a:off x="10496433" y="2074593"/>
                <a:ext cx="230040" cy="176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8B7DB31-C0AC-4360-8759-9756F5B108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87793" y="2065953"/>
                  <a:ext cx="247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8B7652A-A869-4B3A-AC38-5BD7ADD5B919}"/>
                    </a:ext>
                  </a:extLst>
                </p14:cNvPr>
                <p14:cNvContentPartPr/>
                <p14:nvPr/>
              </p14:nvContentPartPr>
              <p14:xfrm>
                <a:off x="10767873" y="2126073"/>
                <a:ext cx="159120" cy="86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8B7652A-A869-4B3A-AC38-5BD7ADD5B91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59233" y="2117073"/>
                  <a:ext cx="176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1A48FA3-068D-4DC5-8053-5C083F46F575}"/>
                    </a:ext>
                  </a:extLst>
                </p14:cNvPr>
                <p14:cNvContentPartPr/>
                <p14:nvPr/>
              </p14:nvContentPartPr>
              <p14:xfrm>
                <a:off x="11019513" y="2102313"/>
                <a:ext cx="142560" cy="151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1A48FA3-068D-4DC5-8053-5C083F46F5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10873" y="2093673"/>
                  <a:ext cx="1602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DB929A-C443-4A92-9C5C-CD9538519404}"/>
              </a:ext>
            </a:extLst>
          </p:cNvPr>
          <p:cNvGrpSpPr/>
          <p:nvPr/>
        </p:nvGrpSpPr>
        <p:grpSpPr>
          <a:xfrm>
            <a:off x="5278233" y="2531793"/>
            <a:ext cx="1557000" cy="486000"/>
            <a:chOff x="5278233" y="2531793"/>
            <a:chExt cx="15570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C72B9FB-2FFB-4517-89EE-1B08607E84DF}"/>
                    </a:ext>
                  </a:extLst>
                </p14:cNvPr>
                <p14:cNvContentPartPr/>
                <p14:nvPr/>
              </p14:nvContentPartPr>
              <p14:xfrm>
                <a:off x="5278233" y="2531793"/>
                <a:ext cx="572040" cy="486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C72B9FB-2FFB-4517-89EE-1B08607E84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69593" y="2522793"/>
                  <a:ext cx="5896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CD4C7F1-0824-486D-9F4C-AD2BD58A2539}"/>
                    </a:ext>
                  </a:extLst>
                </p14:cNvPr>
                <p14:cNvContentPartPr/>
                <p14:nvPr/>
              </p14:nvContentPartPr>
              <p14:xfrm>
                <a:off x="5953233" y="2726553"/>
                <a:ext cx="278640" cy="127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CD4C7F1-0824-486D-9F4C-AD2BD58A25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44593" y="2717913"/>
                  <a:ext cx="296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D09F06F-3D56-4DA5-B2E6-B0F58DBC73B4}"/>
                    </a:ext>
                  </a:extLst>
                </p14:cNvPr>
                <p14:cNvContentPartPr/>
                <p14:nvPr/>
              </p14:nvContentPartPr>
              <p14:xfrm>
                <a:off x="6271113" y="2588313"/>
                <a:ext cx="353160" cy="267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D09F06F-3D56-4DA5-B2E6-B0F58DBC73B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62113" y="2579673"/>
                  <a:ext cx="370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2A6AC87-4379-47FE-9EE2-DF50401830F9}"/>
                    </a:ext>
                  </a:extLst>
                </p14:cNvPr>
                <p14:cNvContentPartPr/>
                <p14:nvPr/>
              </p14:nvContentPartPr>
              <p14:xfrm>
                <a:off x="6689793" y="2729433"/>
                <a:ext cx="145440" cy="117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2A6AC87-4379-47FE-9EE2-DF50401830F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81153" y="2720793"/>
                  <a:ext cx="16308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69F1E75-334E-4803-A394-BEDB1103DCD8}"/>
                  </a:ext>
                </a:extLst>
              </p14:cNvPr>
              <p14:cNvContentPartPr/>
              <p14:nvPr/>
            </p14:nvContentPartPr>
            <p14:xfrm>
              <a:off x="7292433" y="2563473"/>
              <a:ext cx="178200" cy="468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69F1E75-334E-4803-A394-BEDB1103DCD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283793" y="2554473"/>
                <a:ext cx="195840" cy="48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0AA40F8-5469-447F-A0A0-B5414EFC0927}"/>
              </a:ext>
            </a:extLst>
          </p:cNvPr>
          <p:cNvGrpSpPr/>
          <p:nvPr/>
        </p:nvGrpSpPr>
        <p:grpSpPr>
          <a:xfrm>
            <a:off x="7771233" y="2612433"/>
            <a:ext cx="4131720" cy="614520"/>
            <a:chOff x="7771233" y="2612433"/>
            <a:chExt cx="4131720" cy="6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FAFBB2B-649F-4FA0-BDB5-B973E504C51D}"/>
                    </a:ext>
                  </a:extLst>
                </p14:cNvPr>
                <p14:cNvContentPartPr/>
                <p14:nvPr/>
              </p14:nvContentPartPr>
              <p14:xfrm>
                <a:off x="7771233" y="2612433"/>
                <a:ext cx="244800" cy="284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FAFBB2B-649F-4FA0-BDB5-B973E504C51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62233" y="2603433"/>
                  <a:ext cx="2624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749E1AC-37D5-4FCA-B814-EE6F1A3CC0E2}"/>
                    </a:ext>
                  </a:extLst>
                </p14:cNvPr>
                <p14:cNvContentPartPr/>
                <p14:nvPr/>
              </p14:nvContentPartPr>
              <p14:xfrm>
                <a:off x="7987233" y="2757873"/>
                <a:ext cx="214200" cy="122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749E1AC-37D5-4FCA-B814-EE6F1A3CC0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78233" y="2749233"/>
                  <a:ext cx="231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0AADDAE-FCF6-4A88-A290-BD109A43D523}"/>
                    </a:ext>
                  </a:extLst>
                </p14:cNvPr>
                <p14:cNvContentPartPr/>
                <p14:nvPr/>
              </p14:nvContentPartPr>
              <p14:xfrm>
                <a:off x="8211873" y="2812233"/>
                <a:ext cx="123840" cy="280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0AADDAE-FCF6-4A88-A290-BD109A43D52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02873" y="2803593"/>
                  <a:ext cx="141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5F50029-EE43-4F8A-BE19-6D8B7DBD04BE}"/>
                    </a:ext>
                  </a:extLst>
                </p14:cNvPr>
                <p14:cNvContentPartPr/>
                <p14:nvPr/>
              </p14:nvContentPartPr>
              <p14:xfrm>
                <a:off x="8391153" y="2724753"/>
                <a:ext cx="311400" cy="195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5F50029-EE43-4F8A-BE19-6D8B7DBD04B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382513" y="2716113"/>
                  <a:ext cx="329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6995FC8-C1CF-47F9-869D-97BAEF406D56}"/>
                    </a:ext>
                  </a:extLst>
                </p14:cNvPr>
                <p14:cNvContentPartPr/>
                <p14:nvPr/>
              </p14:nvContentPartPr>
              <p14:xfrm>
                <a:off x="8738553" y="2762913"/>
                <a:ext cx="129600" cy="104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6995FC8-C1CF-47F9-869D-97BAEF406D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29553" y="2754273"/>
                  <a:ext cx="147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6182A38-D554-42CC-B08A-ED83C6DB17B0}"/>
                    </a:ext>
                  </a:extLst>
                </p14:cNvPr>
                <p14:cNvContentPartPr/>
                <p14:nvPr/>
              </p14:nvContentPartPr>
              <p14:xfrm>
                <a:off x="8939073" y="2796393"/>
                <a:ext cx="187920" cy="99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6182A38-D554-42CC-B08A-ED83C6DB17B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30433" y="2787393"/>
                  <a:ext cx="205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47D72B-5106-4AE0-9436-7E842DFA18A3}"/>
                    </a:ext>
                  </a:extLst>
                </p14:cNvPr>
                <p14:cNvContentPartPr/>
                <p14:nvPr/>
              </p14:nvContentPartPr>
              <p14:xfrm>
                <a:off x="9145713" y="2780193"/>
                <a:ext cx="135000" cy="30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47D72B-5106-4AE0-9436-7E842DFA18A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36713" y="2771193"/>
                  <a:ext cx="1526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0ED3F43-64A1-476C-8940-FDAA1856415F}"/>
                    </a:ext>
                  </a:extLst>
                </p14:cNvPr>
                <p14:cNvContentPartPr/>
                <p14:nvPr/>
              </p14:nvContentPartPr>
              <p14:xfrm>
                <a:off x="9379353" y="2766513"/>
                <a:ext cx="165240" cy="218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0ED3F43-64A1-476C-8940-FDAA1856415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70353" y="2757873"/>
                  <a:ext cx="182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C9815F-2741-4D89-9265-E0FA34BB0846}"/>
                    </a:ext>
                  </a:extLst>
                </p14:cNvPr>
                <p14:cNvContentPartPr/>
                <p14:nvPr/>
              </p14:nvContentPartPr>
              <p14:xfrm>
                <a:off x="9709113" y="2673273"/>
                <a:ext cx="42120" cy="144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C9815F-2741-4D89-9265-E0FA34BB08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00113" y="2664633"/>
                  <a:ext cx="59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024F39E-7BC3-4723-B045-18A0E4D6144E}"/>
                    </a:ext>
                  </a:extLst>
                </p14:cNvPr>
                <p14:cNvContentPartPr/>
                <p14:nvPr/>
              </p14:nvContentPartPr>
              <p14:xfrm>
                <a:off x="9839073" y="2741673"/>
                <a:ext cx="34920" cy="137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024F39E-7BC3-4723-B045-18A0E4D614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30433" y="2732673"/>
                  <a:ext cx="52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F2C1DCD-80C1-44E1-A449-BC679CFE78B9}"/>
                    </a:ext>
                  </a:extLst>
                </p14:cNvPr>
                <p14:cNvContentPartPr/>
                <p14:nvPr/>
              </p14:nvContentPartPr>
              <p14:xfrm>
                <a:off x="9929073" y="2691273"/>
                <a:ext cx="316080" cy="234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F2C1DCD-80C1-44E1-A449-BC679CFE78B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20073" y="2682273"/>
                  <a:ext cx="333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B1A4220-F622-4F44-825C-DF6A5D8AD941}"/>
                    </a:ext>
                  </a:extLst>
                </p14:cNvPr>
                <p14:cNvContentPartPr/>
                <p14:nvPr/>
              </p14:nvContentPartPr>
              <p14:xfrm>
                <a:off x="10126353" y="2811873"/>
                <a:ext cx="114840" cy="11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B1A4220-F622-4F44-825C-DF6A5D8AD94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117713" y="2803233"/>
                  <a:ext cx="132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5B53D0-FB68-4D8C-883B-FBF1F27AAFDD}"/>
                    </a:ext>
                  </a:extLst>
                </p14:cNvPr>
                <p14:cNvContentPartPr/>
                <p14:nvPr/>
              </p14:nvContentPartPr>
              <p14:xfrm>
                <a:off x="10265673" y="2776593"/>
                <a:ext cx="339480" cy="140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5B53D0-FB68-4D8C-883B-FBF1F27AAFD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56673" y="2767953"/>
                  <a:ext cx="357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83676DC-1D87-4F2B-84DB-A547FCFBF6A3}"/>
                    </a:ext>
                  </a:extLst>
                </p14:cNvPr>
                <p14:cNvContentPartPr/>
                <p14:nvPr/>
              </p14:nvContentPartPr>
              <p14:xfrm>
                <a:off x="10677873" y="2796753"/>
                <a:ext cx="159120" cy="246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83676DC-1D87-4F2B-84DB-A547FCFBF6A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69233" y="2787753"/>
                  <a:ext cx="176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EF62FFA-F8AC-47B6-BDDA-0A53124960CE}"/>
                    </a:ext>
                  </a:extLst>
                </p14:cNvPr>
                <p14:cNvContentPartPr/>
                <p14:nvPr/>
              </p14:nvContentPartPr>
              <p14:xfrm>
                <a:off x="10858593" y="2814753"/>
                <a:ext cx="109800" cy="115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EF62FFA-F8AC-47B6-BDDA-0A53124960C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849953" y="2806113"/>
                  <a:ext cx="127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3C28806-5CEF-4153-9C79-118650B069C2}"/>
                    </a:ext>
                  </a:extLst>
                </p14:cNvPr>
                <p14:cNvContentPartPr/>
                <p14:nvPr/>
              </p14:nvContentPartPr>
              <p14:xfrm>
                <a:off x="11009433" y="2691993"/>
                <a:ext cx="67320" cy="258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3C28806-5CEF-4153-9C79-118650B069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000433" y="2682993"/>
                  <a:ext cx="84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BF27A4A-C4AE-49FD-BDD4-ED741C1A093F}"/>
                    </a:ext>
                  </a:extLst>
                </p14:cNvPr>
                <p14:cNvContentPartPr/>
                <p14:nvPr/>
              </p14:nvContentPartPr>
              <p14:xfrm>
                <a:off x="11104833" y="2720073"/>
                <a:ext cx="324720" cy="244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BF27A4A-C4AE-49FD-BDD4-ED741C1A093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96193" y="2711073"/>
                  <a:ext cx="3423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5318C61-3503-4DD4-8EBD-0660D5913939}"/>
                    </a:ext>
                  </a:extLst>
                </p14:cNvPr>
                <p14:cNvContentPartPr/>
                <p14:nvPr/>
              </p14:nvContentPartPr>
              <p14:xfrm>
                <a:off x="11306793" y="2785593"/>
                <a:ext cx="235440" cy="169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5318C61-3503-4DD4-8EBD-0660D59139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97793" y="2776953"/>
                  <a:ext cx="253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4B9CD62-F3B8-481F-B210-ECCEE60BA459}"/>
                    </a:ext>
                  </a:extLst>
                </p14:cNvPr>
                <p14:cNvContentPartPr/>
                <p14:nvPr/>
              </p14:nvContentPartPr>
              <p14:xfrm>
                <a:off x="11564553" y="2821233"/>
                <a:ext cx="212400" cy="1440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4B9CD62-F3B8-481F-B210-ECCEE60BA45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555553" y="2812233"/>
                  <a:ext cx="230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49392D6-FFF4-4B41-8E54-D177B4AF336D}"/>
                    </a:ext>
                  </a:extLst>
                </p14:cNvPr>
                <p14:cNvContentPartPr/>
                <p14:nvPr/>
              </p14:nvContentPartPr>
              <p14:xfrm>
                <a:off x="11729793" y="2856153"/>
                <a:ext cx="173160" cy="370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49392D6-FFF4-4B41-8E54-D177B4AF336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721153" y="2847153"/>
                  <a:ext cx="190800" cy="38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5214C06-8CF4-4EF6-AF3D-08B2297DEED4}"/>
                  </a:ext>
                </a:extLst>
              </p14:cNvPr>
              <p14:cNvContentPartPr/>
              <p14:nvPr/>
            </p14:nvContentPartPr>
            <p14:xfrm>
              <a:off x="8790393" y="3226593"/>
              <a:ext cx="384480" cy="2048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5214C06-8CF4-4EF6-AF3D-08B2297DEED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781753" y="3217953"/>
                <a:ext cx="4021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106E324-6DF8-4B72-AEDE-CEC65C065709}"/>
                  </a:ext>
                </a:extLst>
              </p14:cNvPr>
              <p14:cNvContentPartPr/>
              <p14:nvPr/>
            </p14:nvContentPartPr>
            <p14:xfrm>
              <a:off x="9425793" y="3192393"/>
              <a:ext cx="150840" cy="2415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106E324-6DF8-4B72-AEDE-CEC65C06570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417153" y="3183393"/>
                <a:ext cx="168480" cy="25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F6B59D6-293A-486C-8500-F4D42DBB47A3}"/>
              </a:ext>
            </a:extLst>
          </p:cNvPr>
          <p:cNvGrpSpPr/>
          <p:nvPr/>
        </p:nvGrpSpPr>
        <p:grpSpPr>
          <a:xfrm>
            <a:off x="10011153" y="3252873"/>
            <a:ext cx="860400" cy="265320"/>
            <a:chOff x="10011153" y="3252873"/>
            <a:chExt cx="86040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311EEC9-181D-4D76-B897-1F882117146B}"/>
                    </a:ext>
                  </a:extLst>
                </p14:cNvPr>
                <p14:cNvContentPartPr/>
                <p14:nvPr/>
              </p14:nvContentPartPr>
              <p14:xfrm>
                <a:off x="10015833" y="3325233"/>
                <a:ext cx="44640" cy="192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311EEC9-181D-4D76-B897-1F882117146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07193" y="3316593"/>
                  <a:ext cx="62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4CF35C3-C0EE-4F1D-9EE6-73A2E96BCE37}"/>
                    </a:ext>
                  </a:extLst>
                </p14:cNvPr>
                <p14:cNvContentPartPr/>
                <p14:nvPr/>
              </p14:nvContentPartPr>
              <p14:xfrm>
                <a:off x="10011153" y="3296433"/>
                <a:ext cx="108720" cy="124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4CF35C3-C0EE-4F1D-9EE6-73A2E96BCE3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02513" y="3287433"/>
                  <a:ext cx="126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FDAFFD7-F34F-4B85-9AE1-5BDD90AE11A1}"/>
                    </a:ext>
                  </a:extLst>
                </p14:cNvPr>
                <p14:cNvContentPartPr/>
                <p14:nvPr/>
              </p14:nvContentPartPr>
              <p14:xfrm>
                <a:off x="10149033" y="3298233"/>
                <a:ext cx="238320" cy="147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FDAFFD7-F34F-4B85-9AE1-5BDD90AE11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40033" y="3289593"/>
                  <a:ext cx="255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0E2C3D4-6AB0-4B21-BC1C-34ECDEB016A2}"/>
                    </a:ext>
                  </a:extLst>
                </p14:cNvPr>
                <p14:cNvContentPartPr/>
                <p14:nvPr/>
              </p14:nvContentPartPr>
              <p14:xfrm>
                <a:off x="10445313" y="3252873"/>
                <a:ext cx="366480" cy="233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0E2C3D4-6AB0-4B21-BC1C-34ECDEB016A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36313" y="3244233"/>
                  <a:ext cx="3841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59705C5-656D-47AD-AFDB-0369C6946784}"/>
                    </a:ext>
                  </a:extLst>
                </p14:cNvPr>
                <p14:cNvContentPartPr/>
                <p14:nvPr/>
              </p14:nvContentPartPr>
              <p14:xfrm>
                <a:off x="10707033" y="3355833"/>
                <a:ext cx="164520" cy="27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59705C5-656D-47AD-AFDB-0369C694678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698393" y="3347193"/>
                  <a:ext cx="1821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ACCD0AB-5139-4E95-B1CC-358788DFEDD4}"/>
              </a:ext>
            </a:extLst>
          </p:cNvPr>
          <p:cNvGrpSpPr/>
          <p:nvPr/>
        </p:nvGrpSpPr>
        <p:grpSpPr>
          <a:xfrm>
            <a:off x="5105073" y="3181233"/>
            <a:ext cx="3360600" cy="933480"/>
            <a:chOff x="5105073" y="3181233"/>
            <a:chExt cx="3360600" cy="93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85F82C1-6947-493D-801E-2CD35C8CCC02}"/>
                    </a:ext>
                  </a:extLst>
                </p14:cNvPr>
                <p14:cNvContentPartPr/>
                <p14:nvPr/>
              </p14:nvContentPartPr>
              <p14:xfrm>
                <a:off x="5105073" y="3246753"/>
                <a:ext cx="143280" cy="298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85F82C1-6947-493D-801E-2CD35C8CCC0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96433" y="3238113"/>
                  <a:ext cx="160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6E5B4DC-0BFA-4973-ADC7-B59AFFB25591}"/>
                    </a:ext>
                  </a:extLst>
                </p14:cNvPr>
                <p14:cNvContentPartPr/>
                <p14:nvPr/>
              </p14:nvContentPartPr>
              <p14:xfrm>
                <a:off x="5302713" y="3311913"/>
                <a:ext cx="103320" cy="124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6E5B4DC-0BFA-4973-ADC7-B59AFFB2559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94073" y="3302913"/>
                  <a:ext cx="120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4DD07CA-EF94-4D13-AC58-892E8679BEDB}"/>
                    </a:ext>
                  </a:extLst>
                </p14:cNvPr>
                <p14:cNvContentPartPr/>
                <p14:nvPr/>
              </p14:nvContentPartPr>
              <p14:xfrm>
                <a:off x="5468313" y="3181233"/>
                <a:ext cx="24840" cy="228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4DD07CA-EF94-4D13-AC58-892E8679BED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59673" y="3172233"/>
                  <a:ext cx="42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8A3522A-E8B7-407F-A239-4C999ECC3E74}"/>
                    </a:ext>
                  </a:extLst>
                </p14:cNvPr>
                <p14:cNvContentPartPr/>
                <p14:nvPr/>
              </p14:nvContentPartPr>
              <p14:xfrm>
                <a:off x="5547513" y="3316233"/>
                <a:ext cx="140760" cy="255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8A3522A-E8B7-407F-A239-4C999ECC3E7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38513" y="3307233"/>
                  <a:ext cx="1584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6A17AE-E807-4022-AB8B-FC40E91B7996}"/>
                    </a:ext>
                  </a:extLst>
                </p14:cNvPr>
                <p14:cNvContentPartPr/>
                <p14:nvPr/>
              </p14:nvContentPartPr>
              <p14:xfrm>
                <a:off x="5783313" y="3343233"/>
                <a:ext cx="195120" cy="144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6A17AE-E807-4022-AB8B-FC40E91B799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74313" y="3334233"/>
                  <a:ext cx="212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4A65872-6840-4815-97E4-AEEF14B629C3}"/>
                    </a:ext>
                  </a:extLst>
                </p14:cNvPr>
                <p14:cNvContentPartPr/>
                <p14:nvPr/>
              </p14:nvContentPartPr>
              <p14:xfrm>
                <a:off x="6023793" y="3347913"/>
                <a:ext cx="123120" cy="113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4A65872-6840-4815-97E4-AEEF14B629C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15153" y="3339273"/>
                  <a:ext cx="140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8F57E2A-9461-478F-B5B0-B3675C79A709}"/>
                    </a:ext>
                  </a:extLst>
                </p14:cNvPr>
                <p14:cNvContentPartPr/>
                <p14:nvPr/>
              </p14:nvContentPartPr>
              <p14:xfrm>
                <a:off x="6210993" y="3349353"/>
                <a:ext cx="459720" cy="119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8F57E2A-9461-478F-B5B0-B3675C79A70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01993" y="3340713"/>
                  <a:ext cx="477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18B928D-34CF-4E29-89F0-C0E868D79546}"/>
                    </a:ext>
                  </a:extLst>
                </p14:cNvPr>
                <p14:cNvContentPartPr/>
                <p14:nvPr/>
              </p14:nvContentPartPr>
              <p14:xfrm>
                <a:off x="6743433" y="3228753"/>
                <a:ext cx="303840" cy="248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18B928D-34CF-4E29-89F0-C0E868D7954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34793" y="3220113"/>
                  <a:ext cx="321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B09AA99-D9F5-47EF-8DEF-BD0A5B9BB007}"/>
                    </a:ext>
                  </a:extLst>
                </p14:cNvPr>
                <p14:cNvContentPartPr/>
                <p14:nvPr/>
              </p14:nvContentPartPr>
              <p14:xfrm>
                <a:off x="7479273" y="3190593"/>
                <a:ext cx="128520" cy="227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B09AA99-D9F5-47EF-8DEF-BD0A5B9BB00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70273" y="3181593"/>
                  <a:ext cx="146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C4A72C-250B-490E-ABA4-1D3DC5401C87}"/>
                    </a:ext>
                  </a:extLst>
                </p14:cNvPr>
                <p14:cNvContentPartPr/>
                <p14:nvPr/>
              </p14:nvContentPartPr>
              <p14:xfrm>
                <a:off x="7634073" y="3311913"/>
                <a:ext cx="324000" cy="122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C4A72C-250B-490E-ABA4-1D3DC5401C8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25433" y="3303273"/>
                  <a:ext cx="341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425A0AD-3690-441E-91BF-FF466BDFC970}"/>
                    </a:ext>
                  </a:extLst>
                </p14:cNvPr>
                <p14:cNvContentPartPr/>
                <p14:nvPr/>
              </p14:nvContentPartPr>
              <p14:xfrm>
                <a:off x="8074713" y="3320913"/>
                <a:ext cx="136080" cy="120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425A0AD-3690-441E-91BF-FF466BDFC97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66073" y="3312273"/>
                  <a:ext cx="153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62EDE92-28EC-45BB-A98B-C9F4411556F3}"/>
                    </a:ext>
                  </a:extLst>
                </p14:cNvPr>
                <p14:cNvContentPartPr/>
                <p14:nvPr/>
              </p14:nvContentPartPr>
              <p14:xfrm>
                <a:off x="8251113" y="3213993"/>
                <a:ext cx="214560" cy="297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62EDE92-28EC-45BB-A98B-C9F4411556F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42473" y="3204993"/>
                  <a:ext cx="232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DD22E5B-50F4-48E0-BCB1-0BA0B157E1B5}"/>
                    </a:ext>
                  </a:extLst>
                </p14:cNvPr>
                <p14:cNvContentPartPr/>
                <p14:nvPr/>
              </p14:nvContentPartPr>
              <p14:xfrm>
                <a:off x="6081393" y="3506313"/>
                <a:ext cx="95040" cy="51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DD22E5B-50F4-48E0-BCB1-0BA0B157E1B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72753" y="3497673"/>
                  <a:ext cx="112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9B7AAAF-115A-44BB-8617-9D5611C596FF}"/>
                    </a:ext>
                  </a:extLst>
                </p14:cNvPr>
                <p14:cNvContentPartPr/>
                <p14:nvPr/>
              </p14:nvContentPartPr>
              <p14:xfrm>
                <a:off x="6034953" y="3667953"/>
                <a:ext cx="353880" cy="194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9B7AAAF-115A-44BB-8617-9D5611C596F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26313" y="3659313"/>
                  <a:ext cx="371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F59260-1B70-41ED-8155-A59CE993DBE1}"/>
                    </a:ext>
                  </a:extLst>
                </p14:cNvPr>
                <p14:cNvContentPartPr/>
                <p14:nvPr/>
              </p14:nvContentPartPr>
              <p14:xfrm>
                <a:off x="6494313" y="3860913"/>
                <a:ext cx="20880" cy="114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F59260-1B70-41ED-8155-A59CE993DBE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85313" y="3851913"/>
                  <a:ext cx="38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6D6D768-6909-4484-86FF-1B98BD4317DF}"/>
                    </a:ext>
                  </a:extLst>
                </p14:cNvPr>
                <p14:cNvContentPartPr/>
                <p14:nvPr/>
              </p14:nvContentPartPr>
              <p14:xfrm>
                <a:off x="6671073" y="3707193"/>
                <a:ext cx="212760" cy="189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6D6D768-6909-4484-86FF-1B98BD4317D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62073" y="3698193"/>
                  <a:ext cx="230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657D901-19C6-44B7-B3DA-D00C148CC09A}"/>
                    </a:ext>
                  </a:extLst>
                </p14:cNvPr>
                <p14:cNvContentPartPr/>
                <p14:nvPr/>
              </p14:nvContentPartPr>
              <p14:xfrm>
                <a:off x="6914793" y="3850113"/>
                <a:ext cx="83160" cy="254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657D901-19C6-44B7-B3DA-D00C148CC09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906153" y="3841473"/>
                  <a:ext cx="100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007E6C-DEEF-403C-B32D-0FA9F3AA9460}"/>
                    </a:ext>
                  </a:extLst>
                </p14:cNvPr>
                <p14:cNvContentPartPr/>
                <p14:nvPr/>
              </p14:nvContentPartPr>
              <p14:xfrm>
                <a:off x="7133313" y="4001313"/>
                <a:ext cx="42840" cy="113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007E6C-DEEF-403C-B32D-0FA9F3AA946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24673" y="3992673"/>
                  <a:ext cx="60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8949B36-C36A-4211-8C7F-C5F1F787753E}"/>
                    </a:ext>
                  </a:extLst>
                </p14:cNvPr>
                <p14:cNvContentPartPr/>
                <p14:nvPr/>
              </p14:nvContentPartPr>
              <p14:xfrm>
                <a:off x="7246353" y="3789993"/>
                <a:ext cx="186480" cy="174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8949B36-C36A-4211-8C7F-C5F1F787753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37353" y="3781353"/>
                  <a:ext cx="204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51D6351-9AC6-4623-A89B-4F813188B17C}"/>
                    </a:ext>
                  </a:extLst>
                </p14:cNvPr>
                <p14:cNvContentPartPr/>
                <p14:nvPr/>
              </p14:nvContentPartPr>
              <p14:xfrm>
                <a:off x="7492953" y="3870633"/>
                <a:ext cx="178920" cy="100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51D6351-9AC6-4623-A89B-4F813188B17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83953" y="3861993"/>
                  <a:ext cx="196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85A6598-BD4F-424A-BD3C-C51FBFCE3492}"/>
                    </a:ext>
                  </a:extLst>
                </p14:cNvPr>
                <p14:cNvContentPartPr/>
                <p14:nvPr/>
              </p14:nvContentPartPr>
              <p14:xfrm>
                <a:off x="7769433" y="3961713"/>
                <a:ext cx="12960" cy="18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85A6598-BD4F-424A-BD3C-C51FBFCE349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60433" y="3952713"/>
                  <a:ext cx="306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F1169FA-F845-4D58-AB3C-0B665BB37D99}"/>
              </a:ext>
            </a:extLst>
          </p:cNvPr>
          <p:cNvGrpSpPr/>
          <p:nvPr/>
        </p:nvGrpSpPr>
        <p:grpSpPr>
          <a:xfrm>
            <a:off x="418953" y="4391553"/>
            <a:ext cx="702360" cy="267840"/>
            <a:chOff x="418953" y="4391553"/>
            <a:chExt cx="70236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DB94E82-F1E8-4B9B-BAE6-54CEA4E02935}"/>
                    </a:ext>
                  </a:extLst>
                </p14:cNvPr>
                <p14:cNvContentPartPr/>
                <p14:nvPr/>
              </p14:nvContentPartPr>
              <p14:xfrm>
                <a:off x="418953" y="4473273"/>
                <a:ext cx="98280" cy="186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DB94E82-F1E8-4B9B-BAE6-54CEA4E0293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0313" y="4464633"/>
                  <a:ext cx="115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3E11C01-58FA-41B3-9760-2115D96FBF9A}"/>
                    </a:ext>
                  </a:extLst>
                </p14:cNvPr>
                <p14:cNvContentPartPr/>
                <p14:nvPr/>
              </p14:nvContentPartPr>
              <p14:xfrm>
                <a:off x="496353" y="4391553"/>
                <a:ext cx="210960" cy="228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3E11C01-58FA-41B3-9760-2115D96FBF9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7713" y="4382913"/>
                  <a:ext cx="228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AF6C00B-9F2A-4E83-835D-2F3F590152B6}"/>
                    </a:ext>
                  </a:extLst>
                </p14:cNvPr>
                <p14:cNvContentPartPr/>
                <p14:nvPr/>
              </p14:nvContentPartPr>
              <p14:xfrm>
                <a:off x="747993" y="4494873"/>
                <a:ext cx="91440" cy="99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AF6C00B-9F2A-4E83-835D-2F3F590152B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9353" y="4486233"/>
                  <a:ext cx="109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12D0AE2-064E-4580-9C60-DDA14FBE203B}"/>
                    </a:ext>
                  </a:extLst>
                </p14:cNvPr>
                <p14:cNvContentPartPr/>
                <p14:nvPr/>
              </p14:nvContentPartPr>
              <p14:xfrm>
                <a:off x="922593" y="4439433"/>
                <a:ext cx="198720" cy="161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12D0AE2-064E-4580-9C60-DDA14FBE203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3593" y="4430793"/>
                  <a:ext cx="21636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E543CE7-3787-421A-AF8E-137FA640BEE0}"/>
              </a:ext>
            </a:extLst>
          </p:cNvPr>
          <p:cNvGrpSpPr/>
          <p:nvPr/>
        </p:nvGrpSpPr>
        <p:grpSpPr>
          <a:xfrm>
            <a:off x="1494633" y="4377873"/>
            <a:ext cx="579960" cy="301320"/>
            <a:chOff x="1494633" y="4377873"/>
            <a:chExt cx="57996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0DF4372-91B5-4844-BB5D-39BBEBC59A19}"/>
                    </a:ext>
                  </a:extLst>
                </p14:cNvPr>
                <p14:cNvContentPartPr/>
                <p14:nvPr/>
              </p14:nvContentPartPr>
              <p14:xfrm>
                <a:off x="1541073" y="4401273"/>
                <a:ext cx="64440" cy="213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0DF4372-91B5-4844-BB5D-39BBEBC59A1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32433" y="4392273"/>
                  <a:ext cx="820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F2D8013-92C7-46F8-8AF7-A8D0AD3749BC}"/>
                    </a:ext>
                  </a:extLst>
                </p14:cNvPr>
                <p14:cNvContentPartPr/>
                <p14:nvPr/>
              </p14:nvContentPartPr>
              <p14:xfrm>
                <a:off x="1494633" y="4377873"/>
                <a:ext cx="337320" cy="253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F2D8013-92C7-46F8-8AF7-A8D0AD3749B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85633" y="4368873"/>
                  <a:ext cx="354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1B681A7-AF54-4244-B88C-2BE2085EA9C2}"/>
                    </a:ext>
                  </a:extLst>
                </p14:cNvPr>
                <p14:cNvContentPartPr/>
                <p14:nvPr/>
              </p14:nvContentPartPr>
              <p14:xfrm>
                <a:off x="1941033" y="4456713"/>
                <a:ext cx="133560" cy="222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1B681A7-AF54-4244-B88C-2BE2085EA9C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932393" y="4448073"/>
                  <a:ext cx="1512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537646D-8292-432E-80F6-A435891AD277}"/>
              </a:ext>
            </a:extLst>
          </p:cNvPr>
          <p:cNvGrpSpPr/>
          <p:nvPr/>
        </p:nvGrpSpPr>
        <p:grpSpPr>
          <a:xfrm>
            <a:off x="2396073" y="4408113"/>
            <a:ext cx="1648440" cy="383400"/>
            <a:chOff x="2396073" y="4408113"/>
            <a:chExt cx="164844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80CDA03-C544-4510-AE30-C5C2E403E4FB}"/>
                    </a:ext>
                  </a:extLst>
                </p14:cNvPr>
                <p14:cNvContentPartPr/>
                <p14:nvPr/>
              </p14:nvContentPartPr>
              <p14:xfrm>
                <a:off x="2396073" y="4408113"/>
                <a:ext cx="329040" cy="3834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80CDA03-C544-4510-AE30-C5C2E403E4F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87433" y="4399113"/>
                  <a:ext cx="3466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7BC7C2A-8C43-4250-AB78-9D01C026313D}"/>
                    </a:ext>
                  </a:extLst>
                </p14:cNvPr>
                <p14:cNvContentPartPr/>
                <p14:nvPr/>
              </p14:nvContentPartPr>
              <p14:xfrm>
                <a:off x="2715393" y="4506753"/>
                <a:ext cx="278280" cy="151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7BC7C2A-8C43-4250-AB78-9D01C026313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06393" y="4497753"/>
                  <a:ext cx="295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AC5C12A-0F80-4F4C-96BF-5BF30E41CD22}"/>
                    </a:ext>
                  </a:extLst>
                </p14:cNvPr>
                <p14:cNvContentPartPr/>
                <p14:nvPr/>
              </p14:nvContentPartPr>
              <p14:xfrm>
                <a:off x="3099873" y="4499913"/>
                <a:ext cx="258120" cy="166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AC5C12A-0F80-4F4C-96BF-5BF30E41CD2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90873" y="4491273"/>
                  <a:ext cx="275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5AF052B-1DFC-4489-92BD-460922BDA505}"/>
                    </a:ext>
                  </a:extLst>
                </p14:cNvPr>
                <p14:cNvContentPartPr/>
                <p14:nvPr/>
              </p14:nvContentPartPr>
              <p14:xfrm>
                <a:off x="3403353" y="4432593"/>
                <a:ext cx="365040" cy="288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5AF052B-1DFC-4489-92BD-460922BDA50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94353" y="4423953"/>
                  <a:ext cx="382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7500E8D-6CE1-418A-935E-5F647CD0CA6B}"/>
                    </a:ext>
                  </a:extLst>
                </p14:cNvPr>
                <p14:cNvContentPartPr/>
                <p14:nvPr/>
              </p14:nvContentPartPr>
              <p14:xfrm>
                <a:off x="3832473" y="4593153"/>
                <a:ext cx="181440" cy="140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7500E8D-6CE1-418A-935E-5F647CD0CA6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23473" y="4584153"/>
                  <a:ext cx="199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4BFF484-E9D0-4339-8447-ED695141A817}"/>
                    </a:ext>
                  </a:extLst>
                </p14:cNvPr>
                <p14:cNvContentPartPr/>
                <p14:nvPr/>
              </p14:nvContentPartPr>
              <p14:xfrm>
                <a:off x="4044153" y="4659753"/>
                <a:ext cx="360" cy="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4BFF484-E9D0-4339-8447-ED695141A8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35153" y="46511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87C7331-7881-4A9B-83FC-D32FDEC610A2}"/>
              </a:ext>
            </a:extLst>
          </p:cNvPr>
          <p:cNvGrpSpPr/>
          <p:nvPr/>
        </p:nvGrpSpPr>
        <p:grpSpPr>
          <a:xfrm>
            <a:off x="4624113" y="4456713"/>
            <a:ext cx="2171160" cy="493200"/>
            <a:chOff x="4624113" y="4456713"/>
            <a:chExt cx="2171160" cy="4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5FE5B97-84AB-4A50-9D57-EADD57C816EB}"/>
                    </a:ext>
                  </a:extLst>
                </p14:cNvPr>
                <p14:cNvContentPartPr/>
                <p14:nvPr/>
              </p14:nvContentPartPr>
              <p14:xfrm>
                <a:off x="4624113" y="4460673"/>
                <a:ext cx="268560" cy="371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5FE5B97-84AB-4A50-9D57-EADD57C816E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615113" y="4452033"/>
                  <a:ext cx="286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08CE78D-05E1-4270-ADC3-0A10013E6A6F}"/>
                    </a:ext>
                  </a:extLst>
                </p14:cNvPr>
                <p14:cNvContentPartPr/>
                <p14:nvPr/>
              </p14:nvContentPartPr>
              <p14:xfrm>
                <a:off x="5105433" y="4456713"/>
                <a:ext cx="243360" cy="279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08CE78D-05E1-4270-ADC3-0A10013E6A6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096793" y="4447713"/>
                  <a:ext cx="261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706429E-5DEA-4378-9548-4FE94CCF5D92}"/>
                    </a:ext>
                  </a:extLst>
                </p14:cNvPr>
                <p14:cNvContentPartPr/>
                <p14:nvPr/>
              </p14:nvContentPartPr>
              <p14:xfrm>
                <a:off x="5315313" y="4607913"/>
                <a:ext cx="180000" cy="113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706429E-5DEA-4378-9548-4FE94CCF5D9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306673" y="4599273"/>
                  <a:ext cx="197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8C80F07-C7CB-4DA0-8666-73179FDEBA3C}"/>
                    </a:ext>
                  </a:extLst>
                </p14:cNvPr>
                <p14:cNvContentPartPr/>
                <p14:nvPr/>
              </p14:nvContentPartPr>
              <p14:xfrm>
                <a:off x="5472273" y="4637433"/>
                <a:ext cx="152640" cy="223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8C80F07-C7CB-4DA0-8666-73179FDEBA3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463633" y="4628433"/>
                  <a:ext cx="170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C3ABBED-D354-455B-8A7F-4A7A22824A2B}"/>
                    </a:ext>
                  </a:extLst>
                </p14:cNvPr>
                <p14:cNvContentPartPr/>
                <p14:nvPr/>
              </p14:nvContentPartPr>
              <p14:xfrm>
                <a:off x="5697273" y="4605033"/>
                <a:ext cx="275040" cy="160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C3ABBED-D354-455B-8A7F-4A7A22824A2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688633" y="4596393"/>
                  <a:ext cx="292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1782510-BBF3-4EA5-BAE4-7295E65DB436}"/>
                    </a:ext>
                  </a:extLst>
                </p14:cNvPr>
                <p14:cNvContentPartPr/>
                <p14:nvPr/>
              </p14:nvContentPartPr>
              <p14:xfrm>
                <a:off x="6021633" y="4614753"/>
                <a:ext cx="84960" cy="122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1782510-BBF3-4EA5-BAE4-7295E65DB43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012633" y="4605753"/>
                  <a:ext cx="102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742E0CA-68CA-4C3B-AD90-557E7ABB903A}"/>
                    </a:ext>
                  </a:extLst>
                </p14:cNvPr>
                <p14:cNvContentPartPr/>
                <p14:nvPr/>
              </p14:nvContentPartPr>
              <p14:xfrm>
                <a:off x="6243393" y="4630593"/>
                <a:ext cx="222120" cy="103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742E0CA-68CA-4C3B-AD90-557E7ABB903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34393" y="4621953"/>
                  <a:ext cx="239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4CB5235-0F8E-4A67-B1A1-7C046CBCD41B}"/>
                    </a:ext>
                  </a:extLst>
                </p14:cNvPr>
                <p14:cNvContentPartPr/>
                <p14:nvPr/>
              </p14:nvContentPartPr>
              <p14:xfrm>
                <a:off x="6438873" y="4647513"/>
                <a:ext cx="120240" cy="302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4CB5235-0F8E-4A67-B1A1-7C046CBCD41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430233" y="4638513"/>
                  <a:ext cx="1378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E96D56D-08CC-4D95-9642-BBADC7BAA72E}"/>
                    </a:ext>
                  </a:extLst>
                </p14:cNvPr>
                <p14:cNvContentPartPr/>
                <p14:nvPr/>
              </p14:nvContentPartPr>
              <p14:xfrm>
                <a:off x="6656313" y="4625913"/>
                <a:ext cx="138960" cy="191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E96D56D-08CC-4D95-9642-BBADC7BAA72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647313" y="4616913"/>
                  <a:ext cx="15660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E76B482-C485-440D-8AF2-400921B4A33C}"/>
              </a:ext>
            </a:extLst>
          </p:cNvPr>
          <p:cNvGrpSpPr/>
          <p:nvPr/>
        </p:nvGrpSpPr>
        <p:grpSpPr>
          <a:xfrm>
            <a:off x="7084353" y="4524753"/>
            <a:ext cx="2565000" cy="466200"/>
            <a:chOff x="7084353" y="4524753"/>
            <a:chExt cx="2565000" cy="4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02C5D64-FC8B-45A0-9E03-F7EF600E18A9}"/>
                    </a:ext>
                  </a:extLst>
                </p14:cNvPr>
                <p14:cNvContentPartPr/>
                <p14:nvPr/>
              </p14:nvContentPartPr>
              <p14:xfrm>
                <a:off x="7084353" y="4632753"/>
                <a:ext cx="23400" cy="158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02C5D64-FC8B-45A0-9E03-F7EF600E18A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075713" y="4624113"/>
                  <a:ext cx="41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E61FBCC-6B78-416F-8EF4-7811DEF9DB0A}"/>
                    </a:ext>
                  </a:extLst>
                </p14:cNvPr>
                <p14:cNvContentPartPr/>
                <p14:nvPr/>
              </p14:nvContentPartPr>
              <p14:xfrm>
                <a:off x="7178313" y="4595673"/>
                <a:ext cx="337680" cy="218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E61FBCC-6B78-416F-8EF4-7811DEF9DB0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169673" y="4586673"/>
                  <a:ext cx="355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A1FF0E-120D-46ED-B29A-AAEE1E08EC64}"/>
                    </a:ext>
                  </a:extLst>
                </p14:cNvPr>
                <p14:cNvContentPartPr/>
                <p14:nvPr/>
              </p14:nvContentPartPr>
              <p14:xfrm>
                <a:off x="7396113" y="4705113"/>
                <a:ext cx="141480" cy="2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A1FF0E-120D-46ED-B29A-AAEE1E08EC6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387473" y="4696473"/>
                  <a:ext cx="159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65FE109-BE20-4957-B469-13D89BBA7C93}"/>
                    </a:ext>
                  </a:extLst>
                </p14:cNvPr>
                <p14:cNvContentPartPr/>
                <p14:nvPr/>
              </p14:nvContentPartPr>
              <p14:xfrm>
                <a:off x="7578633" y="4656873"/>
                <a:ext cx="451440" cy="189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65FE109-BE20-4957-B469-13D89BBA7C9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69993" y="4647873"/>
                  <a:ext cx="469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00439FA-8B77-4354-B796-EA69E54354EB}"/>
                    </a:ext>
                  </a:extLst>
                </p14:cNvPr>
                <p14:cNvContentPartPr/>
                <p14:nvPr/>
              </p14:nvContentPartPr>
              <p14:xfrm>
                <a:off x="8088393" y="4688193"/>
                <a:ext cx="189360" cy="201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00439FA-8B77-4354-B796-EA69E54354E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79393" y="4679553"/>
                  <a:ext cx="207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9D1CB47-4BF5-4C1F-AAF1-81F641729C40}"/>
                    </a:ext>
                  </a:extLst>
                </p14:cNvPr>
                <p14:cNvContentPartPr/>
                <p14:nvPr/>
              </p14:nvContentPartPr>
              <p14:xfrm>
                <a:off x="8328873" y="4702953"/>
                <a:ext cx="150480" cy="111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9D1CB47-4BF5-4C1F-AAF1-81F641729C4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320233" y="4694313"/>
                  <a:ext cx="168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C78D0FE-8C9A-4B38-AAFE-BA7A7BB6C558}"/>
                    </a:ext>
                  </a:extLst>
                </p14:cNvPr>
                <p14:cNvContentPartPr/>
                <p14:nvPr/>
              </p14:nvContentPartPr>
              <p14:xfrm>
                <a:off x="8125113" y="4761273"/>
                <a:ext cx="115920" cy="29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C78D0FE-8C9A-4B38-AAFE-BA7A7BB6C55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116113" y="4752273"/>
                  <a:ext cx="133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16157B7-5F02-4F0F-9CFF-30B91CE2B2E7}"/>
                    </a:ext>
                  </a:extLst>
                </p14:cNvPr>
                <p14:cNvContentPartPr/>
                <p14:nvPr/>
              </p14:nvContentPartPr>
              <p14:xfrm>
                <a:off x="8601033" y="4524753"/>
                <a:ext cx="24840" cy="300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16157B7-5F02-4F0F-9CFF-30B91CE2B2E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92393" y="4516113"/>
                  <a:ext cx="424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B844A5F-E631-41DE-9586-515AEC95CD4F}"/>
                    </a:ext>
                  </a:extLst>
                </p14:cNvPr>
                <p14:cNvContentPartPr/>
                <p14:nvPr/>
              </p14:nvContentPartPr>
              <p14:xfrm>
                <a:off x="8702913" y="4610073"/>
                <a:ext cx="249840" cy="189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B844A5F-E631-41DE-9586-515AEC95CD4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694273" y="4601073"/>
                  <a:ext cx="267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F26DF92-5B36-43B5-A35E-FDDEE1775EA3}"/>
                    </a:ext>
                  </a:extLst>
                </p14:cNvPr>
                <p14:cNvContentPartPr/>
                <p14:nvPr/>
              </p14:nvContentPartPr>
              <p14:xfrm>
                <a:off x="8874273" y="4698273"/>
                <a:ext cx="262440" cy="153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F26DF92-5B36-43B5-A35E-FDDEE1775EA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865273" y="4689273"/>
                  <a:ext cx="280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46DD59C-3E35-454C-95FD-A3E4585A5A98}"/>
                    </a:ext>
                  </a:extLst>
                </p14:cNvPr>
                <p14:cNvContentPartPr/>
                <p14:nvPr/>
              </p14:nvContentPartPr>
              <p14:xfrm>
                <a:off x="9230673" y="4756233"/>
                <a:ext cx="277200" cy="92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46DD59C-3E35-454C-95FD-A3E4585A5A9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222033" y="4747593"/>
                  <a:ext cx="294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471760A-0102-4FD0-B39F-10CDF2F8BE49}"/>
                    </a:ext>
                  </a:extLst>
                </p14:cNvPr>
                <p14:cNvContentPartPr/>
                <p14:nvPr/>
              </p14:nvContentPartPr>
              <p14:xfrm>
                <a:off x="9442353" y="4743633"/>
                <a:ext cx="207000" cy="247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471760A-0102-4FD0-B39F-10CDF2F8BE4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433353" y="4734633"/>
                  <a:ext cx="22464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2C5B02C-33FA-4F10-A199-3E4A5739A850}"/>
              </a:ext>
            </a:extLst>
          </p:cNvPr>
          <p:cNvGrpSpPr/>
          <p:nvPr/>
        </p:nvGrpSpPr>
        <p:grpSpPr>
          <a:xfrm>
            <a:off x="10079913" y="4584513"/>
            <a:ext cx="1788120" cy="355320"/>
            <a:chOff x="10079913" y="4584513"/>
            <a:chExt cx="178812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DF10B89-8988-49EB-BAAE-D8EB5B5BAA3C}"/>
                    </a:ext>
                  </a:extLst>
                </p14:cNvPr>
                <p14:cNvContentPartPr/>
                <p14:nvPr/>
              </p14:nvContentPartPr>
              <p14:xfrm>
                <a:off x="10079913" y="4729233"/>
                <a:ext cx="24120" cy="210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DF10B89-8988-49EB-BAAE-D8EB5B5BAA3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070913" y="4720593"/>
                  <a:ext cx="41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356DDA6-1302-4EA0-8B98-475101C3A65A}"/>
                    </a:ext>
                  </a:extLst>
                </p14:cNvPr>
                <p14:cNvContentPartPr/>
                <p14:nvPr/>
              </p14:nvContentPartPr>
              <p14:xfrm>
                <a:off x="10088553" y="4693233"/>
                <a:ext cx="138240" cy="128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356DDA6-1302-4EA0-8B98-475101C3A65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079913" y="4684233"/>
                  <a:ext cx="155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50295BB-D695-4A99-AB6C-4A22A835306B}"/>
                    </a:ext>
                  </a:extLst>
                </p14:cNvPr>
                <p14:cNvContentPartPr/>
                <p14:nvPr/>
              </p14:nvContentPartPr>
              <p14:xfrm>
                <a:off x="10263153" y="4584513"/>
                <a:ext cx="235080" cy="2588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50295BB-D695-4A99-AB6C-4A22A835306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254513" y="4575513"/>
                  <a:ext cx="252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2BEB31F-9081-428F-8CB6-2B80B2164B04}"/>
                    </a:ext>
                  </a:extLst>
                </p14:cNvPr>
                <p14:cNvContentPartPr/>
                <p14:nvPr/>
              </p14:nvContentPartPr>
              <p14:xfrm>
                <a:off x="10545033" y="4726713"/>
                <a:ext cx="136800" cy="200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2BEB31F-9081-428F-8CB6-2B80B2164B0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536033" y="4718073"/>
                  <a:ext cx="154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C913FD2-A11E-4152-B106-8D96680F2CF9}"/>
                    </a:ext>
                  </a:extLst>
                </p14:cNvPr>
                <p14:cNvContentPartPr/>
                <p14:nvPr/>
              </p14:nvContentPartPr>
              <p14:xfrm>
                <a:off x="10789473" y="4748673"/>
                <a:ext cx="191160" cy="144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C913FD2-A11E-4152-B106-8D96680F2CF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780473" y="4739673"/>
                  <a:ext cx="208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F09137B-12F3-46F2-BEA1-7D1EDC119D6C}"/>
                    </a:ext>
                  </a:extLst>
                </p14:cNvPr>
                <p14:cNvContentPartPr/>
                <p14:nvPr/>
              </p14:nvContentPartPr>
              <p14:xfrm>
                <a:off x="11013393" y="4777473"/>
                <a:ext cx="101520" cy="914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F09137B-12F3-46F2-BEA1-7D1EDC119D6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004393" y="4768833"/>
                  <a:ext cx="119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ADA404C-F0FC-43E5-9798-68521BD9A004}"/>
                    </a:ext>
                  </a:extLst>
                </p14:cNvPr>
                <p14:cNvContentPartPr/>
                <p14:nvPr/>
              </p14:nvContentPartPr>
              <p14:xfrm>
                <a:off x="11147673" y="4787193"/>
                <a:ext cx="444600" cy="104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ADA404C-F0FC-43E5-9798-68521BD9A00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138673" y="4778553"/>
                  <a:ext cx="462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277F568-AD5B-4597-8095-2F40C3A93497}"/>
                    </a:ext>
                  </a:extLst>
                </p14:cNvPr>
                <p14:cNvContentPartPr/>
                <p14:nvPr/>
              </p14:nvContentPartPr>
              <p14:xfrm>
                <a:off x="11631153" y="4641033"/>
                <a:ext cx="236880" cy="292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277F568-AD5B-4597-8095-2F40C3A9349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22513" y="4632033"/>
                  <a:ext cx="254520" cy="31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26D4BEF-C86D-4615-A866-533EA3A239DB}"/>
                  </a:ext>
                </a:extLst>
              </p14:cNvPr>
              <p14:cNvContentPartPr/>
              <p14:nvPr/>
            </p14:nvContentPartPr>
            <p14:xfrm>
              <a:off x="576993" y="5007153"/>
              <a:ext cx="196920" cy="23616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26D4BEF-C86D-4615-A866-533EA3A239DB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567993" y="4998153"/>
                <a:ext cx="2145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5345FFD-92D5-4509-8DE2-2FF445244DA3}"/>
                  </a:ext>
                </a:extLst>
              </p14:cNvPr>
              <p14:cNvContentPartPr/>
              <p14:nvPr/>
            </p14:nvContentPartPr>
            <p14:xfrm>
              <a:off x="790113" y="5119113"/>
              <a:ext cx="278640" cy="1256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5345FFD-92D5-4509-8DE2-2FF445244DA3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781473" y="5110113"/>
                <a:ext cx="2962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316CB4E-DC95-426C-88DA-0890A8D7B748}"/>
                  </a:ext>
                </a:extLst>
              </p14:cNvPr>
              <p14:cNvContentPartPr/>
              <p14:nvPr/>
            </p14:nvContentPartPr>
            <p14:xfrm>
              <a:off x="1163793" y="5108673"/>
              <a:ext cx="137520" cy="1317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316CB4E-DC95-426C-88DA-0890A8D7B748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155153" y="5099673"/>
                <a:ext cx="1551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6029209E-3F92-4454-A989-42CBF4E7A23F}"/>
                  </a:ext>
                </a:extLst>
              </p14:cNvPr>
              <p14:cNvContentPartPr/>
              <p14:nvPr/>
            </p14:nvContentPartPr>
            <p14:xfrm>
              <a:off x="1312473" y="4961433"/>
              <a:ext cx="222840" cy="28728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6029209E-3F92-4454-A989-42CBF4E7A23F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303473" y="4952793"/>
                <a:ext cx="24048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71877FD-AADD-48F6-A8C4-C11BB82CF77F}"/>
              </a:ext>
            </a:extLst>
          </p:cNvPr>
          <p:cNvGrpSpPr/>
          <p:nvPr/>
        </p:nvGrpSpPr>
        <p:grpSpPr>
          <a:xfrm>
            <a:off x="1823673" y="5039193"/>
            <a:ext cx="2187720" cy="356760"/>
            <a:chOff x="1823673" y="5039193"/>
            <a:chExt cx="218772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2B9ACD-D7C7-4C50-825A-6340A00E5D8D}"/>
                    </a:ext>
                  </a:extLst>
                </p14:cNvPr>
                <p14:cNvContentPartPr/>
                <p14:nvPr/>
              </p14:nvContentPartPr>
              <p14:xfrm>
                <a:off x="1823673" y="5039193"/>
                <a:ext cx="544320" cy="193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2B9ACD-D7C7-4C50-825A-6340A00E5D8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814673" y="5030193"/>
                  <a:ext cx="561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D510BD3-D073-4959-98FD-B05A067A8DF0}"/>
                    </a:ext>
                  </a:extLst>
                </p14:cNvPr>
                <p14:cNvContentPartPr/>
                <p14:nvPr/>
              </p14:nvContentPartPr>
              <p14:xfrm>
                <a:off x="2638713" y="5075193"/>
                <a:ext cx="15480" cy="195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D510BD3-D073-4959-98FD-B05A067A8DF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630073" y="5066553"/>
                  <a:ext cx="33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587F92A-2F0A-4AC2-8BA2-8F0DEA18CEE3}"/>
                    </a:ext>
                  </a:extLst>
                </p14:cNvPr>
                <p14:cNvContentPartPr/>
                <p14:nvPr/>
              </p14:nvContentPartPr>
              <p14:xfrm>
                <a:off x="2541873" y="5048193"/>
                <a:ext cx="266760" cy="144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587F92A-2F0A-4AC2-8BA2-8F0DEA18CEE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532873" y="5039553"/>
                  <a:ext cx="284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BB641F1-E31B-4976-A48F-C72EB461EA74}"/>
                    </a:ext>
                  </a:extLst>
                </p14:cNvPr>
                <p14:cNvContentPartPr/>
                <p14:nvPr/>
              </p14:nvContentPartPr>
              <p14:xfrm>
                <a:off x="3014193" y="5127033"/>
                <a:ext cx="33480" cy="268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BB641F1-E31B-4976-A48F-C72EB461EA7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005553" y="5118393"/>
                  <a:ext cx="51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42B4F7E-1160-4871-9A49-5043283E13F1}"/>
                    </a:ext>
                  </a:extLst>
                </p14:cNvPr>
                <p14:cNvContentPartPr/>
                <p14:nvPr/>
              </p14:nvContentPartPr>
              <p14:xfrm>
                <a:off x="3014193" y="5143953"/>
                <a:ext cx="108000" cy="190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42B4F7E-1160-4871-9A49-5043283E13F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005193" y="5134953"/>
                  <a:ext cx="125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F1A8DF3-6824-4E55-81D6-EC920A04E5F9}"/>
                    </a:ext>
                  </a:extLst>
                </p14:cNvPr>
                <p14:cNvContentPartPr/>
                <p14:nvPr/>
              </p14:nvContentPartPr>
              <p14:xfrm>
                <a:off x="3174393" y="5172033"/>
                <a:ext cx="126360" cy="122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F1A8DF3-6824-4E55-81D6-EC920A04E5F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165753" y="5163393"/>
                  <a:ext cx="144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54AA91A-D242-45B8-A704-0C93DBB690F3}"/>
                    </a:ext>
                  </a:extLst>
                </p14:cNvPr>
                <p14:cNvContentPartPr/>
                <p14:nvPr/>
              </p14:nvContentPartPr>
              <p14:xfrm>
                <a:off x="3393993" y="5166993"/>
                <a:ext cx="10440" cy="117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54AA91A-D242-45B8-A704-0C93DBB690F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384993" y="5157993"/>
                  <a:ext cx="28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D24C45C-423E-4037-A745-06D524F4D3BE}"/>
                    </a:ext>
                  </a:extLst>
                </p14:cNvPr>
                <p14:cNvContentPartPr/>
                <p14:nvPr/>
              </p14:nvContentPartPr>
              <p14:xfrm>
                <a:off x="3470313" y="5090313"/>
                <a:ext cx="324720" cy="185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D24C45C-423E-4037-A745-06D524F4D3B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461673" y="5081313"/>
                  <a:ext cx="342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ED1F322-FA3D-4500-AE5C-41C2695B5765}"/>
                    </a:ext>
                  </a:extLst>
                </p14:cNvPr>
                <p14:cNvContentPartPr/>
                <p14:nvPr/>
              </p14:nvContentPartPr>
              <p14:xfrm>
                <a:off x="3658953" y="5148993"/>
                <a:ext cx="136800" cy="28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ED1F322-FA3D-4500-AE5C-41C2695B576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650313" y="5140353"/>
                  <a:ext cx="15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8FD4A06-54BF-4619-88BD-F87710BEFD15}"/>
                    </a:ext>
                  </a:extLst>
                </p14:cNvPr>
                <p14:cNvContentPartPr/>
                <p14:nvPr/>
              </p14:nvContentPartPr>
              <p14:xfrm>
                <a:off x="3883953" y="5129553"/>
                <a:ext cx="127440" cy="174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8FD4A06-54BF-4619-88BD-F87710BEFD1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874953" y="5120553"/>
                  <a:ext cx="1450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CD5DC10-5FB8-4AB3-B7BC-64C389BAEC1A}"/>
              </a:ext>
            </a:extLst>
          </p:cNvPr>
          <p:cNvGrpSpPr/>
          <p:nvPr/>
        </p:nvGrpSpPr>
        <p:grpSpPr>
          <a:xfrm>
            <a:off x="4482993" y="5110113"/>
            <a:ext cx="2394000" cy="382680"/>
            <a:chOff x="4482993" y="5110113"/>
            <a:chExt cx="239400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2E3C5A6-93D5-45AA-91EC-51A186866392}"/>
                    </a:ext>
                  </a:extLst>
                </p14:cNvPr>
                <p14:cNvContentPartPr/>
                <p14:nvPr/>
              </p14:nvContentPartPr>
              <p14:xfrm>
                <a:off x="4482993" y="5110113"/>
                <a:ext cx="292320" cy="202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2E3C5A6-93D5-45AA-91EC-51A18686639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473993" y="5101473"/>
                  <a:ext cx="309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EE3463A-70D0-49E0-B8EB-890A3FACEECE}"/>
                    </a:ext>
                  </a:extLst>
                </p14:cNvPr>
                <p14:cNvContentPartPr/>
                <p14:nvPr/>
              </p14:nvContentPartPr>
              <p14:xfrm>
                <a:off x="4790433" y="5239353"/>
                <a:ext cx="101520" cy="874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EE3463A-70D0-49E0-B8EB-890A3FACEEC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781793" y="5230353"/>
                  <a:ext cx="119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502CAED-84D3-4CB8-87CE-A728C69973B4}"/>
                    </a:ext>
                  </a:extLst>
                </p14:cNvPr>
                <p14:cNvContentPartPr/>
                <p14:nvPr/>
              </p14:nvContentPartPr>
              <p14:xfrm>
                <a:off x="4964313" y="5294793"/>
                <a:ext cx="12240" cy="121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502CAED-84D3-4CB8-87CE-A728C69973B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955313" y="5285793"/>
                  <a:ext cx="29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F6EE97C-A7D2-4078-8D42-A899320DE733}"/>
                    </a:ext>
                  </a:extLst>
                </p14:cNvPr>
                <p14:cNvContentPartPr/>
                <p14:nvPr/>
              </p14:nvContentPartPr>
              <p14:xfrm>
                <a:off x="5122713" y="5159433"/>
                <a:ext cx="220680" cy="224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F6EE97C-A7D2-4078-8D42-A899320DE73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114073" y="5150433"/>
                  <a:ext cx="238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6365A0F-7715-4E54-A087-8FCB7CD5B26D}"/>
                    </a:ext>
                  </a:extLst>
                </p14:cNvPr>
                <p14:cNvContentPartPr/>
                <p14:nvPr/>
              </p14:nvContentPartPr>
              <p14:xfrm>
                <a:off x="5362833" y="5399913"/>
                <a:ext cx="38160" cy="698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6365A0F-7715-4E54-A087-8FCB7CD5B26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353833" y="5390913"/>
                  <a:ext cx="55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4409D1F-75A1-49F2-9EBA-CD53C6A2013F}"/>
                    </a:ext>
                  </a:extLst>
                </p14:cNvPr>
                <p14:cNvContentPartPr/>
                <p14:nvPr/>
              </p14:nvContentPartPr>
              <p14:xfrm>
                <a:off x="5534553" y="5196873"/>
                <a:ext cx="177840" cy="177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4409D1F-75A1-49F2-9EBA-CD53C6A2013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525913" y="5188233"/>
                  <a:ext cx="195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79C4ABF-DA28-4909-B804-890CECC3DBAE}"/>
                    </a:ext>
                  </a:extLst>
                </p14:cNvPr>
                <p14:cNvContentPartPr/>
                <p14:nvPr/>
              </p14:nvContentPartPr>
              <p14:xfrm>
                <a:off x="5752353" y="5196873"/>
                <a:ext cx="916560" cy="2959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79C4ABF-DA28-4909-B804-890CECC3DBA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743713" y="5188233"/>
                  <a:ext cx="9342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8340386-445A-4C2B-9B59-0A6F84430939}"/>
                    </a:ext>
                  </a:extLst>
                </p14:cNvPr>
                <p14:cNvContentPartPr/>
                <p14:nvPr/>
              </p14:nvContentPartPr>
              <p14:xfrm>
                <a:off x="6685833" y="5310273"/>
                <a:ext cx="191160" cy="174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8340386-445A-4C2B-9B59-0A6F8443093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677193" y="5301273"/>
                  <a:ext cx="208800" cy="19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3814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EBE54C-F7AC-4FAB-AA89-0DAFCB8B014D}"/>
              </a:ext>
            </a:extLst>
          </p:cNvPr>
          <p:cNvGrpSpPr/>
          <p:nvPr/>
        </p:nvGrpSpPr>
        <p:grpSpPr>
          <a:xfrm>
            <a:off x="904233" y="121233"/>
            <a:ext cx="1168560" cy="451080"/>
            <a:chOff x="904233" y="121233"/>
            <a:chExt cx="1168560" cy="4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D94F638-474A-420D-837B-458D42455046}"/>
                    </a:ext>
                  </a:extLst>
                </p14:cNvPr>
                <p14:cNvContentPartPr/>
                <p14:nvPr/>
              </p14:nvContentPartPr>
              <p14:xfrm>
                <a:off x="904233" y="121233"/>
                <a:ext cx="164880" cy="318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D94F638-474A-420D-837B-458D424550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5233" y="112233"/>
                  <a:ext cx="182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3CE0A37-0EE6-4D9E-97D8-1EF4F5476D70}"/>
                    </a:ext>
                  </a:extLst>
                </p14:cNvPr>
                <p14:cNvContentPartPr/>
                <p14:nvPr/>
              </p14:nvContentPartPr>
              <p14:xfrm>
                <a:off x="1200873" y="313473"/>
                <a:ext cx="132840" cy="84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3CE0A37-0EE6-4D9E-97D8-1EF4F5476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92233" y="304833"/>
                  <a:ext cx="150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079469C-7A99-49B3-9656-90D952542A6B}"/>
                    </a:ext>
                  </a:extLst>
                </p14:cNvPr>
                <p14:cNvContentPartPr/>
                <p14:nvPr/>
              </p14:nvContentPartPr>
              <p14:xfrm>
                <a:off x="1542873" y="193593"/>
                <a:ext cx="107280" cy="378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079469C-7A99-49B3-9656-90D952542A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33873" y="184953"/>
                  <a:ext cx="1249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6F22B0C-7102-4EA3-B254-10099B001E72}"/>
                    </a:ext>
                  </a:extLst>
                </p14:cNvPr>
                <p14:cNvContentPartPr/>
                <p14:nvPr/>
              </p14:nvContentPartPr>
              <p14:xfrm>
                <a:off x="1482753" y="316353"/>
                <a:ext cx="293760" cy="153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6F22B0C-7102-4EA3-B254-10099B001E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73753" y="307353"/>
                  <a:ext cx="311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57A7CB-7730-412D-ABD9-8255B92C373B}"/>
                    </a:ext>
                  </a:extLst>
                </p14:cNvPr>
                <p14:cNvContentPartPr/>
                <p14:nvPr/>
              </p14:nvContentPartPr>
              <p14:xfrm>
                <a:off x="1834833" y="352713"/>
                <a:ext cx="158040" cy="124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57A7CB-7730-412D-ABD9-8255B92C37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5833" y="343713"/>
                  <a:ext cx="175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A8429C-B5DA-41AD-BFF5-CB6F7E832EED}"/>
                    </a:ext>
                  </a:extLst>
                </p14:cNvPr>
                <p14:cNvContentPartPr/>
                <p14:nvPr/>
              </p14:nvContentPartPr>
              <p14:xfrm>
                <a:off x="2040753" y="327873"/>
                <a:ext cx="32040" cy="183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A8429C-B5DA-41AD-BFF5-CB6F7E832E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1753" y="318873"/>
                  <a:ext cx="4968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44979-4C07-4B4E-A3DA-A81A6087C53A}"/>
                  </a:ext>
                </a:extLst>
              </p14:cNvPr>
              <p14:cNvContentPartPr/>
              <p14:nvPr/>
            </p14:nvContentPartPr>
            <p14:xfrm>
              <a:off x="2310393" y="428673"/>
              <a:ext cx="193680" cy="123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44979-4C07-4B4E-A3DA-A81A6087C5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01753" y="419673"/>
                <a:ext cx="2113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E683783-79DC-450D-94D9-BB2CF3C1D9FB}"/>
              </a:ext>
            </a:extLst>
          </p:cNvPr>
          <p:cNvGrpSpPr/>
          <p:nvPr/>
        </p:nvGrpSpPr>
        <p:grpSpPr>
          <a:xfrm>
            <a:off x="2906913" y="229593"/>
            <a:ext cx="8907120" cy="1137960"/>
            <a:chOff x="2906913" y="229593"/>
            <a:chExt cx="8907120" cy="11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DB4ED6-3C07-41B8-ABC0-4B72E7F9353A}"/>
                    </a:ext>
                  </a:extLst>
                </p14:cNvPr>
                <p14:cNvContentPartPr/>
                <p14:nvPr/>
              </p14:nvContentPartPr>
              <p14:xfrm>
                <a:off x="2906913" y="229593"/>
                <a:ext cx="65880" cy="224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DB4ED6-3C07-41B8-ABC0-4B72E7F93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98273" y="220593"/>
                  <a:ext cx="83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C25E49-D895-4D3E-8A42-925D38AB1142}"/>
                    </a:ext>
                  </a:extLst>
                </p14:cNvPr>
                <p14:cNvContentPartPr/>
                <p14:nvPr/>
              </p14:nvContentPartPr>
              <p14:xfrm>
                <a:off x="3068193" y="245793"/>
                <a:ext cx="207720" cy="199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C25E49-D895-4D3E-8A42-925D38AB11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59193" y="237153"/>
                  <a:ext cx="225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960FFF-7E28-429B-A8FF-8DED52DAFC19}"/>
                    </a:ext>
                  </a:extLst>
                </p14:cNvPr>
                <p14:cNvContentPartPr/>
                <p14:nvPr/>
              </p14:nvContentPartPr>
              <p14:xfrm>
                <a:off x="3340353" y="360273"/>
                <a:ext cx="154080" cy="13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960FFF-7E28-429B-A8FF-8DED52DAFC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1353" y="351633"/>
                  <a:ext cx="171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E1B180-4B58-4CF4-B60C-2BF85646A1F2}"/>
                    </a:ext>
                  </a:extLst>
                </p14:cNvPr>
                <p14:cNvContentPartPr/>
                <p14:nvPr/>
              </p14:nvContentPartPr>
              <p14:xfrm>
                <a:off x="3517833" y="268833"/>
                <a:ext cx="242640" cy="215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E1B180-4B58-4CF4-B60C-2BF85646A1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8833" y="260193"/>
                  <a:ext cx="260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422089-26A3-4F83-A9AE-2D940355D437}"/>
                    </a:ext>
                  </a:extLst>
                </p14:cNvPr>
                <p14:cNvContentPartPr/>
                <p14:nvPr/>
              </p14:nvContentPartPr>
              <p14:xfrm>
                <a:off x="3866673" y="275313"/>
                <a:ext cx="138600" cy="255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422089-26A3-4F83-A9AE-2D940355D4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7673" y="266313"/>
                  <a:ext cx="156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9267E84-57C6-4770-82A8-185BB73277FE}"/>
                    </a:ext>
                  </a:extLst>
                </p14:cNvPr>
                <p14:cNvContentPartPr/>
                <p14:nvPr/>
              </p14:nvContentPartPr>
              <p14:xfrm>
                <a:off x="4099233" y="246873"/>
                <a:ext cx="72000" cy="249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9267E84-57C6-4770-82A8-185BB73277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90593" y="237873"/>
                  <a:ext cx="89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0489BC-DB1A-42DC-9F21-79AF39D837FF}"/>
                    </a:ext>
                  </a:extLst>
                </p14:cNvPr>
                <p14:cNvContentPartPr/>
                <p14:nvPr/>
              </p14:nvContentPartPr>
              <p14:xfrm>
                <a:off x="4265913" y="298713"/>
                <a:ext cx="140040" cy="198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0489BC-DB1A-42DC-9F21-79AF39D837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56913" y="290073"/>
                  <a:ext cx="157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8AFF464-CF6E-49A9-878B-8DDB29E8F009}"/>
                    </a:ext>
                  </a:extLst>
                </p14:cNvPr>
                <p14:cNvContentPartPr/>
                <p14:nvPr/>
              </p14:nvContentPartPr>
              <p14:xfrm>
                <a:off x="4479033" y="417153"/>
                <a:ext cx="112320" cy="25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8AFF464-CF6E-49A9-878B-8DDB29E8F0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70033" y="408513"/>
                  <a:ext cx="129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B625AB-BE74-4F04-BB7D-C71CDF52167B}"/>
                    </a:ext>
                  </a:extLst>
                </p14:cNvPr>
                <p14:cNvContentPartPr/>
                <p14:nvPr/>
              </p14:nvContentPartPr>
              <p14:xfrm>
                <a:off x="4665153" y="316713"/>
                <a:ext cx="176400" cy="134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B625AB-BE74-4F04-BB7D-C71CDF5216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56153" y="308073"/>
                  <a:ext cx="194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2730B6-923F-4275-92D1-2C8EFCC2F917}"/>
                    </a:ext>
                  </a:extLst>
                </p14:cNvPr>
                <p14:cNvContentPartPr/>
                <p14:nvPr/>
              </p14:nvContentPartPr>
              <p14:xfrm>
                <a:off x="4862073" y="408153"/>
                <a:ext cx="134280" cy="84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2730B6-923F-4275-92D1-2C8EFCC2F9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53073" y="399513"/>
                  <a:ext cx="151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3F4EC0-E382-4402-B4FA-2C191EDEA4E5}"/>
                    </a:ext>
                  </a:extLst>
                </p14:cNvPr>
                <p14:cNvContentPartPr/>
                <p14:nvPr/>
              </p14:nvContentPartPr>
              <p14:xfrm>
                <a:off x="5031993" y="308433"/>
                <a:ext cx="91800" cy="281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3F4EC0-E382-4402-B4FA-2C191EDEA4E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23353" y="299793"/>
                  <a:ext cx="109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C0DE94D-93CA-4CB1-893E-D86F5C000F0D}"/>
                    </a:ext>
                  </a:extLst>
                </p14:cNvPr>
                <p14:cNvContentPartPr/>
                <p14:nvPr/>
              </p14:nvContentPartPr>
              <p14:xfrm>
                <a:off x="5201913" y="266673"/>
                <a:ext cx="96480" cy="24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C0DE94D-93CA-4CB1-893E-D86F5C000F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93273" y="258033"/>
                  <a:ext cx="114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BC580A8-C31A-4C19-92BA-EE984BC7CEA5}"/>
                    </a:ext>
                  </a:extLst>
                </p14:cNvPr>
                <p14:cNvContentPartPr/>
                <p14:nvPr/>
              </p14:nvContentPartPr>
              <p14:xfrm>
                <a:off x="5336553" y="312033"/>
                <a:ext cx="177840" cy="197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BC580A8-C31A-4C19-92BA-EE984BC7CE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7913" y="303393"/>
                  <a:ext cx="195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1289641-08BC-4FAB-A3F2-2A75EBC5057E}"/>
                    </a:ext>
                  </a:extLst>
                </p14:cNvPr>
                <p14:cNvContentPartPr/>
                <p14:nvPr/>
              </p14:nvContentPartPr>
              <p14:xfrm>
                <a:off x="5587473" y="415713"/>
                <a:ext cx="126000" cy="13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1289641-08BC-4FAB-A3F2-2A75EBC505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8833" y="407073"/>
                  <a:ext cx="143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7A659D-7FF4-476C-8E79-E2F3E3E1A444}"/>
                    </a:ext>
                  </a:extLst>
                </p14:cNvPr>
                <p14:cNvContentPartPr/>
                <p14:nvPr/>
              </p14:nvContentPartPr>
              <p14:xfrm>
                <a:off x="5746953" y="317793"/>
                <a:ext cx="189000" cy="142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7A659D-7FF4-476C-8E79-E2F3E3E1A4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38313" y="308793"/>
                  <a:ext cx="206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C55541-030B-418F-AD50-6E00DEE292F0}"/>
                    </a:ext>
                  </a:extLst>
                </p14:cNvPr>
                <p14:cNvContentPartPr/>
                <p14:nvPr/>
              </p14:nvContentPartPr>
              <p14:xfrm>
                <a:off x="5963313" y="386193"/>
                <a:ext cx="73080" cy="188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C55541-030B-418F-AD50-6E00DEE292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54313" y="377193"/>
                  <a:ext cx="90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0EEF53-4820-407B-95F8-6AF99CE20521}"/>
                    </a:ext>
                  </a:extLst>
                </p14:cNvPr>
                <p14:cNvContentPartPr/>
                <p14:nvPr/>
              </p14:nvContentPartPr>
              <p14:xfrm>
                <a:off x="5989953" y="263073"/>
                <a:ext cx="153360" cy="347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0EEF53-4820-407B-95F8-6AF99CE205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81313" y="254433"/>
                  <a:ext cx="1710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FA3674-2FA1-4EC4-85B8-A7A1898A3BCD}"/>
                    </a:ext>
                  </a:extLst>
                </p14:cNvPr>
                <p14:cNvContentPartPr/>
                <p14:nvPr/>
              </p14:nvContentPartPr>
              <p14:xfrm>
                <a:off x="3045153" y="704793"/>
                <a:ext cx="3126240" cy="36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FA3674-2FA1-4EC4-85B8-A7A1898A3B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36513" y="696153"/>
                  <a:ext cx="3143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349DE72-F7B1-4535-9D8A-8D85C1484155}"/>
                    </a:ext>
                  </a:extLst>
                </p14:cNvPr>
                <p14:cNvContentPartPr/>
                <p14:nvPr/>
              </p14:nvContentPartPr>
              <p14:xfrm>
                <a:off x="3112113" y="863913"/>
                <a:ext cx="68400" cy="323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349DE72-F7B1-4535-9D8A-8D85C14841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03473" y="855273"/>
                  <a:ext cx="860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7025BC-2926-42E3-833A-ABF93A9593FF}"/>
                    </a:ext>
                  </a:extLst>
                </p14:cNvPr>
                <p14:cNvContentPartPr/>
                <p14:nvPr/>
              </p14:nvContentPartPr>
              <p14:xfrm>
                <a:off x="3263673" y="950673"/>
                <a:ext cx="173160" cy="175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7025BC-2926-42E3-833A-ABF93A9593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55033" y="942033"/>
                  <a:ext cx="190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5AA6B04-5096-4F8C-BDDC-DF73CD5CA03D}"/>
                    </a:ext>
                  </a:extLst>
                </p14:cNvPr>
                <p14:cNvContentPartPr/>
                <p14:nvPr/>
              </p14:nvContentPartPr>
              <p14:xfrm>
                <a:off x="3508113" y="1036713"/>
                <a:ext cx="93240" cy="95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5AA6B04-5096-4F8C-BDDC-DF73CD5CA03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99473" y="1027713"/>
                  <a:ext cx="110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432B925-E797-4120-8B55-25A0289F9A76}"/>
                    </a:ext>
                  </a:extLst>
                </p14:cNvPr>
                <p14:cNvContentPartPr/>
                <p14:nvPr/>
              </p14:nvContentPartPr>
              <p14:xfrm>
                <a:off x="3703233" y="978393"/>
                <a:ext cx="135720" cy="31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432B925-E797-4120-8B55-25A0289F9A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94593" y="969393"/>
                  <a:ext cx="153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CA542F-EE9C-4470-BC7E-A312EB60CD38}"/>
                    </a:ext>
                  </a:extLst>
                </p14:cNvPr>
                <p14:cNvContentPartPr/>
                <p14:nvPr/>
              </p14:nvContentPartPr>
              <p14:xfrm>
                <a:off x="3933633" y="934833"/>
                <a:ext cx="252720" cy="163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CA542F-EE9C-4470-BC7E-A312EB60CD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24993" y="925833"/>
                  <a:ext cx="270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F8679DA-ECB7-415B-974F-F8531F116C03}"/>
                    </a:ext>
                  </a:extLst>
                </p14:cNvPr>
                <p14:cNvContentPartPr/>
                <p14:nvPr/>
              </p14:nvContentPartPr>
              <p14:xfrm>
                <a:off x="4221633" y="1032393"/>
                <a:ext cx="61920" cy="128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F8679DA-ECB7-415B-974F-F8531F116C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12993" y="1023393"/>
                  <a:ext cx="79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BA6F09-6E8B-4289-B425-6BBA7E553BE1}"/>
                    </a:ext>
                  </a:extLst>
                </p14:cNvPr>
                <p14:cNvContentPartPr/>
                <p14:nvPr/>
              </p14:nvContentPartPr>
              <p14:xfrm>
                <a:off x="4321713" y="891633"/>
                <a:ext cx="137520" cy="328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BA6F09-6E8B-4289-B425-6BBA7E553B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13073" y="882993"/>
                  <a:ext cx="1551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E2F7802-EA8C-4AA4-9A04-BAFFA8EBA2BD}"/>
                    </a:ext>
                  </a:extLst>
                </p14:cNvPr>
                <p14:cNvContentPartPr/>
                <p14:nvPr/>
              </p14:nvContentPartPr>
              <p14:xfrm>
                <a:off x="4667673" y="919353"/>
                <a:ext cx="95760" cy="233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E2F7802-EA8C-4AA4-9A04-BAFFA8EBA2B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58673" y="910353"/>
                  <a:ext cx="113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259C79-F2C8-4540-AA52-7E2CEC728E0D}"/>
                    </a:ext>
                  </a:extLst>
                </p14:cNvPr>
                <p14:cNvContentPartPr/>
                <p14:nvPr/>
              </p14:nvContentPartPr>
              <p14:xfrm>
                <a:off x="4823913" y="939153"/>
                <a:ext cx="186480" cy="157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259C79-F2C8-4540-AA52-7E2CEC728E0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14913" y="930513"/>
                  <a:ext cx="204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F0BB1B-272F-4841-B52B-D4FF730990E7}"/>
                    </a:ext>
                  </a:extLst>
                </p14:cNvPr>
                <p14:cNvContentPartPr/>
                <p14:nvPr/>
              </p14:nvContentPartPr>
              <p14:xfrm>
                <a:off x="5027313" y="1037073"/>
                <a:ext cx="345240" cy="94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F0BB1B-272F-4841-B52B-D4FF730990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18673" y="1028433"/>
                  <a:ext cx="362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6D2215-2406-4C06-99A8-273CB86404A1}"/>
                    </a:ext>
                  </a:extLst>
                </p14:cNvPr>
                <p14:cNvContentPartPr/>
                <p14:nvPr/>
              </p14:nvContentPartPr>
              <p14:xfrm>
                <a:off x="5407833" y="965073"/>
                <a:ext cx="144720" cy="139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6D2215-2406-4C06-99A8-273CB86404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98833" y="956433"/>
                  <a:ext cx="162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F948A6-276B-42D1-A31C-5D4D4F1C480D}"/>
                    </a:ext>
                  </a:extLst>
                </p14:cNvPr>
                <p14:cNvContentPartPr/>
                <p14:nvPr/>
              </p14:nvContentPartPr>
              <p14:xfrm>
                <a:off x="5620593" y="1065513"/>
                <a:ext cx="111240" cy="100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F948A6-276B-42D1-A31C-5D4D4F1C48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11593" y="1056873"/>
                  <a:ext cx="128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2A9ECF4-5466-4FE2-8E99-AB8BAA7B1596}"/>
                    </a:ext>
                  </a:extLst>
                </p14:cNvPr>
                <p14:cNvContentPartPr/>
                <p14:nvPr/>
              </p14:nvContentPartPr>
              <p14:xfrm>
                <a:off x="5735793" y="950673"/>
                <a:ext cx="133560" cy="333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2A9ECF4-5466-4FE2-8E99-AB8BAA7B159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27153" y="941673"/>
                  <a:ext cx="1512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7710E0-C970-46F0-B096-0F8CCB761D6C}"/>
                    </a:ext>
                  </a:extLst>
                </p14:cNvPr>
                <p14:cNvContentPartPr/>
                <p14:nvPr/>
              </p14:nvContentPartPr>
              <p14:xfrm>
                <a:off x="5981313" y="942753"/>
                <a:ext cx="91080" cy="208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7710E0-C970-46F0-B096-0F8CCB761D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72673" y="934113"/>
                  <a:ext cx="108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9BEAC4-ECD3-45BA-B862-2CE384B370A6}"/>
                    </a:ext>
                  </a:extLst>
                </p14:cNvPr>
                <p14:cNvContentPartPr/>
                <p14:nvPr/>
              </p14:nvContentPartPr>
              <p14:xfrm>
                <a:off x="6141513" y="977313"/>
                <a:ext cx="128880" cy="168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9BEAC4-ECD3-45BA-B862-2CE384B370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32873" y="968673"/>
                  <a:ext cx="146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9404B3-923A-4F5A-B9D9-51B12710D26C}"/>
                    </a:ext>
                  </a:extLst>
                </p14:cNvPr>
                <p14:cNvContentPartPr/>
                <p14:nvPr/>
              </p14:nvContentPartPr>
              <p14:xfrm>
                <a:off x="6306753" y="1089633"/>
                <a:ext cx="72360" cy="92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F9404B3-923A-4F5A-B9D9-51B12710D2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97753" y="1080993"/>
                  <a:ext cx="90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13AA82-BE95-4A5E-9BFC-6CD6E08D9D95}"/>
                    </a:ext>
                  </a:extLst>
                </p14:cNvPr>
                <p14:cNvContentPartPr/>
                <p14:nvPr/>
              </p14:nvContentPartPr>
              <p14:xfrm>
                <a:off x="6458673" y="1089633"/>
                <a:ext cx="151200" cy="18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13AA82-BE95-4A5E-9BFC-6CD6E08D9D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50033" y="1080993"/>
                  <a:ext cx="168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7B0E3AB-B487-44E6-9F54-EEBA91121EDB}"/>
                    </a:ext>
                  </a:extLst>
                </p14:cNvPr>
                <p14:cNvContentPartPr/>
                <p14:nvPr/>
              </p14:nvContentPartPr>
              <p14:xfrm>
                <a:off x="6667833" y="972633"/>
                <a:ext cx="110160" cy="148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7B0E3AB-B487-44E6-9F54-EEBA91121E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59193" y="963993"/>
                  <a:ext cx="127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DEC3C6-FC0B-4262-8B91-A839F7FBD2DF}"/>
                    </a:ext>
                  </a:extLst>
                </p14:cNvPr>
                <p14:cNvContentPartPr/>
                <p14:nvPr/>
              </p14:nvContentPartPr>
              <p14:xfrm>
                <a:off x="6825513" y="1082793"/>
                <a:ext cx="79200" cy="194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DEC3C6-FC0B-4262-8B91-A839F7FBD2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6873" y="1074153"/>
                  <a:ext cx="96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F013E4-E056-442F-8E58-35958EBCFB22}"/>
                    </a:ext>
                  </a:extLst>
                </p14:cNvPr>
                <p14:cNvContentPartPr/>
                <p14:nvPr/>
              </p14:nvContentPartPr>
              <p14:xfrm>
                <a:off x="6887073" y="976233"/>
                <a:ext cx="164520" cy="285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F013E4-E056-442F-8E58-35958EBCFB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78433" y="967233"/>
                  <a:ext cx="1821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608C13-BFD2-4174-A9A1-3B97A44D4B0A}"/>
                    </a:ext>
                  </a:extLst>
                </p14:cNvPr>
                <p14:cNvContentPartPr/>
                <p14:nvPr/>
              </p14:nvContentPartPr>
              <p14:xfrm>
                <a:off x="6874473" y="413553"/>
                <a:ext cx="391680" cy="358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608C13-BFD2-4174-A9A1-3B97A44D4B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65833" y="404913"/>
                  <a:ext cx="409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BEB906-B00F-44BE-8637-F7B4781BABA9}"/>
                    </a:ext>
                  </a:extLst>
                </p14:cNvPr>
                <p14:cNvContentPartPr/>
                <p14:nvPr/>
              </p14:nvContentPartPr>
              <p14:xfrm>
                <a:off x="7423833" y="575553"/>
                <a:ext cx="228240" cy="10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BEB906-B00F-44BE-8637-F7B4781BAB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14833" y="566913"/>
                  <a:ext cx="245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C034F4C-E684-49E7-8844-9301E05269EB}"/>
                    </a:ext>
                  </a:extLst>
                </p14:cNvPr>
                <p14:cNvContentPartPr/>
                <p14:nvPr/>
              </p14:nvContentPartPr>
              <p14:xfrm>
                <a:off x="7567473" y="490953"/>
                <a:ext cx="24120" cy="209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C034F4C-E684-49E7-8844-9301E05269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58473" y="482313"/>
                  <a:ext cx="41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3A7CB3B-94AC-4147-9FF5-6D9179D64D9C}"/>
                    </a:ext>
                  </a:extLst>
                </p14:cNvPr>
                <p14:cNvContentPartPr/>
                <p14:nvPr/>
              </p14:nvContentPartPr>
              <p14:xfrm>
                <a:off x="8134833" y="269553"/>
                <a:ext cx="32760" cy="323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3A7CB3B-94AC-4147-9FF5-6D9179D64D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25833" y="260553"/>
                  <a:ext cx="504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EDC1C15-2D1D-40B1-8C0E-09E47CBEDBD2}"/>
                    </a:ext>
                  </a:extLst>
                </p14:cNvPr>
                <p14:cNvContentPartPr/>
                <p14:nvPr/>
              </p14:nvContentPartPr>
              <p14:xfrm>
                <a:off x="8262633" y="328953"/>
                <a:ext cx="175680" cy="224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EDC1C15-2D1D-40B1-8C0E-09E47CBEDB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53633" y="320313"/>
                  <a:ext cx="193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4C0D378-9A01-4534-B42A-B57E64BF3112}"/>
                    </a:ext>
                  </a:extLst>
                </p14:cNvPr>
                <p14:cNvContentPartPr/>
                <p14:nvPr/>
              </p14:nvContentPartPr>
              <p14:xfrm>
                <a:off x="8542713" y="437673"/>
                <a:ext cx="120960" cy="35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4C0D378-9A01-4534-B42A-B57E64BF31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34073" y="429033"/>
                  <a:ext cx="138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B4A7D7C-90BB-4B78-9FE0-28C625E3A821}"/>
                    </a:ext>
                  </a:extLst>
                </p14:cNvPr>
                <p14:cNvContentPartPr/>
                <p14:nvPr/>
              </p14:nvContentPartPr>
              <p14:xfrm>
                <a:off x="8732073" y="343713"/>
                <a:ext cx="165960" cy="186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B4A7D7C-90BB-4B78-9FE0-28C625E3A8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23433" y="334713"/>
                  <a:ext cx="183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E0856CA-5EC2-4DA4-835F-960ACBE8A4FE}"/>
                    </a:ext>
                  </a:extLst>
                </p14:cNvPr>
                <p14:cNvContentPartPr/>
                <p14:nvPr/>
              </p14:nvContentPartPr>
              <p14:xfrm>
                <a:off x="8930073" y="458553"/>
                <a:ext cx="59760" cy="56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E0856CA-5EC2-4DA4-835F-960ACBE8A4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21433" y="449553"/>
                  <a:ext cx="77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0E074D-AF54-4861-855D-FAD985CFCE52}"/>
                    </a:ext>
                  </a:extLst>
                </p14:cNvPr>
                <p14:cNvContentPartPr/>
                <p14:nvPr/>
              </p14:nvContentPartPr>
              <p14:xfrm>
                <a:off x="9019353" y="325713"/>
                <a:ext cx="136800" cy="307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0E074D-AF54-4861-855D-FAD985CFCE5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10713" y="316713"/>
                  <a:ext cx="1544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435497-4AB6-4ABF-874F-132935123C04}"/>
                    </a:ext>
                  </a:extLst>
                </p14:cNvPr>
                <p14:cNvContentPartPr/>
                <p14:nvPr/>
              </p14:nvContentPartPr>
              <p14:xfrm>
                <a:off x="9241113" y="317073"/>
                <a:ext cx="81000" cy="261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435497-4AB6-4ABF-874F-132935123C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32113" y="308433"/>
                  <a:ext cx="98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8B73B9-C30A-4C09-9D23-B6134D50223B}"/>
                    </a:ext>
                  </a:extLst>
                </p14:cNvPr>
                <p14:cNvContentPartPr/>
                <p14:nvPr/>
              </p14:nvContentPartPr>
              <p14:xfrm>
                <a:off x="9385473" y="380793"/>
                <a:ext cx="320760" cy="189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8B73B9-C30A-4C09-9D23-B6134D5022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76833" y="372153"/>
                  <a:ext cx="338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6841668-A93A-4EA3-9F93-C64BD338570C}"/>
                    </a:ext>
                  </a:extLst>
                </p14:cNvPr>
                <p14:cNvContentPartPr/>
                <p14:nvPr/>
              </p14:nvContentPartPr>
              <p14:xfrm>
                <a:off x="9767433" y="371073"/>
                <a:ext cx="148680" cy="151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6841668-A93A-4EA3-9F93-C64BD33857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58433" y="362433"/>
                  <a:ext cx="166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8ACD10-1753-46CE-9B43-480B77827F90}"/>
                    </a:ext>
                  </a:extLst>
                </p14:cNvPr>
                <p14:cNvContentPartPr/>
                <p14:nvPr/>
              </p14:nvContentPartPr>
              <p14:xfrm>
                <a:off x="9986673" y="475113"/>
                <a:ext cx="98280" cy="152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8ACD10-1753-46CE-9B43-480B77827F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78033" y="466473"/>
                  <a:ext cx="115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F6CB327-8AD7-49E9-A56E-40BD58B1524E}"/>
                    </a:ext>
                  </a:extLst>
                </p14:cNvPr>
                <p14:cNvContentPartPr/>
                <p14:nvPr/>
              </p14:nvContentPartPr>
              <p14:xfrm>
                <a:off x="10168113" y="395913"/>
                <a:ext cx="104400" cy="268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F6CB327-8AD7-49E9-A56E-40BD58B1524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59473" y="387273"/>
                  <a:ext cx="1220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8145B30-4FE0-48DB-BE1F-0498A47B751A}"/>
                    </a:ext>
                  </a:extLst>
                </p14:cNvPr>
                <p14:cNvContentPartPr/>
                <p14:nvPr/>
              </p14:nvContentPartPr>
              <p14:xfrm>
                <a:off x="10392393" y="343353"/>
                <a:ext cx="54720" cy="250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8145B30-4FE0-48DB-BE1F-0498A47B75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83393" y="334713"/>
                  <a:ext cx="72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15B7E2D-000B-41E7-B770-8BA74CDF7F32}"/>
                    </a:ext>
                  </a:extLst>
                </p14:cNvPr>
                <p14:cNvContentPartPr/>
                <p14:nvPr/>
              </p14:nvContentPartPr>
              <p14:xfrm>
                <a:off x="10505073" y="377553"/>
                <a:ext cx="205560" cy="175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15B7E2D-000B-41E7-B770-8BA74CDF7F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96433" y="368913"/>
                  <a:ext cx="223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95B623-8049-4B87-AD4B-9B529B1E0E61}"/>
                    </a:ext>
                  </a:extLst>
                </p14:cNvPr>
                <p14:cNvContentPartPr/>
                <p14:nvPr/>
              </p14:nvContentPartPr>
              <p14:xfrm>
                <a:off x="10786233" y="508233"/>
                <a:ext cx="97560" cy="11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95B623-8049-4B87-AD4B-9B529B1E0E6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777233" y="499233"/>
                  <a:ext cx="115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255EB7-0459-477C-A14B-71576D8E0E94}"/>
                    </a:ext>
                  </a:extLst>
                </p14:cNvPr>
                <p14:cNvContentPartPr/>
                <p14:nvPr/>
              </p14:nvContentPartPr>
              <p14:xfrm>
                <a:off x="10905393" y="388713"/>
                <a:ext cx="129600" cy="152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255EB7-0459-477C-A14B-71576D8E0E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96393" y="380073"/>
                  <a:ext cx="147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BBE9E6C-3DEE-4113-8675-34107372268A}"/>
                    </a:ext>
                  </a:extLst>
                </p14:cNvPr>
                <p14:cNvContentPartPr/>
                <p14:nvPr/>
              </p14:nvContentPartPr>
              <p14:xfrm>
                <a:off x="11054793" y="481233"/>
                <a:ext cx="59760" cy="178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BBE9E6C-3DEE-4113-8675-34107372268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046153" y="472233"/>
                  <a:ext cx="77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ED68E74-CA33-40C3-8288-F7AA916DD769}"/>
                    </a:ext>
                  </a:extLst>
                </p14:cNvPr>
                <p14:cNvContentPartPr/>
                <p14:nvPr/>
              </p14:nvContentPartPr>
              <p14:xfrm>
                <a:off x="11106633" y="393753"/>
                <a:ext cx="175680" cy="305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ED68E74-CA33-40C3-8288-F7AA916DD7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097633" y="385113"/>
                  <a:ext cx="1933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59643E-C206-42C8-B5D3-3CD609F119D6}"/>
                    </a:ext>
                  </a:extLst>
                </p14:cNvPr>
                <p14:cNvContentPartPr/>
                <p14:nvPr/>
              </p14:nvContentPartPr>
              <p14:xfrm>
                <a:off x="8311593" y="750513"/>
                <a:ext cx="1513800" cy="20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59643E-C206-42C8-B5D3-3CD609F119D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02953" y="741873"/>
                  <a:ext cx="1531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9777E63-93A2-4202-8D33-7DF5D8B30446}"/>
                    </a:ext>
                  </a:extLst>
                </p14:cNvPr>
                <p14:cNvContentPartPr/>
                <p14:nvPr/>
              </p14:nvContentPartPr>
              <p14:xfrm>
                <a:off x="10137513" y="823593"/>
                <a:ext cx="774360" cy="18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9777E63-93A2-4202-8D33-7DF5D8B304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28513" y="814593"/>
                  <a:ext cx="792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679436F-3107-44BA-8651-CC8AE3966B3F}"/>
                    </a:ext>
                  </a:extLst>
                </p14:cNvPr>
                <p14:cNvContentPartPr/>
                <p14:nvPr/>
              </p14:nvContentPartPr>
              <p14:xfrm>
                <a:off x="7843593" y="800193"/>
                <a:ext cx="109080" cy="352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679436F-3107-44BA-8651-CC8AE3966B3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34953" y="791193"/>
                  <a:ext cx="126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E1BD74B-E321-4784-98DC-439B44BF8F91}"/>
                    </a:ext>
                  </a:extLst>
                </p14:cNvPr>
                <p14:cNvContentPartPr/>
                <p14:nvPr/>
              </p14:nvContentPartPr>
              <p14:xfrm>
                <a:off x="7986513" y="934113"/>
                <a:ext cx="196200" cy="168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E1BD74B-E321-4784-98DC-439B44BF8F9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77513" y="925473"/>
                  <a:ext cx="213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D1EA41B-EC0F-4BDB-A000-651DE9734287}"/>
                    </a:ext>
                  </a:extLst>
                </p14:cNvPr>
                <p14:cNvContentPartPr/>
                <p14:nvPr/>
              </p14:nvContentPartPr>
              <p14:xfrm>
                <a:off x="8220153" y="1033833"/>
                <a:ext cx="279720" cy="180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D1EA41B-EC0F-4BDB-A000-651DE973428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11153" y="1024833"/>
                  <a:ext cx="297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39E624-0811-4ED0-8839-941A9D4FAFAA}"/>
                    </a:ext>
                  </a:extLst>
                </p14:cNvPr>
                <p14:cNvContentPartPr/>
                <p14:nvPr/>
              </p14:nvContentPartPr>
              <p14:xfrm>
                <a:off x="8561793" y="952473"/>
                <a:ext cx="191160" cy="146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839E624-0811-4ED0-8839-941A9D4FAF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52793" y="943833"/>
                  <a:ext cx="208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EA765A5-FE2A-426E-8B27-D3B737429C9F}"/>
                    </a:ext>
                  </a:extLst>
                </p14:cNvPr>
                <p14:cNvContentPartPr/>
                <p14:nvPr/>
              </p14:nvContentPartPr>
              <p14:xfrm>
                <a:off x="8796153" y="1052913"/>
                <a:ext cx="106560" cy="56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EA765A5-FE2A-426E-8B27-D3B737429C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87153" y="1043913"/>
                  <a:ext cx="124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DE8E739-1DF0-43A5-BF43-53BD43E003EE}"/>
                    </a:ext>
                  </a:extLst>
                </p14:cNvPr>
                <p14:cNvContentPartPr/>
                <p14:nvPr/>
              </p14:nvContentPartPr>
              <p14:xfrm>
                <a:off x="8978313" y="944193"/>
                <a:ext cx="77760" cy="333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DE8E739-1DF0-43A5-BF43-53BD43E003E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69313" y="935553"/>
                  <a:ext cx="95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E0EE300-A36D-4701-B1B3-86E1396F6D6D}"/>
                    </a:ext>
                  </a:extLst>
                </p14:cNvPr>
                <p14:cNvContentPartPr/>
                <p14:nvPr/>
              </p14:nvContentPartPr>
              <p14:xfrm>
                <a:off x="9204033" y="936993"/>
                <a:ext cx="92520" cy="263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E0EE300-A36D-4701-B1B3-86E1396F6D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95033" y="928353"/>
                  <a:ext cx="1101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AE504E-8CDF-4774-BFE7-CA0398130368}"/>
                    </a:ext>
                  </a:extLst>
                </p14:cNvPr>
                <p14:cNvContentPartPr/>
                <p14:nvPr/>
              </p14:nvContentPartPr>
              <p14:xfrm>
                <a:off x="9350913" y="1020153"/>
                <a:ext cx="237600" cy="247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AE504E-8CDF-4774-BFE7-CA03981303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41913" y="1011513"/>
                  <a:ext cx="255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9D256A4-2DC1-4525-B6A2-FAB23569BF99}"/>
                    </a:ext>
                  </a:extLst>
                </p14:cNvPr>
                <p14:cNvContentPartPr/>
                <p14:nvPr/>
              </p14:nvContentPartPr>
              <p14:xfrm>
                <a:off x="9708393" y="1157313"/>
                <a:ext cx="140040" cy="28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9D256A4-2DC1-4525-B6A2-FAB23569BF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99393" y="1148313"/>
                  <a:ext cx="157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0C59C9D-B01A-4DB2-A000-2FB24F9649D7}"/>
                    </a:ext>
                  </a:extLst>
                </p14:cNvPr>
                <p14:cNvContentPartPr/>
                <p14:nvPr/>
              </p14:nvContentPartPr>
              <p14:xfrm>
                <a:off x="9903153" y="1043913"/>
                <a:ext cx="169200" cy="152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0C59C9D-B01A-4DB2-A000-2FB24F9649D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94153" y="1034913"/>
                  <a:ext cx="186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E19242F-ADFC-4064-8B64-BB49B8EA400D}"/>
                    </a:ext>
                  </a:extLst>
                </p14:cNvPr>
                <p14:cNvContentPartPr/>
                <p14:nvPr/>
              </p14:nvContentPartPr>
              <p14:xfrm>
                <a:off x="10105113" y="1150113"/>
                <a:ext cx="113400" cy="95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E19242F-ADFC-4064-8B64-BB49B8EA400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96113" y="1141473"/>
                  <a:ext cx="131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1879795-D580-410F-9A90-F7F2EC623851}"/>
                    </a:ext>
                  </a:extLst>
                </p14:cNvPr>
                <p14:cNvContentPartPr/>
                <p14:nvPr/>
              </p14:nvContentPartPr>
              <p14:xfrm>
                <a:off x="10303833" y="1009353"/>
                <a:ext cx="218160" cy="278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1879795-D580-410F-9A90-F7F2EC6238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95193" y="1000713"/>
                  <a:ext cx="2358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DAFF734-9287-4E9C-AE28-F79BEBD1F0A9}"/>
                    </a:ext>
                  </a:extLst>
                </p14:cNvPr>
                <p14:cNvContentPartPr/>
                <p14:nvPr/>
              </p14:nvContentPartPr>
              <p14:xfrm>
                <a:off x="10563753" y="1076673"/>
                <a:ext cx="147960" cy="156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DAFF734-9287-4E9C-AE28-F79BEBD1F0A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54753" y="1068033"/>
                  <a:ext cx="165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2C84E10-580A-4FE6-AA7C-12D58F6B35AB}"/>
                    </a:ext>
                  </a:extLst>
                </p14:cNvPr>
                <p14:cNvContentPartPr/>
                <p14:nvPr/>
              </p14:nvContentPartPr>
              <p14:xfrm>
                <a:off x="10761033" y="1163073"/>
                <a:ext cx="204840" cy="158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2C84E10-580A-4FE6-AA7C-12D58F6B35A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52033" y="1154073"/>
                  <a:ext cx="222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F45F32E-81B0-4466-B838-8EC2C7189939}"/>
                    </a:ext>
                  </a:extLst>
                </p14:cNvPr>
                <p14:cNvContentPartPr/>
                <p14:nvPr/>
              </p14:nvContentPartPr>
              <p14:xfrm>
                <a:off x="11016633" y="1044273"/>
                <a:ext cx="136080" cy="162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F45F32E-81B0-4466-B838-8EC2C71899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07633" y="1035633"/>
                  <a:ext cx="153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96A2CBA-2F30-4987-976C-C5A91F0EE4CA}"/>
                    </a:ext>
                  </a:extLst>
                </p14:cNvPr>
                <p14:cNvContentPartPr/>
                <p14:nvPr/>
              </p14:nvContentPartPr>
              <p14:xfrm>
                <a:off x="11186913" y="1154433"/>
                <a:ext cx="97560" cy="196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96A2CBA-2F30-4987-976C-C5A91F0EE4C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178273" y="1145433"/>
                  <a:ext cx="115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9CCC51-3B0E-492B-B5A4-999F100929A3}"/>
                    </a:ext>
                  </a:extLst>
                </p14:cNvPr>
                <p14:cNvContentPartPr/>
                <p14:nvPr/>
              </p14:nvContentPartPr>
              <p14:xfrm>
                <a:off x="11329833" y="1119513"/>
                <a:ext cx="119520" cy="248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9CCC51-3B0E-492B-B5A4-999F100929A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320833" y="1110873"/>
                  <a:ext cx="137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56996AD-6EB3-4479-91C1-6B3F46742868}"/>
                    </a:ext>
                  </a:extLst>
                </p14:cNvPr>
                <p14:cNvContentPartPr/>
                <p14:nvPr/>
              </p14:nvContentPartPr>
              <p14:xfrm>
                <a:off x="11500473" y="598953"/>
                <a:ext cx="249480" cy="332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56996AD-6EB3-4479-91C1-6B3F4674286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491473" y="590313"/>
                  <a:ext cx="2671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10ADCD-14BD-4BB9-885C-D90C4C9507AA}"/>
                    </a:ext>
                  </a:extLst>
                </p14:cNvPr>
                <p14:cNvContentPartPr/>
                <p14:nvPr/>
              </p14:nvContentPartPr>
              <p14:xfrm>
                <a:off x="11731593" y="752673"/>
                <a:ext cx="82440" cy="192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C10ADCD-14BD-4BB9-885C-D90C4C9507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22593" y="744033"/>
                  <a:ext cx="1000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758DD27-BA95-4E83-9CE0-5B0FB875439E}"/>
              </a:ext>
            </a:extLst>
          </p:cNvPr>
          <p:cNvGrpSpPr/>
          <p:nvPr/>
        </p:nvGrpSpPr>
        <p:grpSpPr>
          <a:xfrm>
            <a:off x="948513" y="1907913"/>
            <a:ext cx="4195800" cy="380160"/>
            <a:chOff x="948513" y="1907913"/>
            <a:chExt cx="419580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45092CF-417B-4252-891F-0E0FFA35ABB1}"/>
                    </a:ext>
                  </a:extLst>
                </p14:cNvPr>
                <p14:cNvContentPartPr/>
                <p14:nvPr/>
              </p14:nvContentPartPr>
              <p14:xfrm>
                <a:off x="948513" y="2081793"/>
                <a:ext cx="219600" cy="13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45092CF-417B-4252-891F-0E0FFA35AB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9873" y="2073153"/>
                  <a:ext cx="23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702AF0-6F80-47DA-BB43-AC465480E995}"/>
                    </a:ext>
                  </a:extLst>
                </p14:cNvPr>
                <p14:cNvContentPartPr/>
                <p14:nvPr/>
              </p14:nvContentPartPr>
              <p14:xfrm>
                <a:off x="1046433" y="1971633"/>
                <a:ext cx="49320" cy="278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702AF0-6F80-47DA-BB43-AC465480E9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7433" y="1962993"/>
                  <a:ext cx="66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5142D53-C111-4C77-A9E8-0A9383178841}"/>
                    </a:ext>
                  </a:extLst>
                </p14:cNvPr>
                <p14:cNvContentPartPr/>
                <p14:nvPr/>
              </p14:nvContentPartPr>
              <p14:xfrm>
                <a:off x="1383393" y="1910793"/>
                <a:ext cx="79200" cy="265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5142D53-C111-4C77-A9E8-0A938317884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74393" y="1901793"/>
                  <a:ext cx="96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E7031E0-DF36-4316-84CB-D6ED2130062B}"/>
                    </a:ext>
                  </a:extLst>
                </p14:cNvPr>
                <p14:cNvContentPartPr/>
                <p14:nvPr/>
              </p14:nvContentPartPr>
              <p14:xfrm>
                <a:off x="1560873" y="1934193"/>
                <a:ext cx="183600" cy="201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E7031E0-DF36-4316-84CB-D6ED213006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51873" y="1925193"/>
                  <a:ext cx="201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6504AF3-5B33-44B5-847A-299FA28110FA}"/>
                    </a:ext>
                  </a:extLst>
                </p14:cNvPr>
                <p14:cNvContentPartPr/>
                <p14:nvPr/>
              </p14:nvContentPartPr>
              <p14:xfrm>
                <a:off x="1833753" y="2062713"/>
                <a:ext cx="132840" cy="10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6504AF3-5B33-44B5-847A-299FA28110F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25113" y="2053713"/>
                  <a:ext cx="150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BF89FE-DABD-4E7F-A18D-31B77AF88E1F}"/>
                    </a:ext>
                  </a:extLst>
                </p14:cNvPr>
                <p14:cNvContentPartPr/>
                <p14:nvPr/>
              </p14:nvContentPartPr>
              <p14:xfrm>
                <a:off x="2002593" y="1956873"/>
                <a:ext cx="233280" cy="169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BF89FE-DABD-4E7F-A18D-31B77AF88E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93953" y="1948233"/>
                  <a:ext cx="250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1D4D4D4-64A8-4D5A-8485-F32E469BBD8C}"/>
                    </a:ext>
                  </a:extLst>
                </p14:cNvPr>
                <p14:cNvContentPartPr/>
                <p14:nvPr/>
              </p14:nvContentPartPr>
              <p14:xfrm>
                <a:off x="2267193" y="2068833"/>
                <a:ext cx="102960" cy="149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1D4D4D4-64A8-4D5A-8485-F32E469BBD8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58193" y="2060193"/>
                  <a:ext cx="120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89CA504-DCF6-495C-9826-EFDA549B3D47}"/>
                    </a:ext>
                  </a:extLst>
                </p14:cNvPr>
                <p14:cNvContentPartPr/>
                <p14:nvPr/>
              </p14:nvContentPartPr>
              <p14:xfrm>
                <a:off x="2413713" y="1907913"/>
                <a:ext cx="141480" cy="380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89CA504-DCF6-495C-9826-EFDA549B3D4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05073" y="1898913"/>
                  <a:ext cx="1591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FE695A3-5BFA-42C1-9FE1-741232F5BD37}"/>
                    </a:ext>
                  </a:extLst>
                </p14:cNvPr>
                <p14:cNvContentPartPr/>
                <p14:nvPr/>
              </p14:nvContentPartPr>
              <p14:xfrm>
                <a:off x="2700993" y="1915833"/>
                <a:ext cx="81000" cy="249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FE695A3-5BFA-42C1-9FE1-741232F5BD3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92353" y="1906833"/>
                  <a:ext cx="98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4FB48F5-6E0F-401A-989C-74BA4B1605B6}"/>
                    </a:ext>
                  </a:extLst>
                </p14:cNvPr>
                <p14:cNvContentPartPr/>
                <p14:nvPr/>
              </p14:nvContentPartPr>
              <p14:xfrm>
                <a:off x="2859753" y="1943913"/>
                <a:ext cx="155880" cy="200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4FB48F5-6E0F-401A-989C-74BA4B1605B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50753" y="1934913"/>
                  <a:ext cx="173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DAC4EC9-548C-4C4E-A222-D6D22D64C1CB}"/>
                    </a:ext>
                  </a:extLst>
                </p14:cNvPr>
                <p14:cNvContentPartPr/>
                <p14:nvPr/>
              </p14:nvContentPartPr>
              <p14:xfrm>
                <a:off x="3109233" y="2078193"/>
                <a:ext cx="99000" cy="7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DAC4EC9-548C-4C4E-A222-D6D22D64C1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00233" y="2069553"/>
                  <a:ext cx="116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28B0CF5-D7AF-45AE-902B-BAC13D7C8662}"/>
                    </a:ext>
                  </a:extLst>
                </p14:cNvPr>
                <p14:cNvContentPartPr/>
                <p14:nvPr/>
              </p14:nvContentPartPr>
              <p14:xfrm>
                <a:off x="3296793" y="1959753"/>
                <a:ext cx="208800" cy="147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28B0CF5-D7AF-45AE-902B-BAC13D7C86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88153" y="1951113"/>
                  <a:ext cx="226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A6642D-ADF8-424C-8754-3B194AB8F41A}"/>
                    </a:ext>
                  </a:extLst>
                </p14:cNvPr>
                <p14:cNvContentPartPr/>
                <p14:nvPr/>
              </p14:nvContentPartPr>
              <p14:xfrm>
                <a:off x="3529713" y="1939953"/>
                <a:ext cx="235440" cy="322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A6642D-ADF8-424C-8754-3B194AB8F4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20713" y="1930953"/>
                  <a:ext cx="253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2C6A3AC-5E35-4C75-96CC-B0F01F625A01}"/>
                    </a:ext>
                  </a:extLst>
                </p14:cNvPr>
                <p14:cNvContentPartPr/>
                <p14:nvPr/>
              </p14:nvContentPartPr>
              <p14:xfrm>
                <a:off x="3940113" y="1945353"/>
                <a:ext cx="69480" cy="266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2C6A3AC-5E35-4C75-96CC-B0F01F625A0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31473" y="1936713"/>
                  <a:ext cx="87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ABEE810-DB74-45FA-96BC-18537026A14C}"/>
                    </a:ext>
                  </a:extLst>
                </p14:cNvPr>
                <p14:cNvContentPartPr/>
                <p14:nvPr/>
              </p14:nvContentPartPr>
              <p14:xfrm>
                <a:off x="4086633" y="1968033"/>
                <a:ext cx="212760" cy="180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ABEE810-DB74-45FA-96BC-18537026A1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77993" y="1959393"/>
                  <a:ext cx="230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9DE5623-BAB1-496A-9EF4-396D4B0C0EAD}"/>
                    </a:ext>
                  </a:extLst>
                </p14:cNvPr>
                <p14:cNvContentPartPr/>
                <p14:nvPr/>
              </p14:nvContentPartPr>
              <p14:xfrm>
                <a:off x="4373913" y="2086833"/>
                <a:ext cx="147960" cy="8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9DE5623-BAB1-496A-9EF4-396D4B0C0E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65273" y="2078193"/>
                  <a:ext cx="165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A1499C6-CCBD-4B00-B808-23F7495ABC3F}"/>
                    </a:ext>
                  </a:extLst>
                </p14:cNvPr>
                <p14:cNvContentPartPr/>
                <p14:nvPr/>
              </p14:nvContentPartPr>
              <p14:xfrm>
                <a:off x="4620153" y="1966233"/>
                <a:ext cx="160560" cy="183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A1499C6-CCBD-4B00-B808-23F7495ABC3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11513" y="1957233"/>
                  <a:ext cx="178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EE4E086-D8AE-4048-A92C-0CD02F65525B}"/>
                    </a:ext>
                  </a:extLst>
                </p14:cNvPr>
                <p14:cNvContentPartPr/>
                <p14:nvPr/>
              </p14:nvContentPartPr>
              <p14:xfrm>
                <a:off x="4824633" y="2070633"/>
                <a:ext cx="140400" cy="193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EE4E086-D8AE-4048-A92C-0CD02F65525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15633" y="2061633"/>
                  <a:ext cx="158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E16D16E-9474-4FFA-8F2F-C89386A765AB}"/>
                    </a:ext>
                  </a:extLst>
                </p14:cNvPr>
                <p14:cNvContentPartPr/>
                <p14:nvPr/>
              </p14:nvContentPartPr>
              <p14:xfrm>
                <a:off x="5040633" y="1997913"/>
                <a:ext cx="103680" cy="273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E16D16E-9474-4FFA-8F2F-C89386A765A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31993" y="1989273"/>
                  <a:ext cx="12132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6E478BC-55F7-483A-8735-C79F86F0F521}"/>
                  </a:ext>
                </a:extLst>
              </p14:cNvPr>
              <p14:cNvContentPartPr/>
              <p14:nvPr/>
            </p14:nvContentPartPr>
            <p14:xfrm>
              <a:off x="1515153" y="2475273"/>
              <a:ext cx="1330200" cy="165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6E478BC-55F7-483A-8735-C79F86F0F52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506153" y="2466633"/>
                <a:ext cx="13478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AD84E06-3C1E-44B1-834F-2BD37CF2926F}"/>
                  </a:ext>
                </a:extLst>
              </p14:cNvPr>
              <p14:cNvContentPartPr/>
              <p14:nvPr/>
            </p14:nvContentPartPr>
            <p14:xfrm>
              <a:off x="3522513" y="2406513"/>
              <a:ext cx="1439640" cy="90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AD84E06-3C1E-44B1-834F-2BD37CF2926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513873" y="2397873"/>
                <a:ext cx="145728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418F5F5-5B21-4422-93D0-BFD46A90053A}"/>
              </a:ext>
            </a:extLst>
          </p:cNvPr>
          <p:cNvGrpSpPr/>
          <p:nvPr/>
        </p:nvGrpSpPr>
        <p:grpSpPr>
          <a:xfrm>
            <a:off x="1553673" y="2662113"/>
            <a:ext cx="1185120" cy="459720"/>
            <a:chOff x="1553673" y="2662113"/>
            <a:chExt cx="118512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C4A59D0-6459-41BB-B519-00FDC5D0C66E}"/>
                    </a:ext>
                  </a:extLst>
                </p14:cNvPr>
                <p14:cNvContentPartPr/>
                <p14:nvPr/>
              </p14:nvContentPartPr>
              <p14:xfrm>
                <a:off x="1627833" y="2709633"/>
                <a:ext cx="204840" cy="223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C4A59D0-6459-41BB-B519-00FDC5D0C66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19193" y="2700993"/>
                  <a:ext cx="222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5434A5C-0374-4AE4-A054-A1087B6B1DFA}"/>
                    </a:ext>
                  </a:extLst>
                </p14:cNvPr>
                <p14:cNvContentPartPr/>
                <p14:nvPr/>
              </p14:nvContentPartPr>
              <p14:xfrm>
                <a:off x="1871553" y="2847153"/>
                <a:ext cx="125280" cy="187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5434A5C-0374-4AE4-A054-A1087B6B1DF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62913" y="2838513"/>
                  <a:ext cx="142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875EFCD-482A-40AC-B696-DE41100CF82B}"/>
                    </a:ext>
                  </a:extLst>
                </p14:cNvPr>
                <p14:cNvContentPartPr/>
                <p14:nvPr/>
              </p14:nvContentPartPr>
              <p14:xfrm>
                <a:off x="2064153" y="2870193"/>
                <a:ext cx="126000" cy="37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875EFCD-482A-40AC-B696-DE41100CF8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55513" y="2861193"/>
                  <a:ext cx="143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B7E48F8-D6FF-4DDA-832F-98C3F7B0B949}"/>
                    </a:ext>
                  </a:extLst>
                </p14:cNvPr>
                <p14:cNvContentPartPr/>
                <p14:nvPr/>
              </p14:nvContentPartPr>
              <p14:xfrm>
                <a:off x="2259993" y="2756073"/>
                <a:ext cx="193680" cy="154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B7E48F8-D6FF-4DDA-832F-98C3F7B0B94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51353" y="2747433"/>
                  <a:ext cx="211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4DB5BD0-2859-46ED-A379-BC1D0B93E4C8}"/>
                    </a:ext>
                  </a:extLst>
                </p14:cNvPr>
                <p14:cNvContentPartPr/>
                <p14:nvPr/>
              </p14:nvContentPartPr>
              <p14:xfrm>
                <a:off x="2483553" y="2879553"/>
                <a:ext cx="106560" cy="122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4DB5BD0-2859-46ED-A379-BC1D0B93E4C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74553" y="2870553"/>
                  <a:ext cx="124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B54CB3E-FCB9-44B2-96E3-8116A88C49C0}"/>
                    </a:ext>
                  </a:extLst>
                </p14:cNvPr>
                <p14:cNvContentPartPr/>
                <p14:nvPr/>
              </p14:nvContentPartPr>
              <p14:xfrm>
                <a:off x="2563113" y="2724393"/>
                <a:ext cx="175680" cy="345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B54CB3E-FCB9-44B2-96E3-8116A88C49C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54113" y="2715753"/>
                  <a:ext cx="1933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FF3D26C-BD06-4267-8D9A-244C2A96D43E}"/>
                    </a:ext>
                  </a:extLst>
                </p14:cNvPr>
                <p14:cNvContentPartPr/>
                <p14:nvPr/>
              </p14:nvContentPartPr>
              <p14:xfrm>
                <a:off x="1553673" y="2662113"/>
                <a:ext cx="194400" cy="45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FF3D26C-BD06-4267-8D9A-244C2A96D43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45033" y="2653113"/>
                  <a:ext cx="21204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FE74AF0-AF9E-493B-B40F-A74C2B4462AF}"/>
              </a:ext>
            </a:extLst>
          </p:cNvPr>
          <p:cNvGrpSpPr/>
          <p:nvPr/>
        </p:nvGrpSpPr>
        <p:grpSpPr>
          <a:xfrm>
            <a:off x="3041193" y="2698833"/>
            <a:ext cx="2688840" cy="446760"/>
            <a:chOff x="3041193" y="2698833"/>
            <a:chExt cx="268884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E9A08B7-77DF-463E-9D02-6D41951AB6D4}"/>
                    </a:ext>
                  </a:extLst>
                </p14:cNvPr>
                <p14:cNvContentPartPr/>
                <p14:nvPr/>
              </p14:nvContentPartPr>
              <p14:xfrm>
                <a:off x="3041193" y="2698833"/>
                <a:ext cx="54000" cy="397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E9A08B7-77DF-463E-9D02-6D41951AB6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32553" y="2690193"/>
                  <a:ext cx="716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EE9A491-A7F3-4CBF-AA58-DBE68FAAAD7B}"/>
                    </a:ext>
                  </a:extLst>
                </p14:cNvPr>
                <p14:cNvContentPartPr/>
                <p14:nvPr/>
              </p14:nvContentPartPr>
              <p14:xfrm>
                <a:off x="3114633" y="2818713"/>
                <a:ext cx="228240" cy="209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EE9A491-A7F3-4CBF-AA58-DBE68FAAAD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05633" y="2810073"/>
                  <a:ext cx="245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4BE2EF9-D887-44BF-8BEB-E138B51AD189}"/>
                    </a:ext>
                  </a:extLst>
                </p14:cNvPr>
                <p14:cNvContentPartPr/>
                <p14:nvPr/>
              </p14:nvContentPartPr>
              <p14:xfrm>
                <a:off x="3415953" y="2931393"/>
                <a:ext cx="141840" cy="150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4BE2EF9-D887-44BF-8BEB-E138B51AD18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406953" y="2922753"/>
                  <a:ext cx="159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F5CC8E2-A472-4320-ADD9-60431F853783}"/>
                    </a:ext>
                  </a:extLst>
                </p14:cNvPr>
                <p14:cNvContentPartPr/>
                <p14:nvPr/>
              </p14:nvContentPartPr>
              <p14:xfrm>
                <a:off x="3612513" y="2943273"/>
                <a:ext cx="156600" cy="34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F5CC8E2-A472-4320-ADD9-60431F85378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03513" y="2934633"/>
                  <a:ext cx="174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26EDFB9-3A42-4BDE-9669-3939A77B3AE0}"/>
                    </a:ext>
                  </a:extLst>
                </p14:cNvPr>
                <p14:cNvContentPartPr/>
                <p14:nvPr/>
              </p14:nvContentPartPr>
              <p14:xfrm>
                <a:off x="3815913" y="2842113"/>
                <a:ext cx="191160" cy="192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26EDFB9-3A42-4BDE-9669-3939A77B3AE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07273" y="2833473"/>
                  <a:ext cx="208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B478283-E275-46AD-BCE8-ADE5C8CCDE8E}"/>
                    </a:ext>
                  </a:extLst>
                </p14:cNvPr>
                <p14:cNvContentPartPr/>
                <p14:nvPr/>
              </p14:nvContentPartPr>
              <p14:xfrm>
                <a:off x="4093833" y="2981073"/>
                <a:ext cx="18360" cy="108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B478283-E275-46AD-BCE8-ADE5C8CCDE8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85193" y="2972073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2F6E0C4-C178-4C88-81A7-77511415F717}"/>
                    </a:ext>
                  </a:extLst>
                </p14:cNvPr>
                <p14:cNvContentPartPr/>
                <p14:nvPr/>
              </p14:nvContentPartPr>
              <p14:xfrm>
                <a:off x="4133433" y="2761113"/>
                <a:ext cx="210240" cy="384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2F6E0C4-C178-4C88-81A7-77511415F71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24433" y="2752113"/>
                  <a:ext cx="2278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2164B0-1C59-40D7-9C57-4AE97086F70B}"/>
                    </a:ext>
                  </a:extLst>
                </p14:cNvPr>
                <p14:cNvContentPartPr/>
                <p14:nvPr/>
              </p14:nvContentPartPr>
              <p14:xfrm>
                <a:off x="4544553" y="2760033"/>
                <a:ext cx="93600" cy="281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2164B0-1C59-40D7-9C57-4AE97086F70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35553" y="2751393"/>
                  <a:ext cx="111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4CB2FFF-63A6-4882-8AD3-C1015EFD04D7}"/>
                    </a:ext>
                  </a:extLst>
                </p14:cNvPr>
                <p14:cNvContentPartPr/>
                <p14:nvPr/>
              </p14:nvContentPartPr>
              <p14:xfrm>
                <a:off x="4692873" y="2809353"/>
                <a:ext cx="189720" cy="184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4CB2FFF-63A6-4882-8AD3-C1015EFD04D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83873" y="2800353"/>
                  <a:ext cx="207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15102B9-B394-4247-8F7F-6E779A4D19E7}"/>
                    </a:ext>
                  </a:extLst>
                </p14:cNvPr>
                <p14:cNvContentPartPr/>
                <p14:nvPr/>
              </p14:nvContentPartPr>
              <p14:xfrm>
                <a:off x="4927233" y="2892153"/>
                <a:ext cx="138600" cy="198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15102B9-B394-4247-8F7F-6E779A4D19E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18233" y="2883153"/>
                  <a:ext cx="156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8C197BD-9D9A-4A2B-9C50-D0003AE12054}"/>
                    </a:ext>
                  </a:extLst>
                </p14:cNvPr>
                <p14:cNvContentPartPr/>
                <p14:nvPr/>
              </p14:nvContentPartPr>
              <p14:xfrm>
                <a:off x="5133873" y="2941833"/>
                <a:ext cx="159840" cy="27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8C197BD-9D9A-4A2B-9C50-D0003AE1205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24873" y="2933193"/>
                  <a:ext cx="177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42D37F5-EF59-4F6D-AA25-5A640FC8EFD5}"/>
                    </a:ext>
                  </a:extLst>
                </p14:cNvPr>
                <p14:cNvContentPartPr/>
                <p14:nvPr/>
              </p14:nvContentPartPr>
              <p14:xfrm>
                <a:off x="5346993" y="2810433"/>
                <a:ext cx="130680" cy="177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42D37F5-EF59-4F6D-AA25-5A640FC8EFD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37993" y="2801793"/>
                  <a:ext cx="148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9E2A19A-E389-435B-94C9-5D23FC8AE47F}"/>
                    </a:ext>
                  </a:extLst>
                </p14:cNvPr>
                <p14:cNvContentPartPr/>
                <p14:nvPr/>
              </p14:nvContentPartPr>
              <p14:xfrm>
                <a:off x="5463633" y="2949753"/>
                <a:ext cx="124560" cy="174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9E2A19A-E389-435B-94C9-5D23FC8AE47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54993" y="2940753"/>
                  <a:ext cx="142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83259D6-4C6A-45A7-B6B2-5F3C4DC9B09C}"/>
                    </a:ext>
                  </a:extLst>
                </p14:cNvPr>
                <p14:cNvContentPartPr/>
                <p14:nvPr/>
              </p14:nvContentPartPr>
              <p14:xfrm>
                <a:off x="5574153" y="2779833"/>
                <a:ext cx="155880" cy="345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83259D6-4C6A-45A7-B6B2-5F3C4DC9B09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65513" y="2771193"/>
                  <a:ext cx="17352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8E7A466-859A-48DB-B659-EB7936108106}"/>
              </a:ext>
            </a:extLst>
          </p:cNvPr>
          <p:cNvGrpSpPr/>
          <p:nvPr/>
        </p:nvGrpSpPr>
        <p:grpSpPr>
          <a:xfrm>
            <a:off x="5646513" y="2121033"/>
            <a:ext cx="905760" cy="367560"/>
            <a:chOff x="5646513" y="2121033"/>
            <a:chExt cx="90576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4BF73D9-F893-4601-8D04-5E091C7A76B8}"/>
                    </a:ext>
                  </a:extLst>
                </p14:cNvPr>
                <p14:cNvContentPartPr/>
                <p14:nvPr/>
              </p14:nvContentPartPr>
              <p14:xfrm>
                <a:off x="5646513" y="2121033"/>
                <a:ext cx="221400" cy="367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4BF73D9-F893-4601-8D04-5E091C7A76B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37873" y="2112033"/>
                  <a:ext cx="2390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D1EF9A3-D460-4A3D-A9BF-59A516CA46F9}"/>
                    </a:ext>
                  </a:extLst>
                </p14:cNvPr>
                <p14:cNvContentPartPr/>
                <p14:nvPr/>
              </p14:nvContentPartPr>
              <p14:xfrm>
                <a:off x="5899953" y="2283033"/>
                <a:ext cx="226080" cy="149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D1EF9A3-D460-4A3D-A9BF-59A516CA46F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91313" y="2274033"/>
                  <a:ext cx="243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66E7765-FF37-40C6-B0B3-3EBCAEC51417}"/>
                    </a:ext>
                  </a:extLst>
                </p14:cNvPr>
                <p14:cNvContentPartPr/>
                <p14:nvPr/>
              </p14:nvContentPartPr>
              <p14:xfrm>
                <a:off x="6314313" y="2281593"/>
                <a:ext cx="237960" cy="20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66E7765-FF37-40C6-B0B3-3EBCAEC5141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05673" y="2272593"/>
                  <a:ext cx="255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6D6434-A7D7-403D-AB7B-DF584C42222F}"/>
                    </a:ext>
                  </a:extLst>
                </p14:cNvPr>
                <p14:cNvContentPartPr/>
                <p14:nvPr/>
              </p14:nvContentPartPr>
              <p14:xfrm>
                <a:off x="6439953" y="2160633"/>
                <a:ext cx="27360" cy="288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6D6434-A7D7-403D-AB7B-DF584C4222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30953" y="2151993"/>
                  <a:ext cx="4500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79CBC97-F5C3-46DC-879F-B7FEFD44BB8D}"/>
              </a:ext>
            </a:extLst>
          </p:cNvPr>
          <p:cNvGrpSpPr/>
          <p:nvPr/>
        </p:nvGrpSpPr>
        <p:grpSpPr>
          <a:xfrm>
            <a:off x="6793473" y="1933473"/>
            <a:ext cx="4800240" cy="1245960"/>
            <a:chOff x="6793473" y="1933473"/>
            <a:chExt cx="4800240" cy="12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D608DB2-F35C-4123-8B49-3C1386CD95E1}"/>
                    </a:ext>
                  </a:extLst>
                </p14:cNvPr>
                <p14:cNvContentPartPr/>
                <p14:nvPr/>
              </p14:nvContentPartPr>
              <p14:xfrm>
                <a:off x="6970953" y="1933473"/>
                <a:ext cx="163800" cy="326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D608DB2-F35C-4123-8B49-3C1386CD95E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61953" y="1924473"/>
                  <a:ext cx="1814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DBD2632-DA34-48B5-8191-C13582D6237B}"/>
                    </a:ext>
                  </a:extLst>
                </p14:cNvPr>
                <p14:cNvContentPartPr/>
                <p14:nvPr/>
              </p14:nvContentPartPr>
              <p14:xfrm>
                <a:off x="7176873" y="2027793"/>
                <a:ext cx="172800" cy="212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DBD2632-DA34-48B5-8191-C13582D6237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67873" y="2018793"/>
                  <a:ext cx="190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BF85381-96A4-49F2-AD81-5ED6EE5F0E92}"/>
                    </a:ext>
                  </a:extLst>
                </p14:cNvPr>
                <p14:cNvContentPartPr/>
                <p14:nvPr/>
              </p14:nvContentPartPr>
              <p14:xfrm>
                <a:off x="7500513" y="2159193"/>
                <a:ext cx="147240" cy="2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BF85381-96A4-49F2-AD81-5ED6EE5F0E9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91513" y="2150553"/>
                  <a:ext cx="164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8D66CF-4A37-46CA-A00B-6C50F870A3B5}"/>
                    </a:ext>
                  </a:extLst>
                </p14:cNvPr>
                <p14:cNvContentPartPr/>
                <p14:nvPr/>
              </p14:nvContentPartPr>
              <p14:xfrm>
                <a:off x="7710393" y="2027073"/>
                <a:ext cx="144720" cy="178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8D66CF-4A37-46CA-A00B-6C50F870A3B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01393" y="2018073"/>
                  <a:ext cx="162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BB48D17-E60C-46B5-A247-8CD03E5F1940}"/>
                    </a:ext>
                  </a:extLst>
                </p14:cNvPr>
                <p14:cNvContentPartPr/>
                <p14:nvPr/>
              </p14:nvContentPartPr>
              <p14:xfrm>
                <a:off x="7912713" y="2117073"/>
                <a:ext cx="73080" cy="68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BB48D17-E60C-46B5-A247-8CD03E5F194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03713" y="2108073"/>
                  <a:ext cx="90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58350F0-05AB-41EE-8D2D-795B563E1439}"/>
                    </a:ext>
                  </a:extLst>
                </p14:cNvPr>
                <p14:cNvContentPartPr/>
                <p14:nvPr/>
              </p14:nvContentPartPr>
              <p14:xfrm>
                <a:off x="8025753" y="2022753"/>
                <a:ext cx="147960" cy="282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58350F0-05AB-41EE-8D2D-795B563E143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17113" y="2014113"/>
                  <a:ext cx="165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D75528C-AEFF-4744-AE60-FE29995BD468}"/>
                    </a:ext>
                  </a:extLst>
                </p14:cNvPr>
                <p14:cNvContentPartPr/>
                <p14:nvPr/>
              </p14:nvContentPartPr>
              <p14:xfrm>
                <a:off x="8270553" y="1982433"/>
                <a:ext cx="58680" cy="223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D75528C-AEFF-4744-AE60-FE29995BD4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61553" y="1973793"/>
                  <a:ext cx="76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E52250F-622E-4A49-9AE7-92262A5EB325}"/>
                    </a:ext>
                  </a:extLst>
                </p14:cNvPr>
                <p14:cNvContentPartPr/>
                <p14:nvPr/>
              </p14:nvContentPartPr>
              <p14:xfrm>
                <a:off x="8404473" y="2019153"/>
                <a:ext cx="190440" cy="194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E52250F-622E-4A49-9AE7-92262A5EB32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95833" y="2010153"/>
                  <a:ext cx="208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70F46D5-A198-4CCD-94F8-66B0E2D19290}"/>
                    </a:ext>
                  </a:extLst>
                </p14:cNvPr>
                <p14:cNvContentPartPr/>
                <p14:nvPr/>
              </p14:nvContentPartPr>
              <p14:xfrm>
                <a:off x="8694993" y="2111673"/>
                <a:ext cx="117000" cy="18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70F46D5-A198-4CCD-94F8-66B0E2D192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86353" y="2103033"/>
                  <a:ext cx="134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C9292AE-6B33-443B-8498-1B9661AFB768}"/>
                    </a:ext>
                  </a:extLst>
                </p14:cNvPr>
                <p14:cNvContentPartPr/>
                <p14:nvPr/>
              </p14:nvContentPartPr>
              <p14:xfrm>
                <a:off x="8863833" y="1998273"/>
                <a:ext cx="201600" cy="173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C9292AE-6B33-443B-8498-1B9661AFB7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55193" y="1989273"/>
                  <a:ext cx="219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C418041-6F9B-4D21-8536-66D7029299A1}"/>
                    </a:ext>
                  </a:extLst>
                </p14:cNvPr>
                <p14:cNvContentPartPr/>
                <p14:nvPr/>
              </p14:nvContentPartPr>
              <p14:xfrm>
                <a:off x="9106833" y="1985313"/>
                <a:ext cx="196920" cy="286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C418041-6F9B-4D21-8536-66D7029299A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98193" y="1976313"/>
                  <a:ext cx="214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88C4D87-3CE0-42B6-A2AA-98ED5E377DE9}"/>
                    </a:ext>
                  </a:extLst>
                </p14:cNvPr>
                <p14:cNvContentPartPr/>
                <p14:nvPr/>
              </p14:nvContentPartPr>
              <p14:xfrm>
                <a:off x="9492033" y="1984593"/>
                <a:ext cx="98280" cy="274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88C4D87-3CE0-42B6-A2AA-98ED5E377DE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483393" y="1975593"/>
                  <a:ext cx="115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A4E3D07-D010-47CA-BF96-CABDE8B3FC9F}"/>
                    </a:ext>
                  </a:extLst>
                </p14:cNvPr>
                <p14:cNvContentPartPr/>
                <p14:nvPr/>
              </p14:nvContentPartPr>
              <p14:xfrm>
                <a:off x="9654393" y="2027073"/>
                <a:ext cx="139320" cy="181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A4E3D07-D010-47CA-BF96-CABDE8B3FC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45753" y="2018433"/>
                  <a:ext cx="156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D1B421B-62BD-4692-A63C-E0E4CD49A2E5}"/>
                    </a:ext>
                  </a:extLst>
                </p14:cNvPr>
                <p14:cNvContentPartPr/>
                <p14:nvPr/>
              </p14:nvContentPartPr>
              <p14:xfrm>
                <a:off x="9847713" y="2124633"/>
                <a:ext cx="185760" cy="19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D1B421B-62BD-4692-A63C-E0E4CD49A2E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839073" y="2115633"/>
                  <a:ext cx="203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AA70275-ED26-44CC-8BF5-E3C809E3631D}"/>
                    </a:ext>
                  </a:extLst>
                </p14:cNvPr>
                <p14:cNvContentPartPr/>
                <p14:nvPr/>
              </p14:nvContentPartPr>
              <p14:xfrm>
                <a:off x="10156593" y="2047953"/>
                <a:ext cx="180360" cy="152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AA70275-ED26-44CC-8BF5-E3C809E363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147593" y="2038953"/>
                  <a:ext cx="198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3DB1AD-55FF-49AE-A2D3-F4B80DE94095}"/>
                    </a:ext>
                  </a:extLst>
                </p14:cNvPr>
                <p14:cNvContentPartPr/>
                <p14:nvPr/>
              </p14:nvContentPartPr>
              <p14:xfrm>
                <a:off x="10389153" y="2137953"/>
                <a:ext cx="163800" cy="136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3DB1AD-55FF-49AE-A2D3-F4B80DE9409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80153" y="2129313"/>
                  <a:ext cx="181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4B9910E-FC10-4182-9B2A-971B80B4585E}"/>
                    </a:ext>
                  </a:extLst>
                </p14:cNvPr>
                <p14:cNvContentPartPr/>
                <p14:nvPr/>
              </p14:nvContentPartPr>
              <p14:xfrm>
                <a:off x="10581033" y="2021673"/>
                <a:ext cx="181080" cy="331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4B9910E-FC10-4182-9B2A-971B80B4585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572033" y="2012673"/>
                  <a:ext cx="198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1CE15E8-8C6B-4711-B5AC-552753C719C1}"/>
                    </a:ext>
                  </a:extLst>
                </p14:cNvPr>
                <p14:cNvContentPartPr/>
                <p14:nvPr/>
              </p14:nvContentPartPr>
              <p14:xfrm>
                <a:off x="7317993" y="2490753"/>
                <a:ext cx="1024560" cy="13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1CE15E8-8C6B-4711-B5AC-552753C719C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09353" y="2481753"/>
                  <a:ext cx="1042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67FAF75-51F0-4C5E-BDFD-AE7E316E11B5}"/>
                    </a:ext>
                  </a:extLst>
                </p14:cNvPr>
                <p14:cNvContentPartPr/>
                <p14:nvPr/>
              </p14:nvContentPartPr>
              <p14:xfrm>
                <a:off x="8649993" y="2431353"/>
                <a:ext cx="1792800" cy="72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67FAF75-51F0-4C5E-BDFD-AE7E316E11B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41353" y="2422353"/>
                  <a:ext cx="1810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411F117-F683-4677-918F-550883E6FE40}"/>
                    </a:ext>
                  </a:extLst>
                </p14:cNvPr>
                <p14:cNvContentPartPr/>
                <p14:nvPr/>
              </p14:nvContentPartPr>
              <p14:xfrm>
                <a:off x="6793473" y="2670033"/>
                <a:ext cx="81000" cy="291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411F117-F683-4677-918F-550883E6FE4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84473" y="2661033"/>
                  <a:ext cx="98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6156763-AFAC-4D4D-86B4-BFFE424FCA40}"/>
                    </a:ext>
                  </a:extLst>
                </p14:cNvPr>
                <p14:cNvContentPartPr/>
                <p14:nvPr/>
              </p14:nvContentPartPr>
              <p14:xfrm>
                <a:off x="6976353" y="2731593"/>
                <a:ext cx="134640" cy="227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6156763-AFAC-4D4D-86B4-BFFE424FCA4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67713" y="2722593"/>
                  <a:ext cx="152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359C980-66E3-41D6-A6A4-5648FB4B3522}"/>
                    </a:ext>
                  </a:extLst>
                </p14:cNvPr>
                <p14:cNvContentPartPr/>
                <p14:nvPr/>
              </p14:nvContentPartPr>
              <p14:xfrm>
                <a:off x="7119273" y="2886393"/>
                <a:ext cx="131400" cy="195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359C980-66E3-41D6-A6A4-5648FB4B352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10633" y="2877753"/>
                  <a:ext cx="149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AB72E23-EFD0-4CEA-8A14-967C645AF18C}"/>
                    </a:ext>
                  </a:extLst>
                </p14:cNvPr>
                <p14:cNvContentPartPr/>
                <p14:nvPr/>
              </p14:nvContentPartPr>
              <p14:xfrm>
                <a:off x="7417353" y="2917713"/>
                <a:ext cx="108360" cy="5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AB72E23-EFD0-4CEA-8A14-967C645AF18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08713" y="2909073"/>
                  <a:ext cx="126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8513450-19C8-44A6-866A-20478BD38C2B}"/>
                    </a:ext>
                  </a:extLst>
                </p14:cNvPr>
                <p14:cNvContentPartPr/>
                <p14:nvPr/>
              </p14:nvContentPartPr>
              <p14:xfrm>
                <a:off x="7575393" y="2828793"/>
                <a:ext cx="243360" cy="163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8513450-19C8-44A6-866A-20478BD38C2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66393" y="2819793"/>
                  <a:ext cx="261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9370AEF-ECFA-423C-A91A-9A6389DACE17}"/>
                    </a:ext>
                  </a:extLst>
                </p14:cNvPr>
                <p14:cNvContentPartPr/>
                <p14:nvPr/>
              </p14:nvContentPartPr>
              <p14:xfrm>
                <a:off x="7863393" y="2897193"/>
                <a:ext cx="93960" cy="76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9370AEF-ECFA-423C-A91A-9A6389DACE1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54393" y="2888193"/>
                  <a:ext cx="111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A2AA813-4688-49EA-9DF1-1C1F22E089EE}"/>
                    </a:ext>
                  </a:extLst>
                </p14:cNvPr>
                <p14:cNvContentPartPr/>
                <p14:nvPr/>
              </p14:nvContentPartPr>
              <p14:xfrm>
                <a:off x="7991193" y="2764353"/>
                <a:ext cx="154080" cy="338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A2AA813-4688-49EA-9DF1-1C1F22E089E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982193" y="2755353"/>
                  <a:ext cx="171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1CDD5DC-5B39-435A-B504-1BF508E0CAB7}"/>
                    </a:ext>
                  </a:extLst>
                </p14:cNvPr>
                <p14:cNvContentPartPr/>
                <p14:nvPr/>
              </p14:nvContentPartPr>
              <p14:xfrm>
                <a:off x="8295033" y="2686233"/>
                <a:ext cx="113040" cy="305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1CDD5DC-5B39-435A-B504-1BF508E0CA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286033" y="2677233"/>
                  <a:ext cx="1306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07BC83A-B843-4E63-9E59-64734D2C16D4}"/>
                    </a:ext>
                  </a:extLst>
                </p14:cNvPr>
                <p14:cNvContentPartPr/>
                <p14:nvPr/>
              </p14:nvContentPartPr>
              <p14:xfrm>
                <a:off x="8450553" y="2746713"/>
                <a:ext cx="192240" cy="210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07BC83A-B843-4E63-9E59-64734D2C16D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41553" y="2737713"/>
                  <a:ext cx="209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9AA40E8-5A4B-4CE8-AA43-529DCEDDB3C5}"/>
                    </a:ext>
                  </a:extLst>
                </p14:cNvPr>
                <p14:cNvContentPartPr/>
                <p14:nvPr/>
              </p14:nvContentPartPr>
              <p14:xfrm>
                <a:off x="8672313" y="2869473"/>
                <a:ext cx="95040" cy="186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9AA40E8-5A4B-4CE8-AA43-529DCEDDB3C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663313" y="2860473"/>
                  <a:ext cx="112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580C9C9-73D8-48A0-8433-64E7EF969804}"/>
                    </a:ext>
                  </a:extLst>
                </p14:cNvPr>
                <p14:cNvContentPartPr/>
                <p14:nvPr/>
              </p14:nvContentPartPr>
              <p14:xfrm>
                <a:off x="8871033" y="2932473"/>
                <a:ext cx="128160" cy="7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580C9C9-73D8-48A0-8433-64E7EF96980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862033" y="2923833"/>
                  <a:ext cx="145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60647C3-0AB9-4432-973F-9363B724A6C1}"/>
                    </a:ext>
                  </a:extLst>
                </p14:cNvPr>
                <p14:cNvContentPartPr/>
                <p14:nvPr/>
              </p14:nvContentPartPr>
              <p14:xfrm>
                <a:off x="9091713" y="2811153"/>
                <a:ext cx="279360" cy="239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60647C3-0AB9-4432-973F-9363B724A6C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82713" y="2802513"/>
                  <a:ext cx="297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9577016-8FA7-4252-8BED-7165523558BF}"/>
                    </a:ext>
                  </a:extLst>
                </p14:cNvPr>
                <p14:cNvContentPartPr/>
                <p14:nvPr/>
              </p14:nvContentPartPr>
              <p14:xfrm>
                <a:off x="9478713" y="2793513"/>
                <a:ext cx="141480" cy="346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9577016-8FA7-4252-8BED-7165523558B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69713" y="2784513"/>
                  <a:ext cx="159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9A1E14C-5993-4BC1-971B-DC22EB65DD0F}"/>
                    </a:ext>
                  </a:extLst>
                </p14:cNvPr>
                <p14:cNvContentPartPr/>
                <p14:nvPr/>
              </p14:nvContentPartPr>
              <p14:xfrm>
                <a:off x="9809193" y="2804673"/>
                <a:ext cx="140040" cy="254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9A1E14C-5993-4BC1-971B-DC22EB65DD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00553" y="2796033"/>
                  <a:ext cx="157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2BBE092-CC32-4E74-B0F4-14632889E49A}"/>
                    </a:ext>
                  </a:extLst>
                </p14:cNvPr>
                <p14:cNvContentPartPr/>
                <p14:nvPr/>
              </p14:nvContentPartPr>
              <p14:xfrm>
                <a:off x="10037433" y="2855793"/>
                <a:ext cx="176760" cy="207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2BBE092-CC32-4E74-B0F4-14632889E49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28433" y="2847153"/>
                  <a:ext cx="194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CAACFFE-E4FC-4348-A8D3-5E6B2E352758}"/>
                    </a:ext>
                  </a:extLst>
                </p14:cNvPr>
                <p14:cNvContentPartPr/>
                <p14:nvPr/>
              </p14:nvContentPartPr>
              <p14:xfrm>
                <a:off x="10246953" y="2954073"/>
                <a:ext cx="99720" cy="184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CAACFFE-E4FC-4348-A8D3-5E6B2E35275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38313" y="2945073"/>
                  <a:ext cx="117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DDB5054-B472-43AA-B9DA-BC89CE50E074}"/>
                    </a:ext>
                  </a:extLst>
                </p14:cNvPr>
                <p14:cNvContentPartPr/>
                <p14:nvPr/>
              </p14:nvContentPartPr>
              <p14:xfrm>
                <a:off x="10483833" y="3004473"/>
                <a:ext cx="86400" cy="11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DDB5054-B472-43AA-B9DA-BC89CE50E07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75193" y="2995473"/>
                  <a:ext cx="104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CFC007-900D-417A-9D18-922852F8D999}"/>
                    </a:ext>
                  </a:extLst>
                </p14:cNvPr>
                <p14:cNvContentPartPr/>
                <p14:nvPr/>
              </p14:nvContentPartPr>
              <p14:xfrm>
                <a:off x="10633953" y="2895393"/>
                <a:ext cx="155520" cy="150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CFC007-900D-417A-9D18-922852F8D99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624953" y="2886753"/>
                  <a:ext cx="173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792DE1C-6601-4351-B45B-BE6E643629CC}"/>
                    </a:ext>
                  </a:extLst>
                </p14:cNvPr>
                <p14:cNvContentPartPr/>
                <p14:nvPr/>
              </p14:nvContentPartPr>
              <p14:xfrm>
                <a:off x="10822953" y="2990793"/>
                <a:ext cx="176040" cy="133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792DE1C-6601-4351-B45B-BE6E643629C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813953" y="2982153"/>
                  <a:ext cx="193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2C32A58-838F-4896-B1FC-7481D56B14A8}"/>
                    </a:ext>
                  </a:extLst>
                </p14:cNvPr>
                <p14:cNvContentPartPr/>
                <p14:nvPr/>
              </p14:nvContentPartPr>
              <p14:xfrm>
                <a:off x="10969833" y="2851833"/>
                <a:ext cx="218880" cy="327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2C32A58-838F-4896-B1FC-7481D56B14A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61193" y="2842833"/>
                  <a:ext cx="2365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410BA0C-CFE2-4C80-9942-AFEEDD839A89}"/>
                    </a:ext>
                  </a:extLst>
                </p14:cNvPr>
                <p14:cNvContentPartPr/>
                <p14:nvPr/>
              </p14:nvContentPartPr>
              <p14:xfrm>
                <a:off x="11058753" y="2351433"/>
                <a:ext cx="221760" cy="353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410BA0C-CFE2-4C80-9942-AFEEDD839A8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050113" y="2342793"/>
                  <a:ext cx="2394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9BE8995-3F41-4D10-AB21-9DDED551A8DC}"/>
                    </a:ext>
                  </a:extLst>
                </p14:cNvPr>
                <p14:cNvContentPartPr/>
                <p14:nvPr/>
              </p14:nvContentPartPr>
              <p14:xfrm>
                <a:off x="11293473" y="2480673"/>
                <a:ext cx="161280" cy="202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9BE8995-3F41-4D10-AB21-9DDED551A8D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284833" y="2471673"/>
                  <a:ext cx="178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A48B4AA-24F6-4C3B-AF01-3EA853FB6AEB}"/>
                    </a:ext>
                  </a:extLst>
                </p14:cNvPr>
                <p14:cNvContentPartPr/>
                <p14:nvPr/>
              </p14:nvContentPartPr>
              <p14:xfrm>
                <a:off x="11573553" y="2580393"/>
                <a:ext cx="20160" cy="3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A48B4AA-24F6-4C3B-AF01-3EA853FB6AE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64913" y="2571753"/>
                  <a:ext cx="378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4AE7982-4F2B-43F0-AA9C-FFEF5B8A03C9}"/>
              </a:ext>
            </a:extLst>
          </p:cNvPr>
          <p:cNvGrpSpPr/>
          <p:nvPr/>
        </p:nvGrpSpPr>
        <p:grpSpPr>
          <a:xfrm>
            <a:off x="9080913" y="3359793"/>
            <a:ext cx="1312920" cy="930600"/>
            <a:chOff x="9080913" y="3359793"/>
            <a:chExt cx="1312920" cy="93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9AA4D51-F413-4C2E-B114-19B66248F576}"/>
                    </a:ext>
                  </a:extLst>
                </p14:cNvPr>
                <p14:cNvContentPartPr/>
                <p14:nvPr/>
              </p14:nvContentPartPr>
              <p14:xfrm>
                <a:off x="9080913" y="3925353"/>
                <a:ext cx="311400" cy="19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9AA4D51-F413-4C2E-B114-19B66248F57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071913" y="3916713"/>
                  <a:ext cx="329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515C3C5-C086-4B28-B0E7-9195751B73C6}"/>
                    </a:ext>
                  </a:extLst>
                </p14:cNvPr>
                <p14:cNvContentPartPr/>
                <p14:nvPr/>
              </p14:nvContentPartPr>
              <p14:xfrm>
                <a:off x="9835113" y="3703233"/>
                <a:ext cx="4320" cy="135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515C3C5-C086-4B28-B0E7-9195751B73C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826473" y="3694233"/>
                  <a:ext cx="21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7A45F9-9040-4649-BF32-091EF5CEB2A9}"/>
                    </a:ext>
                  </a:extLst>
                </p14:cNvPr>
                <p14:cNvContentPartPr/>
                <p14:nvPr/>
              </p14:nvContentPartPr>
              <p14:xfrm>
                <a:off x="9735393" y="3517833"/>
                <a:ext cx="429120" cy="496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7A45F9-9040-4649-BF32-091EF5CEB2A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26753" y="3509193"/>
                  <a:ext cx="4467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7D666AA-45AE-4BC7-A021-6848484299F1}"/>
                    </a:ext>
                  </a:extLst>
                </p14:cNvPr>
                <p14:cNvContentPartPr/>
                <p14:nvPr/>
              </p14:nvContentPartPr>
              <p14:xfrm>
                <a:off x="9395553" y="3359793"/>
                <a:ext cx="998280" cy="9306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7D666AA-45AE-4BC7-A021-6848484299F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386913" y="3351153"/>
                  <a:ext cx="1015920" cy="9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A46F189-6061-47F3-BC1A-5F8E49996776}"/>
              </a:ext>
            </a:extLst>
          </p:cNvPr>
          <p:cNvGrpSpPr/>
          <p:nvPr/>
        </p:nvGrpSpPr>
        <p:grpSpPr>
          <a:xfrm>
            <a:off x="507873" y="4404873"/>
            <a:ext cx="1898280" cy="577080"/>
            <a:chOff x="507873" y="4404873"/>
            <a:chExt cx="1898280" cy="5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69A0DF7-7832-40A1-B53F-9FF93FDC9186}"/>
                    </a:ext>
                  </a:extLst>
                </p14:cNvPr>
                <p14:cNvContentPartPr/>
                <p14:nvPr/>
              </p14:nvContentPartPr>
              <p14:xfrm>
                <a:off x="507873" y="4605033"/>
                <a:ext cx="174960" cy="292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69A0DF7-7832-40A1-B53F-9FF93FDC91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99233" y="4596393"/>
                  <a:ext cx="192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72E2054-2FE9-42BA-ABE9-9C051CB73456}"/>
                    </a:ext>
                  </a:extLst>
                </p14:cNvPr>
                <p14:cNvContentPartPr/>
                <p14:nvPr/>
              </p14:nvContentPartPr>
              <p14:xfrm>
                <a:off x="806673" y="4404873"/>
                <a:ext cx="20520" cy="174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72E2054-2FE9-42BA-ABE9-9C051CB7345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97673" y="4396233"/>
                  <a:ext cx="38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C68307A-731A-4CCC-B9BF-7238EF26ECB4}"/>
                    </a:ext>
                  </a:extLst>
                </p14:cNvPr>
                <p14:cNvContentPartPr/>
                <p14:nvPr/>
              </p14:nvContentPartPr>
              <p14:xfrm>
                <a:off x="872913" y="4710873"/>
                <a:ext cx="164160" cy="11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C68307A-731A-4CCC-B9BF-7238EF26ECB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64273" y="4702233"/>
                  <a:ext cx="181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51D37BD-B446-4816-9666-5700FEDF611B}"/>
                    </a:ext>
                  </a:extLst>
                </p14:cNvPr>
                <p14:cNvContentPartPr/>
                <p14:nvPr/>
              </p14:nvContentPartPr>
              <p14:xfrm>
                <a:off x="894873" y="4785393"/>
                <a:ext cx="118080" cy="11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51D37BD-B446-4816-9666-5700FEDF611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86233" y="4776753"/>
                  <a:ext cx="135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E416DC2-E6D8-4F54-ACB3-E1A86E37B720}"/>
                    </a:ext>
                  </a:extLst>
                </p14:cNvPr>
                <p14:cNvContentPartPr/>
                <p14:nvPr/>
              </p14:nvContentPartPr>
              <p14:xfrm>
                <a:off x="1257033" y="4522953"/>
                <a:ext cx="139320" cy="447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E416DC2-E6D8-4F54-ACB3-E1A86E37B72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48393" y="4513953"/>
                  <a:ext cx="1569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64C99BA-3932-4185-8EC0-3EAA536163F6}"/>
                    </a:ext>
                  </a:extLst>
                </p14:cNvPr>
                <p14:cNvContentPartPr/>
                <p14:nvPr/>
              </p14:nvContentPartPr>
              <p14:xfrm>
                <a:off x="1219953" y="4687473"/>
                <a:ext cx="192240" cy="72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64C99BA-3932-4185-8EC0-3EAA536163F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11313" y="4678473"/>
                  <a:ext cx="209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308E1E1-3DDF-4B5A-90D0-4DD6521846F3}"/>
                    </a:ext>
                  </a:extLst>
                </p14:cNvPr>
                <p14:cNvContentPartPr/>
                <p14:nvPr/>
              </p14:nvContentPartPr>
              <p14:xfrm>
                <a:off x="1490673" y="4518993"/>
                <a:ext cx="183600" cy="332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308E1E1-3DDF-4B5A-90D0-4DD6521846F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481673" y="4510353"/>
                  <a:ext cx="2012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6002E45-41BA-4882-ABF7-E57C97FFC758}"/>
                    </a:ext>
                  </a:extLst>
                </p14:cNvPr>
                <p14:cNvContentPartPr/>
                <p14:nvPr/>
              </p14:nvContentPartPr>
              <p14:xfrm>
                <a:off x="1743033" y="4692873"/>
                <a:ext cx="163080" cy="161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6002E45-41BA-4882-ABF7-E57C97FFC75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734393" y="4683873"/>
                  <a:ext cx="180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884AE0A-A7CC-4BE2-B6C0-181E4A0B7029}"/>
                    </a:ext>
                  </a:extLst>
                </p14:cNvPr>
                <p14:cNvContentPartPr/>
                <p14:nvPr/>
              </p14:nvContentPartPr>
              <p14:xfrm>
                <a:off x="1969473" y="4689633"/>
                <a:ext cx="73440" cy="279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884AE0A-A7CC-4BE2-B6C0-181E4A0B702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60473" y="4680633"/>
                  <a:ext cx="91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C7310FC-3737-42EB-8B34-54B58427E24B}"/>
                    </a:ext>
                  </a:extLst>
                </p14:cNvPr>
                <p14:cNvContentPartPr/>
                <p14:nvPr/>
              </p14:nvContentPartPr>
              <p14:xfrm>
                <a:off x="2236233" y="4864953"/>
                <a:ext cx="169920" cy="1170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C7310FC-3737-42EB-8B34-54B58427E24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227593" y="4856313"/>
                  <a:ext cx="18756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430580C-D38B-441F-9938-F1545C032408}"/>
              </a:ext>
            </a:extLst>
          </p:cNvPr>
          <p:cNvGrpSpPr/>
          <p:nvPr/>
        </p:nvGrpSpPr>
        <p:grpSpPr>
          <a:xfrm>
            <a:off x="2937153" y="4398753"/>
            <a:ext cx="9153360" cy="1218240"/>
            <a:chOff x="2937153" y="4398753"/>
            <a:chExt cx="9153360" cy="12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82F9508-6A57-4953-9C51-FD83E2D171E6}"/>
                    </a:ext>
                  </a:extLst>
                </p14:cNvPr>
                <p14:cNvContentPartPr/>
                <p14:nvPr/>
              </p14:nvContentPartPr>
              <p14:xfrm>
                <a:off x="2937153" y="4398753"/>
                <a:ext cx="104400" cy="337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82F9508-6A57-4953-9C51-FD83E2D171E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928513" y="4389753"/>
                  <a:ext cx="122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F7E6B99-B457-4457-9C28-0241BE85317F}"/>
                    </a:ext>
                  </a:extLst>
                </p14:cNvPr>
                <p14:cNvContentPartPr/>
                <p14:nvPr/>
              </p14:nvContentPartPr>
              <p14:xfrm>
                <a:off x="3086913" y="4506753"/>
                <a:ext cx="196200" cy="226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F7E6B99-B457-4457-9C28-0241BE85317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078273" y="4498113"/>
                  <a:ext cx="2138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9E4AF57-F7C6-43FC-AEA9-68C1D786F908}"/>
                    </a:ext>
                  </a:extLst>
                </p14:cNvPr>
                <p14:cNvContentPartPr/>
                <p14:nvPr/>
              </p14:nvContentPartPr>
              <p14:xfrm>
                <a:off x="3339633" y="4650393"/>
                <a:ext cx="153360" cy="25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9E4AF57-F7C6-43FC-AEA9-68C1D786F90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330633" y="4641753"/>
                  <a:ext cx="171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EEF1B15-6EA0-47C9-9CD0-5F445C881530}"/>
                    </a:ext>
                  </a:extLst>
                </p14:cNvPr>
                <p14:cNvContentPartPr/>
                <p14:nvPr/>
              </p14:nvContentPartPr>
              <p14:xfrm>
                <a:off x="3519273" y="4521873"/>
                <a:ext cx="231480" cy="166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EEF1B15-6EA0-47C9-9CD0-5F445C88153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10633" y="4513233"/>
                  <a:ext cx="249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3A42BEE-4262-4559-86E9-708547A732FB}"/>
                    </a:ext>
                  </a:extLst>
                </p14:cNvPr>
                <p14:cNvContentPartPr/>
                <p14:nvPr/>
              </p14:nvContentPartPr>
              <p14:xfrm>
                <a:off x="3812313" y="4474353"/>
                <a:ext cx="274680" cy="3556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3A42BEE-4262-4559-86E9-708547A732F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03313" y="4465353"/>
                  <a:ext cx="2923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4E8ABD2-A441-4F3E-9A41-26B48C188676}"/>
                    </a:ext>
                  </a:extLst>
                </p14:cNvPr>
                <p14:cNvContentPartPr/>
                <p14:nvPr/>
              </p14:nvContentPartPr>
              <p14:xfrm>
                <a:off x="4221633" y="4553913"/>
                <a:ext cx="70560" cy="271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4E8ABD2-A441-4F3E-9A41-26B48C18867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212993" y="4545273"/>
                  <a:ext cx="882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96F49FE-F131-4BC4-AFA8-871A1535F834}"/>
                    </a:ext>
                  </a:extLst>
                </p14:cNvPr>
                <p14:cNvContentPartPr/>
                <p14:nvPr/>
              </p14:nvContentPartPr>
              <p14:xfrm>
                <a:off x="4314873" y="4617633"/>
                <a:ext cx="184320" cy="2059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96F49FE-F131-4BC4-AFA8-871A1535F83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305873" y="4608633"/>
                  <a:ext cx="201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1F91ED3-660C-4254-BBE4-55659AE3AD09}"/>
                    </a:ext>
                  </a:extLst>
                </p14:cNvPr>
                <p14:cNvContentPartPr/>
                <p14:nvPr/>
              </p14:nvContentPartPr>
              <p14:xfrm>
                <a:off x="4539513" y="4754793"/>
                <a:ext cx="150120" cy="30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1F91ED3-660C-4254-BBE4-55659AE3AD0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30873" y="4746153"/>
                  <a:ext cx="167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81A9432-8455-4B2B-8337-B18069406C67}"/>
                    </a:ext>
                  </a:extLst>
                </p14:cNvPr>
                <p14:cNvContentPartPr/>
                <p14:nvPr/>
              </p14:nvContentPartPr>
              <p14:xfrm>
                <a:off x="4730673" y="4649313"/>
                <a:ext cx="166680" cy="157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81A9432-8455-4B2B-8337-B18069406C6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721673" y="4640313"/>
                  <a:ext cx="184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D2CBC8E-4492-4003-B7B4-B6B865022B05}"/>
                    </a:ext>
                  </a:extLst>
                </p14:cNvPr>
                <p14:cNvContentPartPr/>
                <p14:nvPr/>
              </p14:nvContentPartPr>
              <p14:xfrm>
                <a:off x="4904553" y="4756953"/>
                <a:ext cx="150120" cy="166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D2CBC8E-4492-4003-B7B4-B6B865022B0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95553" y="4747953"/>
                  <a:ext cx="167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26508F5-3071-4141-9A23-B4C325C8AA48}"/>
                    </a:ext>
                  </a:extLst>
                </p14:cNvPr>
                <p14:cNvContentPartPr/>
                <p14:nvPr/>
              </p14:nvContentPartPr>
              <p14:xfrm>
                <a:off x="5201553" y="4594593"/>
                <a:ext cx="102240" cy="3427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26508F5-3071-4141-9A23-B4C325C8AA4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92913" y="4585593"/>
                  <a:ext cx="119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D4068B1-A755-438D-884D-DF2F9404EE14}"/>
                    </a:ext>
                  </a:extLst>
                </p14:cNvPr>
                <p14:cNvContentPartPr/>
                <p14:nvPr/>
              </p14:nvContentPartPr>
              <p14:xfrm>
                <a:off x="5466153" y="4830393"/>
                <a:ext cx="213480" cy="5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D4068B1-A755-438D-884D-DF2F9404EE1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57153" y="4821393"/>
                  <a:ext cx="231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9D0557C-1819-4F8F-A5F7-1FCC1A07108F}"/>
                    </a:ext>
                  </a:extLst>
                </p14:cNvPr>
                <p14:cNvContentPartPr/>
                <p14:nvPr/>
              </p14:nvContentPartPr>
              <p14:xfrm>
                <a:off x="5621673" y="4732833"/>
                <a:ext cx="28080" cy="210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9D0557C-1819-4F8F-A5F7-1FCC1A07108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12673" y="4724193"/>
                  <a:ext cx="45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F6E54C-0D57-415F-9F90-426BCC7479E9}"/>
                    </a:ext>
                  </a:extLst>
                </p14:cNvPr>
                <p14:cNvContentPartPr/>
                <p14:nvPr/>
              </p14:nvContentPartPr>
              <p14:xfrm>
                <a:off x="5808513" y="4685313"/>
                <a:ext cx="48600" cy="245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F6E54C-0D57-415F-9F90-426BCC7479E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99873" y="4676673"/>
                  <a:ext cx="66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CC5C531-4051-40AD-8C6B-B1A33E44E585}"/>
                    </a:ext>
                  </a:extLst>
                </p14:cNvPr>
                <p14:cNvContentPartPr/>
                <p14:nvPr/>
              </p14:nvContentPartPr>
              <p14:xfrm>
                <a:off x="5914353" y="4723113"/>
                <a:ext cx="441360" cy="197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CC5C531-4051-40AD-8C6B-B1A33E44E58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05353" y="4714473"/>
                  <a:ext cx="459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CAA3CB7-759E-48D0-B393-B962F1857E35}"/>
                    </a:ext>
                  </a:extLst>
                </p14:cNvPr>
                <p14:cNvContentPartPr/>
                <p14:nvPr/>
              </p14:nvContentPartPr>
              <p14:xfrm>
                <a:off x="6479193" y="4764153"/>
                <a:ext cx="182160" cy="180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CAA3CB7-759E-48D0-B393-B962F1857E3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70553" y="4755513"/>
                  <a:ext cx="199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5C35851-F2E5-4C91-AB65-966634BAA6BF}"/>
                    </a:ext>
                  </a:extLst>
                </p14:cNvPr>
                <p14:cNvContentPartPr/>
                <p14:nvPr/>
              </p14:nvContentPartPr>
              <p14:xfrm>
                <a:off x="6638673" y="4880793"/>
                <a:ext cx="108360" cy="132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5C35851-F2E5-4C91-AB65-966634BAA6B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630033" y="4871793"/>
                  <a:ext cx="126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C030B23-198A-4FE6-824B-D7DBB71386D8}"/>
                    </a:ext>
                  </a:extLst>
                </p14:cNvPr>
                <p14:cNvContentPartPr/>
                <p14:nvPr/>
              </p14:nvContentPartPr>
              <p14:xfrm>
                <a:off x="6856473" y="4756953"/>
                <a:ext cx="147240" cy="305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C030B23-198A-4FE6-824B-D7DBB71386D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47473" y="4748313"/>
                  <a:ext cx="1648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B654E73-2C91-4AD1-947C-F45CB433317A}"/>
                    </a:ext>
                  </a:extLst>
                </p14:cNvPr>
                <p14:cNvContentPartPr/>
                <p14:nvPr/>
              </p14:nvContentPartPr>
              <p14:xfrm>
                <a:off x="7273353" y="4777473"/>
                <a:ext cx="77400" cy="229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B654E73-2C91-4AD1-947C-F45CB433317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64713" y="4768833"/>
                  <a:ext cx="95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C4D83BD-ED49-46D9-8320-EDF1745DC395}"/>
                    </a:ext>
                  </a:extLst>
                </p14:cNvPr>
                <p14:cNvContentPartPr/>
                <p14:nvPr/>
              </p14:nvContentPartPr>
              <p14:xfrm>
                <a:off x="7402593" y="4810233"/>
                <a:ext cx="276480" cy="212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C4D83BD-ED49-46D9-8320-EDF1745DC39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93593" y="4801593"/>
                  <a:ext cx="294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A9090D0-015B-4728-B547-E50AAA77B58D}"/>
                    </a:ext>
                  </a:extLst>
                </p14:cNvPr>
                <p14:cNvContentPartPr/>
                <p14:nvPr/>
              </p14:nvContentPartPr>
              <p14:xfrm>
                <a:off x="7838913" y="4927593"/>
                <a:ext cx="173160" cy="23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A9090D0-015B-4728-B547-E50AAA77B58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829913" y="4918593"/>
                  <a:ext cx="190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15F9022-E5BA-4837-9601-419E6DD61A24}"/>
                    </a:ext>
                  </a:extLst>
                </p14:cNvPr>
                <p14:cNvContentPartPr/>
                <p14:nvPr/>
              </p14:nvContentPartPr>
              <p14:xfrm>
                <a:off x="8107113" y="4841913"/>
                <a:ext cx="243360" cy="205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15F9022-E5BA-4837-9601-419E6DD61A2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098473" y="4833273"/>
                  <a:ext cx="261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9FA25C4-0C83-41A6-A872-007834576F4D}"/>
                    </a:ext>
                  </a:extLst>
                </p14:cNvPr>
                <p14:cNvContentPartPr/>
                <p14:nvPr/>
              </p14:nvContentPartPr>
              <p14:xfrm>
                <a:off x="8403753" y="5021193"/>
                <a:ext cx="30240" cy="117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9FA25C4-0C83-41A6-A872-007834576F4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95113" y="5012553"/>
                  <a:ext cx="47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F5CA968-E245-4876-83D3-E7915CD2404E}"/>
                    </a:ext>
                  </a:extLst>
                </p14:cNvPr>
                <p14:cNvContentPartPr/>
                <p14:nvPr/>
              </p14:nvContentPartPr>
              <p14:xfrm>
                <a:off x="8540193" y="4788273"/>
                <a:ext cx="187560" cy="3531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F5CA968-E245-4876-83D3-E7915CD2404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31553" y="4779633"/>
                  <a:ext cx="2052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887FBF8-E24D-4601-BB52-14191A3F19D9}"/>
                    </a:ext>
                  </a:extLst>
                </p14:cNvPr>
                <p14:cNvContentPartPr/>
                <p14:nvPr/>
              </p14:nvContentPartPr>
              <p14:xfrm>
                <a:off x="8871753" y="4992753"/>
                <a:ext cx="244080" cy="295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887FBF8-E24D-4601-BB52-14191A3F19D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63113" y="4984113"/>
                  <a:ext cx="261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5CCAED4-FE28-4E9A-BC57-24EA3C38D916}"/>
                    </a:ext>
                  </a:extLst>
                </p14:cNvPr>
                <p14:cNvContentPartPr/>
                <p14:nvPr/>
              </p14:nvContentPartPr>
              <p14:xfrm>
                <a:off x="9038433" y="4859193"/>
                <a:ext cx="295560" cy="295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5CCAED4-FE28-4E9A-BC57-24EA3C38D91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29433" y="4850553"/>
                  <a:ext cx="3132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5A34CBF-B3C9-4CFE-B940-7B0CBD79E85A}"/>
                    </a:ext>
                  </a:extLst>
                </p14:cNvPr>
                <p14:cNvContentPartPr/>
                <p14:nvPr/>
              </p14:nvContentPartPr>
              <p14:xfrm>
                <a:off x="9402033" y="4896633"/>
                <a:ext cx="191160" cy="221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5A34CBF-B3C9-4CFE-B940-7B0CBD79E85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393393" y="4887633"/>
                  <a:ext cx="208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5047CC2-4233-4AB4-A487-6C22751B0E6B}"/>
                    </a:ext>
                  </a:extLst>
                </p14:cNvPr>
                <p14:cNvContentPartPr/>
                <p14:nvPr/>
              </p14:nvContentPartPr>
              <p14:xfrm>
                <a:off x="9687873" y="5043153"/>
                <a:ext cx="221400" cy="39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5047CC2-4233-4AB4-A487-6C22751B0E6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678873" y="5034513"/>
                  <a:ext cx="239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79D3E75-3E09-401B-9714-6BA7EA175166}"/>
                    </a:ext>
                  </a:extLst>
                </p14:cNvPr>
                <p14:cNvContentPartPr/>
                <p14:nvPr/>
              </p14:nvContentPartPr>
              <p14:xfrm>
                <a:off x="9956073" y="5009313"/>
                <a:ext cx="269280" cy="196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79D3E75-3E09-401B-9714-6BA7EA17516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947073" y="5000313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A58EA48-3C7A-40B6-97AD-E8A06B4B7353}"/>
                    </a:ext>
                  </a:extLst>
                </p14:cNvPr>
                <p14:cNvContentPartPr/>
                <p14:nvPr/>
              </p14:nvContentPartPr>
              <p14:xfrm>
                <a:off x="10203033" y="5139993"/>
                <a:ext cx="117000" cy="1580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A58EA48-3C7A-40B6-97AD-E8A06B4B735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194033" y="5130993"/>
                  <a:ext cx="134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F28B6C1-C237-4F8A-B1FC-781194B31602}"/>
                    </a:ext>
                  </a:extLst>
                </p14:cNvPr>
                <p14:cNvContentPartPr/>
                <p14:nvPr/>
              </p14:nvContentPartPr>
              <p14:xfrm>
                <a:off x="10366473" y="4992753"/>
                <a:ext cx="152640" cy="275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F28B6C1-C237-4F8A-B1FC-781194B3160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57473" y="4984113"/>
                  <a:ext cx="170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926C03F-3A85-429B-AB85-A149936CE626}"/>
                    </a:ext>
                  </a:extLst>
                </p14:cNvPr>
                <p14:cNvContentPartPr/>
                <p14:nvPr/>
              </p14:nvContentPartPr>
              <p14:xfrm>
                <a:off x="10540713" y="4994913"/>
                <a:ext cx="98280" cy="235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926C03F-3A85-429B-AB85-A149936CE62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531713" y="4986273"/>
                  <a:ext cx="115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9CD7613-A847-4361-BC7A-E7283A7CB89A}"/>
                    </a:ext>
                  </a:extLst>
                </p14:cNvPr>
                <p14:cNvContentPartPr/>
                <p14:nvPr/>
              </p14:nvContentPartPr>
              <p14:xfrm>
                <a:off x="10668153" y="5047833"/>
                <a:ext cx="378720" cy="217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9CD7613-A847-4361-BC7A-E7283A7CB89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659153" y="5039193"/>
                  <a:ext cx="396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4FE8548-AE4D-40FA-80DA-09CADA18FA0A}"/>
                    </a:ext>
                  </a:extLst>
                </p14:cNvPr>
                <p14:cNvContentPartPr/>
                <p14:nvPr/>
              </p14:nvContentPartPr>
              <p14:xfrm>
                <a:off x="11124633" y="5028753"/>
                <a:ext cx="171000" cy="180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4FE8548-AE4D-40FA-80DA-09CADA18FA0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115993" y="5020113"/>
                  <a:ext cx="188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EDA7A8F-FD02-4331-90E8-7A61D04F38EF}"/>
                    </a:ext>
                  </a:extLst>
                </p14:cNvPr>
                <p14:cNvContentPartPr/>
                <p14:nvPr/>
              </p14:nvContentPartPr>
              <p14:xfrm>
                <a:off x="11297793" y="5127033"/>
                <a:ext cx="158760" cy="204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EDA7A8F-FD02-4331-90E8-7A61D04F38E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288793" y="5118393"/>
                  <a:ext cx="176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6D8CBEE-3136-4DDF-AF91-7B134AA98742}"/>
                    </a:ext>
                  </a:extLst>
                </p14:cNvPr>
                <p14:cNvContentPartPr/>
                <p14:nvPr/>
              </p14:nvContentPartPr>
              <p14:xfrm>
                <a:off x="11460153" y="4967193"/>
                <a:ext cx="228240" cy="390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6D8CBEE-3136-4DDF-AF91-7B134AA9874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451153" y="4958553"/>
                  <a:ext cx="2458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E3F53B4-7195-4618-8D82-1EC12A557766}"/>
                    </a:ext>
                  </a:extLst>
                </p14:cNvPr>
                <p14:cNvContentPartPr/>
                <p14:nvPr/>
              </p14:nvContentPartPr>
              <p14:xfrm>
                <a:off x="11834913" y="5146833"/>
                <a:ext cx="120960" cy="281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E3F53B4-7195-4618-8D82-1EC12A55776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825913" y="5138193"/>
                  <a:ext cx="138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7C3F24A-F9F3-4AF2-894F-F26C0F7AB207}"/>
                    </a:ext>
                  </a:extLst>
                </p14:cNvPr>
                <p14:cNvContentPartPr/>
                <p14:nvPr/>
              </p14:nvContentPartPr>
              <p14:xfrm>
                <a:off x="11970633" y="5337273"/>
                <a:ext cx="119880" cy="84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7C3F24A-F9F3-4AF2-894F-F26C0F7AB20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961633" y="5328273"/>
                  <a:ext cx="137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84DCB33-CA3F-43D3-98FA-88C6B9FDCFB2}"/>
                    </a:ext>
                  </a:extLst>
                </p14:cNvPr>
                <p14:cNvContentPartPr/>
                <p14:nvPr/>
              </p14:nvContentPartPr>
              <p14:xfrm>
                <a:off x="3296073" y="5116593"/>
                <a:ext cx="1413000" cy="97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84DCB33-CA3F-43D3-98FA-88C6B9FDCFB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287433" y="5107593"/>
                  <a:ext cx="1430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AB8222A-449F-498D-9E2C-8A18C676A131}"/>
                    </a:ext>
                  </a:extLst>
                </p14:cNvPr>
                <p14:cNvContentPartPr/>
                <p14:nvPr/>
              </p14:nvContentPartPr>
              <p14:xfrm>
                <a:off x="5577393" y="5319633"/>
                <a:ext cx="5320800" cy="297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AB8222A-449F-498D-9E2C-8A18C676A13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568393" y="5310633"/>
                  <a:ext cx="533844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0DDE6F1F-DBB5-4F5A-8956-B5AC5B93CF55}"/>
              </a:ext>
            </a:extLst>
          </p:cNvPr>
          <p:cNvGrpSpPr/>
          <p:nvPr/>
        </p:nvGrpSpPr>
        <p:grpSpPr>
          <a:xfrm>
            <a:off x="3273033" y="5334393"/>
            <a:ext cx="1333080" cy="386640"/>
            <a:chOff x="3273033" y="5334393"/>
            <a:chExt cx="133308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A2306DF-1045-49C3-9638-81A7F5C8B5F9}"/>
                    </a:ext>
                  </a:extLst>
                </p14:cNvPr>
                <p14:cNvContentPartPr/>
                <p14:nvPr/>
              </p14:nvContentPartPr>
              <p14:xfrm>
                <a:off x="3273033" y="5334393"/>
                <a:ext cx="89640" cy="345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A2306DF-1045-49C3-9638-81A7F5C8B5F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264393" y="5325753"/>
                  <a:ext cx="107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8354B8F-FF89-47A0-A16C-5755297685A3}"/>
                    </a:ext>
                  </a:extLst>
                </p14:cNvPr>
                <p14:cNvContentPartPr/>
                <p14:nvPr/>
              </p14:nvContentPartPr>
              <p14:xfrm>
                <a:off x="3426393" y="5453193"/>
                <a:ext cx="209520" cy="1587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8354B8F-FF89-47A0-A16C-5755297685A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417393" y="5444553"/>
                  <a:ext cx="227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9B49CA7-E395-42AA-8D1A-599CFDCA80DB}"/>
                    </a:ext>
                  </a:extLst>
                </p14:cNvPr>
                <p14:cNvContentPartPr/>
                <p14:nvPr/>
              </p14:nvContentPartPr>
              <p14:xfrm>
                <a:off x="3665073" y="5552553"/>
                <a:ext cx="103320" cy="792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9B49CA7-E395-42AA-8D1A-599CFDCA80D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656073" y="5543553"/>
                  <a:ext cx="120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64D80E4-CADE-4D22-A9B9-7541C0846A7A}"/>
                    </a:ext>
                  </a:extLst>
                </p14:cNvPr>
                <p14:cNvContentPartPr/>
                <p14:nvPr/>
              </p14:nvContentPartPr>
              <p14:xfrm>
                <a:off x="3899073" y="5595753"/>
                <a:ext cx="207720" cy="295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64D80E4-CADE-4D22-A9B9-7541C0846A7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890073" y="5586753"/>
                  <a:ext cx="225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9DADB51-2880-443D-A070-6C7E58508C47}"/>
                    </a:ext>
                  </a:extLst>
                </p14:cNvPr>
                <p14:cNvContentPartPr/>
                <p14:nvPr/>
              </p14:nvContentPartPr>
              <p14:xfrm>
                <a:off x="4123713" y="5483433"/>
                <a:ext cx="283680" cy="223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9DADB51-2880-443D-A070-6C7E58508C4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115073" y="5474793"/>
                  <a:ext cx="301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EA196F8-C63A-43E8-9F56-42FAE69C3BFB}"/>
                    </a:ext>
                  </a:extLst>
                </p14:cNvPr>
                <p14:cNvContentPartPr/>
                <p14:nvPr/>
              </p14:nvContentPartPr>
              <p14:xfrm>
                <a:off x="4517553" y="5481993"/>
                <a:ext cx="88560" cy="2390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EA196F8-C63A-43E8-9F56-42FAE69C3BF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508913" y="5473353"/>
                  <a:ext cx="10620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9E424D67-156D-4841-B6D2-D4CA097B5971}"/>
              </a:ext>
            </a:extLst>
          </p:cNvPr>
          <p:cNvGrpSpPr/>
          <p:nvPr/>
        </p:nvGrpSpPr>
        <p:grpSpPr>
          <a:xfrm>
            <a:off x="4833273" y="5516913"/>
            <a:ext cx="825840" cy="304200"/>
            <a:chOff x="4833273" y="5516913"/>
            <a:chExt cx="82584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AE33CA9-F8AC-42F9-92F9-27D74EDADE4F}"/>
                    </a:ext>
                  </a:extLst>
                </p14:cNvPr>
                <p14:cNvContentPartPr/>
                <p14:nvPr/>
              </p14:nvContentPartPr>
              <p14:xfrm>
                <a:off x="4833273" y="5569473"/>
                <a:ext cx="265320" cy="251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AE33CA9-F8AC-42F9-92F9-27D74EDADE4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824273" y="5560833"/>
                  <a:ext cx="282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85BB05C-65D4-46E0-87ED-83BD01BC5CB2}"/>
                    </a:ext>
                  </a:extLst>
                </p14:cNvPr>
                <p14:cNvContentPartPr/>
                <p14:nvPr/>
              </p14:nvContentPartPr>
              <p14:xfrm>
                <a:off x="5199393" y="5516913"/>
                <a:ext cx="49320" cy="276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85BB05C-65D4-46E0-87ED-83BD01BC5CB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90393" y="5508273"/>
                  <a:ext cx="669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30B22D6-8B05-42B4-BA32-E87515CF77CC}"/>
                    </a:ext>
                  </a:extLst>
                </p14:cNvPr>
                <p14:cNvContentPartPr/>
                <p14:nvPr/>
              </p14:nvContentPartPr>
              <p14:xfrm>
                <a:off x="5339073" y="5587113"/>
                <a:ext cx="138600" cy="1666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30B22D6-8B05-42B4-BA32-E87515CF77C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330073" y="5578473"/>
                  <a:ext cx="156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9EFB71A-4912-42D8-ACC2-A4370B47504C}"/>
                    </a:ext>
                  </a:extLst>
                </p14:cNvPr>
                <p14:cNvContentPartPr/>
                <p14:nvPr/>
              </p14:nvContentPartPr>
              <p14:xfrm>
                <a:off x="5567673" y="5700153"/>
                <a:ext cx="91440" cy="119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9EFB71A-4912-42D8-ACC2-A4370B47504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558673" y="5691153"/>
                  <a:ext cx="109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AA7ABF5-339C-4A4A-99CE-68EAEFE9787F}"/>
                    </a:ext>
                  </a:extLst>
                </p14:cNvPr>
                <p14:cNvContentPartPr/>
                <p14:nvPr/>
              </p14:nvContentPartPr>
              <p14:xfrm>
                <a:off x="4926513" y="5592873"/>
                <a:ext cx="102960" cy="146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AA7ABF5-339C-4A4A-99CE-68EAEFE9787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917513" y="5584233"/>
                  <a:ext cx="1206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6C82FF2-9911-4BFD-B273-30D0E834E8E0}"/>
              </a:ext>
            </a:extLst>
          </p:cNvPr>
          <p:cNvGrpSpPr/>
          <p:nvPr/>
        </p:nvGrpSpPr>
        <p:grpSpPr>
          <a:xfrm>
            <a:off x="5889873" y="5605833"/>
            <a:ext cx="847440" cy="298800"/>
            <a:chOff x="5889873" y="5605833"/>
            <a:chExt cx="84744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BCABF6A-5CB7-4AFD-A22E-939C0B217E84}"/>
                    </a:ext>
                  </a:extLst>
                </p14:cNvPr>
                <p14:cNvContentPartPr/>
                <p14:nvPr/>
              </p14:nvContentPartPr>
              <p14:xfrm>
                <a:off x="5889873" y="5705913"/>
                <a:ext cx="165960" cy="79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BCABF6A-5CB7-4AFD-A22E-939C0B217E8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880873" y="5696913"/>
                  <a:ext cx="183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8AC51E3-584C-42BC-8E31-870577445856}"/>
                    </a:ext>
                  </a:extLst>
                </p14:cNvPr>
                <p14:cNvContentPartPr/>
                <p14:nvPr/>
              </p14:nvContentPartPr>
              <p14:xfrm>
                <a:off x="6073833" y="5623473"/>
                <a:ext cx="279720" cy="173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8AC51E3-584C-42BC-8E31-87057744585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064833" y="5614473"/>
                  <a:ext cx="297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4F8EAC3-8DD1-4C9E-A4BE-0D87D9705100}"/>
                    </a:ext>
                  </a:extLst>
                </p14:cNvPr>
                <p14:cNvContentPartPr/>
                <p14:nvPr/>
              </p14:nvContentPartPr>
              <p14:xfrm>
                <a:off x="6356073" y="5768913"/>
                <a:ext cx="204840" cy="81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4F8EAC3-8DD1-4C9E-A4BE-0D87D970510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347073" y="5760273"/>
                  <a:ext cx="222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D468CCB-913C-4CF7-8BEA-8A4927A6D008}"/>
                    </a:ext>
                  </a:extLst>
                </p14:cNvPr>
                <p14:cNvContentPartPr/>
                <p14:nvPr/>
              </p14:nvContentPartPr>
              <p14:xfrm>
                <a:off x="6566673" y="5605833"/>
                <a:ext cx="170640" cy="298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D468CCB-913C-4CF7-8BEA-8A4927A6D00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558033" y="5596833"/>
                  <a:ext cx="18828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3B783A5-E66D-4975-858F-E0F7C3CB0FFE}"/>
              </a:ext>
            </a:extLst>
          </p:cNvPr>
          <p:cNvGrpSpPr/>
          <p:nvPr/>
        </p:nvGrpSpPr>
        <p:grpSpPr>
          <a:xfrm>
            <a:off x="7020633" y="5695113"/>
            <a:ext cx="1471320" cy="362880"/>
            <a:chOff x="7020633" y="5695113"/>
            <a:chExt cx="147132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B2E0F8C-7216-432C-B411-BDED9F6B4000}"/>
                    </a:ext>
                  </a:extLst>
                </p14:cNvPr>
                <p14:cNvContentPartPr/>
                <p14:nvPr/>
              </p14:nvContentPartPr>
              <p14:xfrm>
                <a:off x="7020633" y="5695113"/>
                <a:ext cx="99720" cy="2631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B2E0F8C-7216-432C-B411-BDED9F6B400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011633" y="5686473"/>
                  <a:ext cx="117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C9FFAED-4384-480F-A60D-0EC8D9833150}"/>
                    </a:ext>
                  </a:extLst>
                </p14:cNvPr>
                <p14:cNvContentPartPr/>
                <p14:nvPr/>
              </p14:nvContentPartPr>
              <p14:xfrm>
                <a:off x="7230513" y="5734353"/>
                <a:ext cx="290880" cy="196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C9FFAED-4384-480F-A60D-0EC8D983315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21513" y="5725353"/>
                  <a:ext cx="308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A67A72D-716F-4CB4-B25B-8322B09076F8}"/>
                    </a:ext>
                  </a:extLst>
                </p14:cNvPr>
                <p14:cNvContentPartPr/>
                <p14:nvPr/>
              </p14:nvContentPartPr>
              <p14:xfrm>
                <a:off x="7545513" y="5889153"/>
                <a:ext cx="78120" cy="48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A67A72D-716F-4CB4-B25B-8322B09076F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536513" y="5880153"/>
                  <a:ext cx="95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0D84FE6-8341-4E73-B953-6524C734C32F}"/>
                    </a:ext>
                  </a:extLst>
                </p14:cNvPr>
                <p14:cNvContentPartPr/>
                <p14:nvPr/>
              </p14:nvContentPartPr>
              <p14:xfrm>
                <a:off x="7691313" y="5895273"/>
                <a:ext cx="179640" cy="10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0D84FE6-8341-4E73-B953-6524C734C32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682313" y="5886633"/>
                  <a:ext cx="197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1E64D52-38F9-482B-9037-1B873734ECDF}"/>
                    </a:ext>
                  </a:extLst>
                </p14:cNvPr>
                <p14:cNvContentPartPr/>
                <p14:nvPr/>
              </p14:nvContentPartPr>
              <p14:xfrm>
                <a:off x="7915233" y="5759913"/>
                <a:ext cx="186480" cy="204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1E64D52-38F9-482B-9037-1B873734ECD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906593" y="5750913"/>
                  <a:ext cx="204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282A2B7-83B5-4F1F-9284-3F005DC76F0D}"/>
                    </a:ext>
                  </a:extLst>
                </p14:cNvPr>
                <p14:cNvContentPartPr/>
                <p14:nvPr/>
              </p14:nvContentPartPr>
              <p14:xfrm>
                <a:off x="8089833" y="5876913"/>
                <a:ext cx="165960" cy="178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282A2B7-83B5-4F1F-9284-3F005DC76F0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080833" y="5867913"/>
                  <a:ext cx="183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90B1444-4EA9-437B-B55A-B0A9FD4DC43A}"/>
                    </a:ext>
                  </a:extLst>
                </p14:cNvPr>
                <p14:cNvContentPartPr/>
                <p14:nvPr/>
              </p14:nvContentPartPr>
              <p14:xfrm>
                <a:off x="8299713" y="5737953"/>
                <a:ext cx="192240" cy="3200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90B1444-4EA9-437B-B55A-B0A9FD4DC43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290713" y="5728953"/>
                  <a:ext cx="2098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C660A59D-9138-4B8F-A28E-BDF73767CBF1}"/>
              </a:ext>
            </a:extLst>
          </p:cNvPr>
          <p:cNvGrpSpPr/>
          <p:nvPr/>
        </p:nvGrpSpPr>
        <p:grpSpPr>
          <a:xfrm>
            <a:off x="1042473" y="6014793"/>
            <a:ext cx="248760" cy="298080"/>
            <a:chOff x="1042473" y="6014793"/>
            <a:chExt cx="24876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8B6CBB6-B78E-4740-B372-F85576E0C0A7}"/>
                    </a:ext>
                  </a:extLst>
                </p14:cNvPr>
                <p14:cNvContentPartPr/>
                <p14:nvPr/>
              </p14:nvContentPartPr>
              <p14:xfrm>
                <a:off x="1042473" y="6114153"/>
                <a:ext cx="248760" cy="151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8B6CBB6-B78E-4740-B372-F85576E0C0A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33473" y="6105513"/>
                  <a:ext cx="266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F0405AC-CBB2-4F23-86DF-83817966E212}"/>
                    </a:ext>
                  </a:extLst>
                </p14:cNvPr>
                <p14:cNvContentPartPr/>
                <p14:nvPr/>
              </p14:nvContentPartPr>
              <p14:xfrm>
                <a:off x="1207353" y="6014793"/>
                <a:ext cx="4320" cy="2980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F0405AC-CBB2-4F23-86DF-83817966E21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98353" y="6005793"/>
                  <a:ext cx="21960" cy="31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9AE16256-5C87-4644-811C-526148D26C28}"/>
                  </a:ext>
                </a:extLst>
              </p14:cNvPr>
              <p14:cNvContentPartPr/>
              <p14:nvPr/>
            </p14:nvContentPartPr>
            <p14:xfrm>
              <a:off x="7934313" y="3495153"/>
              <a:ext cx="307440" cy="1324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9AE16256-5C87-4644-811C-526148D26C28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7925673" y="3486153"/>
                <a:ext cx="3250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4C4BC15A-05A7-4E82-97D2-A7DA23215DF9}"/>
                  </a:ext>
                </a:extLst>
              </p14:cNvPr>
              <p14:cNvContentPartPr/>
              <p14:nvPr/>
            </p14:nvContentPartPr>
            <p14:xfrm>
              <a:off x="7976073" y="3506313"/>
              <a:ext cx="260640" cy="15804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4C4BC15A-05A7-4E82-97D2-A7DA23215DF9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7967433" y="3497673"/>
                <a:ext cx="2782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1A920D6D-5835-4E3E-B419-43294C84553E}"/>
                  </a:ext>
                </a:extLst>
              </p14:cNvPr>
              <p14:cNvContentPartPr/>
              <p14:nvPr/>
            </p14:nvContentPartPr>
            <p14:xfrm>
              <a:off x="8067873" y="3487953"/>
              <a:ext cx="189720" cy="18504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1A920D6D-5835-4E3E-B419-43294C84553E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8058873" y="3479313"/>
                <a:ext cx="2073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CB3D08CA-AEA1-42C1-97B7-4CF5BB243748}"/>
                  </a:ext>
                </a:extLst>
              </p14:cNvPr>
              <p14:cNvContentPartPr/>
              <p14:nvPr/>
            </p14:nvContentPartPr>
            <p14:xfrm>
              <a:off x="2704953" y="4975833"/>
              <a:ext cx="232200" cy="12096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CB3D08CA-AEA1-42C1-97B7-4CF5BB243748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2696313" y="4966833"/>
                <a:ext cx="2498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DCC17CE-54E1-487C-8346-CCAAD1F2524C}"/>
                  </a:ext>
                </a:extLst>
              </p14:cNvPr>
              <p14:cNvContentPartPr/>
              <p14:nvPr/>
            </p14:nvContentPartPr>
            <p14:xfrm>
              <a:off x="-94767" y="4225953"/>
              <a:ext cx="234720" cy="2520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DCC17CE-54E1-487C-8346-CCAAD1F2524C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-103407" y="4216953"/>
                <a:ext cx="25236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241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08CFDE6-0610-4D60-94BC-3D3CC8CBE938}"/>
              </a:ext>
            </a:extLst>
          </p:cNvPr>
          <p:cNvGrpSpPr/>
          <p:nvPr/>
        </p:nvGrpSpPr>
        <p:grpSpPr>
          <a:xfrm>
            <a:off x="591753" y="358473"/>
            <a:ext cx="171000" cy="244080"/>
            <a:chOff x="591753" y="358473"/>
            <a:chExt cx="17100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21166C9-CD0F-4352-BBD0-E943723AF137}"/>
                    </a:ext>
                  </a:extLst>
                </p14:cNvPr>
                <p14:cNvContentPartPr/>
                <p14:nvPr/>
              </p14:nvContentPartPr>
              <p14:xfrm>
                <a:off x="591753" y="449913"/>
                <a:ext cx="171000" cy="10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21166C9-CD0F-4352-BBD0-E943723AF13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3113" y="441273"/>
                  <a:ext cx="188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4830C0D-0FCA-4265-BBAE-AB953B54170B}"/>
                    </a:ext>
                  </a:extLst>
                </p14:cNvPr>
                <p14:cNvContentPartPr/>
                <p14:nvPr/>
              </p14:nvContentPartPr>
              <p14:xfrm>
                <a:off x="669873" y="358473"/>
                <a:ext cx="12240" cy="244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4830C0D-0FCA-4265-BBAE-AB953B5417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233" y="349473"/>
                  <a:ext cx="2988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91BE5D-41B7-44D6-8E02-5E669C477ABA}"/>
              </a:ext>
            </a:extLst>
          </p:cNvPr>
          <p:cNvGrpSpPr/>
          <p:nvPr/>
        </p:nvGrpSpPr>
        <p:grpSpPr>
          <a:xfrm>
            <a:off x="969033" y="359193"/>
            <a:ext cx="474480" cy="265680"/>
            <a:chOff x="969033" y="359193"/>
            <a:chExt cx="47448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EF948B-663B-4EB4-B794-DECEC7DEC009}"/>
                    </a:ext>
                  </a:extLst>
                </p14:cNvPr>
                <p14:cNvContentPartPr/>
                <p14:nvPr/>
              </p14:nvContentPartPr>
              <p14:xfrm>
                <a:off x="969033" y="359193"/>
                <a:ext cx="54720" cy="254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EF948B-663B-4EB4-B794-DECEC7DEC0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0393" y="350193"/>
                  <a:ext cx="723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9EE655-B989-4BCC-BBF3-C038CBDBDA90}"/>
                    </a:ext>
                  </a:extLst>
                </p14:cNvPr>
                <p14:cNvContentPartPr/>
                <p14:nvPr/>
              </p14:nvContentPartPr>
              <p14:xfrm>
                <a:off x="1119513" y="395193"/>
                <a:ext cx="324000" cy="229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9EE655-B989-4BCC-BBF3-C038CBDBDA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0513" y="386553"/>
                  <a:ext cx="3416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59F2A0-1206-4D98-B6A6-09236E8C3A55}"/>
              </a:ext>
            </a:extLst>
          </p:cNvPr>
          <p:cNvGrpSpPr/>
          <p:nvPr/>
        </p:nvGrpSpPr>
        <p:grpSpPr>
          <a:xfrm>
            <a:off x="1615953" y="317793"/>
            <a:ext cx="8867520" cy="508680"/>
            <a:chOff x="1615953" y="317793"/>
            <a:chExt cx="8867520" cy="50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1AC2E31-391F-420F-8CF1-24CB9B653788}"/>
                    </a:ext>
                  </a:extLst>
                </p14:cNvPr>
                <p14:cNvContentPartPr/>
                <p14:nvPr/>
              </p14:nvContentPartPr>
              <p14:xfrm>
                <a:off x="1615953" y="414633"/>
                <a:ext cx="300240" cy="188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1AC2E31-391F-420F-8CF1-24CB9B6537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7313" y="405993"/>
                  <a:ext cx="317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F1C547-F77F-4A24-9783-EE9493151538}"/>
                    </a:ext>
                  </a:extLst>
                </p14:cNvPr>
                <p14:cNvContentPartPr/>
                <p14:nvPr/>
              </p14:nvContentPartPr>
              <p14:xfrm>
                <a:off x="2046153" y="350553"/>
                <a:ext cx="83880" cy="272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F1C547-F77F-4A24-9783-EE94931515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7513" y="341553"/>
                  <a:ext cx="101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A9E1E5-57D2-4EF0-8D8D-84ABAA15BE81}"/>
                    </a:ext>
                  </a:extLst>
                </p14:cNvPr>
                <p14:cNvContentPartPr/>
                <p14:nvPr/>
              </p14:nvContentPartPr>
              <p14:xfrm>
                <a:off x="2299593" y="376833"/>
                <a:ext cx="61920" cy="323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A9E1E5-57D2-4EF0-8D8D-84ABAA15BE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0593" y="367833"/>
                  <a:ext cx="79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24727C-2374-4516-AE5A-A6B8D253A564}"/>
                    </a:ext>
                  </a:extLst>
                </p14:cNvPr>
                <p14:cNvContentPartPr/>
                <p14:nvPr/>
              </p14:nvContentPartPr>
              <p14:xfrm>
                <a:off x="2464113" y="422193"/>
                <a:ext cx="151200" cy="226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24727C-2374-4516-AE5A-A6B8D253A5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55473" y="413553"/>
                  <a:ext cx="168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F145AA5-8F3C-4684-B576-709F49159216}"/>
                    </a:ext>
                  </a:extLst>
                </p14:cNvPr>
                <p14:cNvContentPartPr/>
                <p14:nvPr/>
              </p14:nvContentPartPr>
              <p14:xfrm>
                <a:off x="2709633" y="528753"/>
                <a:ext cx="118800" cy="20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F145AA5-8F3C-4684-B576-709F491592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0993" y="519753"/>
                  <a:ext cx="136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7F7B23-1F8E-4973-ADEE-6DF28930830D}"/>
                    </a:ext>
                  </a:extLst>
                </p14:cNvPr>
                <p14:cNvContentPartPr/>
                <p14:nvPr/>
              </p14:nvContentPartPr>
              <p14:xfrm>
                <a:off x="2867673" y="408153"/>
                <a:ext cx="201600" cy="194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7F7B23-1F8E-4973-ADEE-6DF2893083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58673" y="399153"/>
                  <a:ext cx="219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73457C-1B10-43F1-9395-272DCF2F398C}"/>
                    </a:ext>
                  </a:extLst>
                </p14:cNvPr>
                <p14:cNvContentPartPr/>
                <p14:nvPr/>
              </p14:nvContentPartPr>
              <p14:xfrm>
                <a:off x="3122913" y="532713"/>
                <a:ext cx="212040" cy="178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73457C-1B10-43F1-9395-272DCF2F39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4273" y="523713"/>
                  <a:ext cx="229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BEB9FC-4401-487E-82C3-1E7CFFD983B3}"/>
                    </a:ext>
                  </a:extLst>
                </p14:cNvPr>
                <p14:cNvContentPartPr/>
                <p14:nvPr/>
              </p14:nvContentPartPr>
              <p14:xfrm>
                <a:off x="3355113" y="401673"/>
                <a:ext cx="104040" cy="292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BEB9FC-4401-487E-82C3-1E7CFFD983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46113" y="392673"/>
                  <a:ext cx="121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F6C3BD-480B-4AB2-ABC0-C78688C66FC1}"/>
                    </a:ext>
                  </a:extLst>
                </p14:cNvPr>
                <p14:cNvContentPartPr/>
                <p14:nvPr/>
              </p14:nvContentPartPr>
              <p14:xfrm>
                <a:off x="3646353" y="463953"/>
                <a:ext cx="259920" cy="319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F6C3BD-480B-4AB2-ABC0-C78688C66F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37713" y="455313"/>
                  <a:ext cx="277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4A7F83-A24F-42B2-AD18-3638CC17DDB7}"/>
                    </a:ext>
                  </a:extLst>
                </p14:cNvPr>
                <p14:cNvContentPartPr/>
                <p14:nvPr/>
              </p14:nvContentPartPr>
              <p14:xfrm>
                <a:off x="4095273" y="317793"/>
                <a:ext cx="75960" cy="336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4A7F83-A24F-42B2-AD18-3638CC17DD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86633" y="309153"/>
                  <a:ext cx="93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C8EBAB-E113-4F38-9BC5-DD469D82686F}"/>
                    </a:ext>
                  </a:extLst>
                </p14:cNvPr>
                <p14:cNvContentPartPr/>
                <p14:nvPr/>
              </p14:nvContentPartPr>
              <p14:xfrm>
                <a:off x="4250793" y="373953"/>
                <a:ext cx="218880" cy="232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C8EBAB-E113-4F38-9BC5-DD469D8268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42153" y="364953"/>
                  <a:ext cx="236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CF2243-D1E8-4B48-8B3A-E6015F5007F8}"/>
                    </a:ext>
                  </a:extLst>
                </p14:cNvPr>
                <p14:cNvContentPartPr/>
                <p14:nvPr/>
              </p14:nvContentPartPr>
              <p14:xfrm>
                <a:off x="4553913" y="512553"/>
                <a:ext cx="93600" cy="3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CF2243-D1E8-4B48-8B3A-E6015F5007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44913" y="503553"/>
                  <a:ext cx="111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B97651-3E75-44CB-BF6C-F6CA4C93019F}"/>
                    </a:ext>
                  </a:extLst>
                </p14:cNvPr>
                <p14:cNvContentPartPr/>
                <p14:nvPr/>
              </p14:nvContentPartPr>
              <p14:xfrm>
                <a:off x="4730673" y="370353"/>
                <a:ext cx="201600" cy="171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B97651-3E75-44CB-BF6C-F6CA4C9301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21673" y="361353"/>
                  <a:ext cx="219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86A6D28-9A87-4CAF-A65A-13B0E62E0DE9}"/>
                    </a:ext>
                  </a:extLst>
                </p14:cNvPr>
                <p14:cNvContentPartPr/>
                <p14:nvPr/>
              </p14:nvContentPartPr>
              <p14:xfrm>
                <a:off x="5002833" y="458553"/>
                <a:ext cx="117000" cy="244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86A6D28-9A87-4CAF-A65A-13B0E62E0D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4193" y="449553"/>
                  <a:ext cx="134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8D46FFB-CA1E-4D51-B46D-A45D0D4BCC55}"/>
                    </a:ext>
                  </a:extLst>
                </p14:cNvPr>
                <p14:cNvContentPartPr/>
                <p14:nvPr/>
              </p14:nvContentPartPr>
              <p14:xfrm>
                <a:off x="5155833" y="332193"/>
                <a:ext cx="218880" cy="413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8D46FFB-CA1E-4D51-B46D-A45D0D4BCC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47193" y="323193"/>
                  <a:ext cx="2365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3D11DF2-378B-4A6F-A949-4884EAF9CA7A}"/>
                    </a:ext>
                  </a:extLst>
                </p14:cNvPr>
                <p14:cNvContentPartPr/>
                <p14:nvPr/>
              </p14:nvContentPartPr>
              <p14:xfrm>
                <a:off x="5667393" y="396633"/>
                <a:ext cx="118800" cy="312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3D11DF2-378B-4A6F-A949-4884EAF9CA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58393" y="387993"/>
                  <a:ext cx="1364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A159F0-D974-4ED1-9729-740D8E405A8A}"/>
                    </a:ext>
                  </a:extLst>
                </p14:cNvPr>
                <p14:cNvContentPartPr/>
                <p14:nvPr/>
              </p14:nvContentPartPr>
              <p14:xfrm>
                <a:off x="5869353" y="404913"/>
                <a:ext cx="209520" cy="213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A159F0-D974-4ED1-9729-740D8E405A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0353" y="395913"/>
                  <a:ext cx="227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11D4B5-5CA1-4869-B077-8FBFACCA172F}"/>
                    </a:ext>
                  </a:extLst>
                </p14:cNvPr>
                <p14:cNvContentPartPr/>
                <p14:nvPr/>
              </p14:nvContentPartPr>
              <p14:xfrm>
                <a:off x="6120993" y="549273"/>
                <a:ext cx="128160" cy="30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11D4B5-5CA1-4869-B077-8FBFACCA17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12353" y="540633"/>
                  <a:ext cx="145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CADEC8-2042-479F-94EB-261226D58BBE}"/>
                    </a:ext>
                  </a:extLst>
                </p14:cNvPr>
                <p14:cNvContentPartPr/>
                <p14:nvPr/>
              </p14:nvContentPartPr>
              <p14:xfrm>
                <a:off x="6320793" y="427953"/>
                <a:ext cx="194400" cy="165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CADEC8-2042-479F-94EB-261226D58B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11793" y="419313"/>
                  <a:ext cx="212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47812C1-67AE-464D-AE4C-6D2912C41F00}"/>
                    </a:ext>
                  </a:extLst>
                </p14:cNvPr>
                <p14:cNvContentPartPr/>
                <p14:nvPr/>
              </p14:nvContentPartPr>
              <p14:xfrm>
                <a:off x="6561993" y="511113"/>
                <a:ext cx="92160" cy="81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47812C1-67AE-464D-AE4C-6D2912C41F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53353" y="502113"/>
                  <a:ext cx="109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600999C-F132-410E-AA1F-11BE17C07EF3}"/>
                    </a:ext>
                  </a:extLst>
                </p14:cNvPr>
                <p14:cNvContentPartPr/>
                <p14:nvPr/>
              </p14:nvContentPartPr>
              <p14:xfrm>
                <a:off x="6676473" y="339753"/>
                <a:ext cx="158400" cy="298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600999C-F132-410E-AA1F-11BE17C07E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67833" y="330753"/>
                  <a:ext cx="1760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839CD3-66CF-4F3C-9B61-6BD62EA6741A}"/>
                    </a:ext>
                  </a:extLst>
                </p14:cNvPr>
                <p14:cNvContentPartPr/>
                <p14:nvPr/>
              </p14:nvContentPartPr>
              <p14:xfrm>
                <a:off x="6977793" y="555753"/>
                <a:ext cx="267840" cy="19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839CD3-66CF-4F3C-9B61-6BD62EA674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69153" y="546753"/>
                  <a:ext cx="285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3CBC3A-2415-4459-9322-D8FF35611F31}"/>
                    </a:ext>
                  </a:extLst>
                </p14:cNvPr>
                <p14:cNvContentPartPr/>
                <p14:nvPr/>
              </p14:nvContentPartPr>
              <p14:xfrm>
                <a:off x="7137993" y="432993"/>
                <a:ext cx="30240" cy="304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3CBC3A-2415-4459-9322-D8FF35611F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29353" y="423993"/>
                  <a:ext cx="478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E1399C-C2B7-4968-A8CA-E8F936C3E830}"/>
                    </a:ext>
                  </a:extLst>
                </p14:cNvPr>
                <p14:cNvContentPartPr/>
                <p14:nvPr/>
              </p14:nvContentPartPr>
              <p14:xfrm>
                <a:off x="7523913" y="440553"/>
                <a:ext cx="65880" cy="270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E1399C-C2B7-4968-A8CA-E8F936C3E83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5273" y="431913"/>
                  <a:ext cx="83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A5D652-72D0-4C71-B29E-7C13FFCD14AF}"/>
                    </a:ext>
                  </a:extLst>
                </p14:cNvPr>
                <p14:cNvContentPartPr/>
                <p14:nvPr/>
              </p14:nvContentPartPr>
              <p14:xfrm>
                <a:off x="7683393" y="475473"/>
                <a:ext cx="204120" cy="220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A5D652-72D0-4C71-B29E-7C13FFCD14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74753" y="466473"/>
                  <a:ext cx="221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65AC488-0624-4651-9014-33A3DF22E016}"/>
                    </a:ext>
                  </a:extLst>
                </p14:cNvPr>
                <p14:cNvContentPartPr/>
                <p14:nvPr/>
              </p14:nvContentPartPr>
              <p14:xfrm>
                <a:off x="8007753" y="616953"/>
                <a:ext cx="120240" cy="18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65AC488-0624-4651-9014-33A3DF22E0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98753" y="607953"/>
                  <a:ext cx="137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B02640A-824F-4A99-BCF8-95F8CEB7F5DF}"/>
                    </a:ext>
                  </a:extLst>
                </p14:cNvPr>
                <p14:cNvContentPartPr/>
                <p14:nvPr/>
              </p14:nvContentPartPr>
              <p14:xfrm>
                <a:off x="8247513" y="483033"/>
                <a:ext cx="177120" cy="169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B02640A-824F-4A99-BCF8-95F8CEB7F5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38873" y="474393"/>
                  <a:ext cx="194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1AF5F4-779E-41AA-A600-75CE9E5EF8CC}"/>
                    </a:ext>
                  </a:extLst>
                </p14:cNvPr>
                <p14:cNvContentPartPr/>
                <p14:nvPr/>
              </p14:nvContentPartPr>
              <p14:xfrm>
                <a:off x="8432913" y="576993"/>
                <a:ext cx="122040" cy="172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1AF5F4-779E-41AA-A600-75CE9E5EF8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24273" y="568353"/>
                  <a:ext cx="139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5E0F35E-3E4E-44FE-94DE-A42D940B6023}"/>
                    </a:ext>
                  </a:extLst>
                </p14:cNvPr>
                <p14:cNvContentPartPr/>
                <p14:nvPr/>
              </p14:nvContentPartPr>
              <p14:xfrm>
                <a:off x="8568633" y="435873"/>
                <a:ext cx="193680" cy="361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5E0F35E-3E4E-44FE-94DE-A42D940B60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59993" y="426873"/>
                  <a:ext cx="2113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5DC574-D57D-4095-8891-CC4FE27281E4}"/>
                    </a:ext>
                  </a:extLst>
                </p14:cNvPr>
                <p14:cNvContentPartPr/>
                <p14:nvPr/>
              </p14:nvContentPartPr>
              <p14:xfrm>
                <a:off x="9072273" y="524433"/>
                <a:ext cx="102960" cy="261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5DC574-D57D-4095-8891-CC4FE27281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63273" y="515793"/>
                  <a:ext cx="120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1BBA456-4754-4F68-96C5-5AECFEE1719E}"/>
                    </a:ext>
                  </a:extLst>
                </p14:cNvPr>
                <p14:cNvContentPartPr/>
                <p14:nvPr/>
              </p14:nvContentPartPr>
              <p14:xfrm>
                <a:off x="9263073" y="575553"/>
                <a:ext cx="206280" cy="178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1BBA456-4754-4F68-96C5-5AECFEE171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54433" y="566913"/>
                  <a:ext cx="223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60121A-E901-41D9-9485-B3E939837D99}"/>
                    </a:ext>
                  </a:extLst>
                </p14:cNvPr>
                <p14:cNvContentPartPr/>
                <p14:nvPr/>
              </p14:nvContentPartPr>
              <p14:xfrm>
                <a:off x="9554313" y="704793"/>
                <a:ext cx="144720" cy="14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60121A-E901-41D9-9485-B3E939837D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45673" y="696153"/>
                  <a:ext cx="162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5902F4-64DA-4A2A-8D8F-C83EDA6FF5F2}"/>
                    </a:ext>
                  </a:extLst>
                </p14:cNvPr>
                <p14:cNvContentPartPr/>
                <p14:nvPr/>
              </p14:nvContentPartPr>
              <p14:xfrm>
                <a:off x="9745473" y="554313"/>
                <a:ext cx="239760" cy="205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5902F4-64DA-4A2A-8D8F-C83EDA6FF5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36473" y="545313"/>
                  <a:ext cx="257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54F9C2C-B8F2-4F43-9DD2-19CAED6AFBBA}"/>
                    </a:ext>
                  </a:extLst>
                </p14:cNvPr>
                <p14:cNvContentPartPr/>
                <p14:nvPr/>
              </p14:nvContentPartPr>
              <p14:xfrm>
                <a:off x="10042113" y="688593"/>
                <a:ext cx="165960" cy="137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54F9C2C-B8F2-4F43-9DD2-19CAED6AFB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33473" y="679953"/>
                  <a:ext cx="183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724899-C152-4FFA-BDE1-6981879A722D}"/>
                    </a:ext>
                  </a:extLst>
                </p14:cNvPr>
                <p14:cNvContentPartPr/>
                <p14:nvPr/>
              </p14:nvContentPartPr>
              <p14:xfrm>
                <a:off x="10364673" y="508233"/>
                <a:ext cx="118800" cy="305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724899-C152-4FFA-BDE1-6981879A722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56033" y="499233"/>
                  <a:ext cx="136440" cy="32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1A42C95-4090-42CB-8A4E-7D7DA1998E16}"/>
                  </a:ext>
                </a:extLst>
              </p14:cNvPr>
              <p14:cNvContentPartPr/>
              <p14:nvPr/>
            </p14:nvContentPartPr>
            <p14:xfrm>
              <a:off x="1272873" y="990273"/>
              <a:ext cx="1594440" cy="49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1A42C95-4090-42CB-8A4E-7D7DA1998E1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63873" y="981633"/>
                <a:ext cx="16120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668797D-8EBF-45B1-98EB-BE180874FBC8}"/>
                  </a:ext>
                </a:extLst>
              </p14:cNvPr>
              <p14:cNvContentPartPr/>
              <p14:nvPr/>
            </p14:nvContentPartPr>
            <p14:xfrm>
              <a:off x="3834273" y="1023033"/>
              <a:ext cx="6265800" cy="2048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668797D-8EBF-45B1-98EB-BE180874FBC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25273" y="1014033"/>
                <a:ext cx="628344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3DBEE6FC-737C-4DB1-9D4A-B49846C9AAFE}"/>
              </a:ext>
            </a:extLst>
          </p:cNvPr>
          <p:cNvGrpSpPr/>
          <p:nvPr/>
        </p:nvGrpSpPr>
        <p:grpSpPr>
          <a:xfrm>
            <a:off x="1574193" y="1282233"/>
            <a:ext cx="1518120" cy="373320"/>
            <a:chOff x="1574193" y="1282233"/>
            <a:chExt cx="151812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558BF1-ECB8-4042-8FF3-AC38C1EF749F}"/>
                    </a:ext>
                  </a:extLst>
                </p14:cNvPr>
                <p14:cNvContentPartPr/>
                <p14:nvPr/>
              </p14:nvContentPartPr>
              <p14:xfrm>
                <a:off x="1574193" y="1284393"/>
                <a:ext cx="70560" cy="327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558BF1-ECB8-4042-8FF3-AC38C1EF74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65553" y="1275393"/>
                  <a:ext cx="88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F16EE8-7399-40F2-9C46-0DFA90083A90}"/>
                    </a:ext>
                  </a:extLst>
                </p14:cNvPr>
                <p14:cNvContentPartPr/>
                <p14:nvPr/>
              </p14:nvContentPartPr>
              <p14:xfrm>
                <a:off x="1691913" y="1365393"/>
                <a:ext cx="154080" cy="182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F16EE8-7399-40F2-9C46-0DFA90083A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82913" y="1356393"/>
                  <a:ext cx="171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2B7673-3F3B-47E8-B2CF-108B2E96F812}"/>
                    </a:ext>
                  </a:extLst>
                </p14:cNvPr>
                <p14:cNvContentPartPr/>
                <p14:nvPr/>
              </p14:nvContentPartPr>
              <p14:xfrm>
                <a:off x="1964073" y="1474113"/>
                <a:ext cx="15480" cy="165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2B7673-3F3B-47E8-B2CF-108B2E96F81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55433" y="1465113"/>
                  <a:ext cx="33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88C467-9544-4E98-9178-B589A73847F9}"/>
                    </a:ext>
                  </a:extLst>
                </p14:cNvPr>
                <p14:cNvContentPartPr/>
                <p14:nvPr/>
              </p14:nvContentPartPr>
              <p14:xfrm>
                <a:off x="2176473" y="1470513"/>
                <a:ext cx="248040" cy="46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88C467-9544-4E98-9178-B589A73847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67473" y="1461513"/>
                  <a:ext cx="265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F67BB0-33E2-438E-AA0D-6D01CCC3C5B4}"/>
                    </a:ext>
                  </a:extLst>
                </p14:cNvPr>
                <p14:cNvContentPartPr/>
                <p14:nvPr/>
              </p14:nvContentPartPr>
              <p14:xfrm>
                <a:off x="2529993" y="1359633"/>
                <a:ext cx="374040" cy="217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F67BB0-33E2-438E-AA0D-6D01CCC3C5B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20993" y="1350993"/>
                  <a:ext cx="391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920401A-D40A-409F-8C39-490E2C1B628A}"/>
                    </a:ext>
                  </a:extLst>
                </p14:cNvPr>
                <p14:cNvContentPartPr/>
                <p14:nvPr/>
              </p14:nvContentPartPr>
              <p14:xfrm>
                <a:off x="3002673" y="1282233"/>
                <a:ext cx="89640" cy="373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920401A-D40A-409F-8C39-490E2C1B62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93673" y="1273233"/>
                  <a:ext cx="10728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2D61D98-E69E-4BAF-8CE3-B316EA1C2492}"/>
              </a:ext>
            </a:extLst>
          </p:cNvPr>
          <p:cNvGrpSpPr/>
          <p:nvPr/>
        </p:nvGrpSpPr>
        <p:grpSpPr>
          <a:xfrm>
            <a:off x="3344313" y="1345593"/>
            <a:ext cx="1423080" cy="396360"/>
            <a:chOff x="3344313" y="1345593"/>
            <a:chExt cx="142308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2B03831-B170-4BF7-9D62-DC0E7E03E0B0}"/>
                    </a:ext>
                  </a:extLst>
                </p14:cNvPr>
                <p14:cNvContentPartPr/>
                <p14:nvPr/>
              </p14:nvContentPartPr>
              <p14:xfrm>
                <a:off x="3344313" y="1345593"/>
                <a:ext cx="106920" cy="319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2B03831-B170-4BF7-9D62-DC0E7E03E0B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35313" y="1336593"/>
                  <a:ext cx="124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A418F2-DEF9-4F83-8408-B63AEE8B4255}"/>
                    </a:ext>
                  </a:extLst>
                </p14:cNvPr>
                <p14:cNvContentPartPr/>
                <p14:nvPr/>
              </p14:nvContentPartPr>
              <p14:xfrm>
                <a:off x="3521793" y="1427313"/>
                <a:ext cx="311400" cy="280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A418F2-DEF9-4F83-8408-B63AEE8B42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12793" y="1418313"/>
                  <a:ext cx="3290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CFF90BF-0BA7-4A06-971D-D5C5C2EBFC63}"/>
                    </a:ext>
                  </a:extLst>
                </p14:cNvPr>
                <p14:cNvContentPartPr/>
                <p14:nvPr/>
              </p14:nvContentPartPr>
              <p14:xfrm>
                <a:off x="3927513" y="1525233"/>
                <a:ext cx="216720" cy="39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CFF90BF-0BA7-4A06-971D-D5C5C2EBFC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18513" y="1516233"/>
                  <a:ext cx="234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271126C-0C47-41DC-ABB6-268698F97F87}"/>
                    </a:ext>
                  </a:extLst>
                </p14:cNvPr>
                <p14:cNvContentPartPr/>
                <p14:nvPr/>
              </p14:nvContentPartPr>
              <p14:xfrm>
                <a:off x="4180953" y="1433433"/>
                <a:ext cx="155160" cy="164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271126C-0C47-41DC-ABB6-268698F97F8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71953" y="1424433"/>
                  <a:ext cx="172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727F57-21C2-4616-8149-A243A4DAC8DA}"/>
                    </a:ext>
                  </a:extLst>
                </p14:cNvPr>
                <p14:cNvContentPartPr/>
                <p14:nvPr/>
              </p14:nvContentPartPr>
              <p14:xfrm>
                <a:off x="4379673" y="1542513"/>
                <a:ext cx="164160" cy="163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727F57-21C2-4616-8149-A243A4DAC8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71033" y="1533513"/>
                  <a:ext cx="181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13F2100-DB73-4322-950D-6EA58F8EE2A9}"/>
                    </a:ext>
                  </a:extLst>
                </p14:cNvPr>
                <p14:cNvContentPartPr/>
                <p14:nvPr/>
              </p14:nvContentPartPr>
              <p14:xfrm>
                <a:off x="4631313" y="1387353"/>
                <a:ext cx="136080" cy="354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13F2100-DB73-4322-950D-6EA58F8EE2A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22313" y="1378353"/>
                  <a:ext cx="15372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4FD2CDC-87F0-478D-A4E8-7F5D2DEF02BC}"/>
              </a:ext>
            </a:extLst>
          </p:cNvPr>
          <p:cNvGrpSpPr/>
          <p:nvPr/>
        </p:nvGrpSpPr>
        <p:grpSpPr>
          <a:xfrm>
            <a:off x="5121993" y="1478793"/>
            <a:ext cx="1412280" cy="419400"/>
            <a:chOff x="5121993" y="1478793"/>
            <a:chExt cx="141228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D90C1A5-C49C-4CD4-8DDF-8654EEA4D26C}"/>
                    </a:ext>
                  </a:extLst>
                </p14:cNvPr>
                <p14:cNvContentPartPr/>
                <p14:nvPr/>
              </p14:nvContentPartPr>
              <p14:xfrm>
                <a:off x="5121993" y="1480953"/>
                <a:ext cx="128160" cy="255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D90C1A5-C49C-4CD4-8DDF-8654EEA4D2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13353" y="1472313"/>
                  <a:ext cx="145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017AFCD-4634-4D6E-A0C6-E192C1EFD265}"/>
                    </a:ext>
                  </a:extLst>
                </p14:cNvPr>
                <p14:cNvContentPartPr/>
                <p14:nvPr/>
              </p14:nvContentPartPr>
              <p14:xfrm>
                <a:off x="5301273" y="1478793"/>
                <a:ext cx="296280" cy="202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017AFCD-4634-4D6E-A0C6-E192C1EFD26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92273" y="1470153"/>
                  <a:ext cx="313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4CFB5AD-E700-4021-A38A-09BC42B0B50A}"/>
                    </a:ext>
                  </a:extLst>
                </p14:cNvPr>
                <p14:cNvContentPartPr/>
                <p14:nvPr/>
              </p14:nvContentPartPr>
              <p14:xfrm>
                <a:off x="5617713" y="1592553"/>
                <a:ext cx="253800" cy="180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4CFB5AD-E700-4021-A38A-09BC42B0B5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08713" y="1583913"/>
                  <a:ext cx="271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21B399-8793-415B-9C47-F59D5CD9428E}"/>
                    </a:ext>
                  </a:extLst>
                </p14:cNvPr>
                <p14:cNvContentPartPr/>
                <p14:nvPr/>
              </p14:nvContentPartPr>
              <p14:xfrm>
                <a:off x="5978073" y="1538193"/>
                <a:ext cx="197280" cy="206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21B399-8793-415B-9C47-F59D5CD942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69433" y="1529553"/>
                  <a:ext cx="214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63EF429-C8E6-4761-A203-EC9FDCEF43A4}"/>
                    </a:ext>
                  </a:extLst>
                </p14:cNvPr>
                <p14:cNvContentPartPr/>
                <p14:nvPr/>
              </p14:nvContentPartPr>
              <p14:xfrm>
                <a:off x="6177153" y="1675713"/>
                <a:ext cx="160920" cy="186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63EF429-C8E6-4761-A203-EC9FDCEF43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68153" y="1666713"/>
                  <a:ext cx="178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7E97DD6-47F6-46B4-AD1D-8E5CB9A72A66}"/>
                    </a:ext>
                  </a:extLst>
                </p14:cNvPr>
                <p14:cNvContentPartPr/>
                <p14:nvPr/>
              </p14:nvContentPartPr>
              <p14:xfrm>
                <a:off x="6365793" y="1544313"/>
                <a:ext cx="168480" cy="353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7E97DD6-47F6-46B4-AD1D-8E5CB9A72A6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6793" y="1535313"/>
                  <a:ext cx="18612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2E956D-0525-4769-AF3B-B71417F29600}"/>
              </a:ext>
            </a:extLst>
          </p:cNvPr>
          <p:cNvGrpSpPr/>
          <p:nvPr/>
        </p:nvGrpSpPr>
        <p:grpSpPr>
          <a:xfrm>
            <a:off x="10738713" y="946353"/>
            <a:ext cx="372600" cy="423000"/>
            <a:chOff x="10738713" y="946353"/>
            <a:chExt cx="37260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D0D0C76-E454-4C9F-B149-3916771B3035}"/>
                    </a:ext>
                  </a:extLst>
                </p14:cNvPr>
                <p14:cNvContentPartPr/>
                <p14:nvPr/>
              </p14:nvContentPartPr>
              <p14:xfrm>
                <a:off x="10738713" y="946353"/>
                <a:ext cx="239760" cy="423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D0D0C76-E454-4C9F-B149-3916771B303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30073" y="937353"/>
                  <a:ext cx="2574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7BD33B-C305-46E6-B77A-E31BB6AB4410}"/>
                    </a:ext>
                  </a:extLst>
                </p14:cNvPr>
                <p14:cNvContentPartPr/>
                <p14:nvPr/>
              </p14:nvContentPartPr>
              <p14:xfrm>
                <a:off x="11073513" y="1125273"/>
                <a:ext cx="37800" cy="219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7BD33B-C305-46E6-B77A-E31BB6AB44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064513" y="1116633"/>
                  <a:ext cx="5544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45C26B-22F1-4A46-B616-01658DB4C448}"/>
              </a:ext>
            </a:extLst>
          </p:cNvPr>
          <p:cNvGrpSpPr/>
          <p:nvPr/>
        </p:nvGrpSpPr>
        <p:grpSpPr>
          <a:xfrm>
            <a:off x="327513" y="2492913"/>
            <a:ext cx="252720" cy="250920"/>
            <a:chOff x="327513" y="2492913"/>
            <a:chExt cx="25272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D014DC-FD18-42B7-9D93-FA7784546963}"/>
                    </a:ext>
                  </a:extLst>
                </p14:cNvPr>
                <p14:cNvContentPartPr/>
                <p14:nvPr/>
              </p14:nvContentPartPr>
              <p14:xfrm>
                <a:off x="327513" y="2616753"/>
                <a:ext cx="252720" cy="15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D014DC-FD18-42B7-9D93-FA77845469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8873" y="2607753"/>
                  <a:ext cx="270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F8CECA5-15D0-4DCD-B4FF-0820E3549BBF}"/>
                    </a:ext>
                  </a:extLst>
                </p14:cNvPr>
                <p14:cNvContentPartPr/>
                <p14:nvPr/>
              </p14:nvContentPartPr>
              <p14:xfrm>
                <a:off x="490953" y="2492913"/>
                <a:ext cx="24840" cy="250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F8CECA5-15D0-4DCD-B4FF-0820E3549BB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1953" y="2484273"/>
                  <a:ext cx="4248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0E0FFC7-830F-4060-A25D-A2F49E92CC85}"/>
              </a:ext>
            </a:extLst>
          </p:cNvPr>
          <p:cNvGrpSpPr/>
          <p:nvPr/>
        </p:nvGrpSpPr>
        <p:grpSpPr>
          <a:xfrm>
            <a:off x="1156953" y="2387793"/>
            <a:ext cx="8996040" cy="793080"/>
            <a:chOff x="1156953" y="2387793"/>
            <a:chExt cx="8996040" cy="79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61E6D77-9404-4368-B89C-B85BDCF358AB}"/>
                    </a:ext>
                  </a:extLst>
                </p14:cNvPr>
                <p14:cNvContentPartPr/>
                <p14:nvPr/>
              </p14:nvContentPartPr>
              <p14:xfrm>
                <a:off x="1156953" y="2414073"/>
                <a:ext cx="57240" cy="277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61E6D77-9404-4368-B89C-B85BDCF358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47953" y="2405433"/>
                  <a:ext cx="7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4F3171C-5FC0-4EAE-BA4D-F6C4AECECBD1}"/>
                    </a:ext>
                  </a:extLst>
                </p14:cNvPr>
                <p14:cNvContentPartPr/>
                <p14:nvPr/>
              </p14:nvContentPartPr>
              <p14:xfrm>
                <a:off x="1294833" y="2458353"/>
                <a:ext cx="223560" cy="201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4F3171C-5FC0-4EAE-BA4D-F6C4AECECB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86193" y="2449353"/>
                  <a:ext cx="241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C84155D-501A-4083-8F42-719059B875BE}"/>
                    </a:ext>
                  </a:extLst>
                </p14:cNvPr>
                <p14:cNvContentPartPr/>
                <p14:nvPr/>
              </p14:nvContentPartPr>
              <p14:xfrm>
                <a:off x="1623873" y="2571753"/>
                <a:ext cx="139320" cy="43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C84155D-501A-4083-8F42-719059B875B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15233" y="2563113"/>
                  <a:ext cx="156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9FFBA0D-C468-42F8-BFC4-88817981081F}"/>
                    </a:ext>
                  </a:extLst>
                </p14:cNvPr>
                <p14:cNvContentPartPr/>
                <p14:nvPr/>
              </p14:nvContentPartPr>
              <p14:xfrm>
                <a:off x="1802433" y="2466993"/>
                <a:ext cx="230760" cy="153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9FFBA0D-C468-42F8-BFC4-88817981081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93433" y="2457993"/>
                  <a:ext cx="248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C6896C2-1EE8-44B8-8343-4AD7CA39CA08}"/>
                    </a:ext>
                  </a:extLst>
                </p14:cNvPr>
                <p14:cNvContentPartPr/>
                <p14:nvPr/>
              </p14:nvContentPartPr>
              <p14:xfrm>
                <a:off x="2075313" y="2564913"/>
                <a:ext cx="112680" cy="50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C6896C2-1EE8-44B8-8343-4AD7CA39CA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66673" y="2555913"/>
                  <a:ext cx="130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CDBBA63-B263-4328-9E31-BFD0B18CB609}"/>
                    </a:ext>
                  </a:extLst>
                </p14:cNvPr>
                <p14:cNvContentPartPr/>
                <p14:nvPr/>
              </p14:nvContentPartPr>
              <p14:xfrm>
                <a:off x="2245953" y="2387793"/>
                <a:ext cx="309600" cy="334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CDBBA63-B263-4328-9E31-BFD0B18CB6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36953" y="2379153"/>
                  <a:ext cx="327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07FA79-33C3-42F3-9786-1B593B204382}"/>
                    </a:ext>
                  </a:extLst>
                </p14:cNvPr>
                <p14:cNvContentPartPr/>
                <p14:nvPr/>
              </p14:nvContentPartPr>
              <p14:xfrm>
                <a:off x="2701713" y="2488593"/>
                <a:ext cx="182520" cy="179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07FA79-33C3-42F3-9786-1B593B2043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92713" y="2479953"/>
                  <a:ext cx="200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9194021-CE17-43D4-9C43-9DC6CF98FBCB}"/>
                    </a:ext>
                  </a:extLst>
                </p14:cNvPr>
                <p14:cNvContentPartPr/>
                <p14:nvPr/>
              </p14:nvContentPartPr>
              <p14:xfrm>
                <a:off x="3011313" y="2604513"/>
                <a:ext cx="120240" cy="33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9194021-CE17-43D4-9C43-9DC6CF98FBC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02313" y="2595873"/>
                  <a:ext cx="137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B0AA568-D85D-4258-910D-3D9B5567E85C}"/>
                    </a:ext>
                  </a:extLst>
                </p14:cNvPr>
                <p14:cNvContentPartPr/>
                <p14:nvPr/>
              </p14:nvContentPartPr>
              <p14:xfrm>
                <a:off x="3284193" y="2490753"/>
                <a:ext cx="207360" cy="174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B0AA568-D85D-4258-910D-3D9B5567E8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75553" y="2482113"/>
                  <a:ext cx="225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5E14872-A851-4D7E-A207-88895735654E}"/>
                    </a:ext>
                  </a:extLst>
                </p14:cNvPr>
                <p14:cNvContentPartPr/>
                <p14:nvPr/>
              </p14:nvContentPartPr>
              <p14:xfrm>
                <a:off x="3538353" y="2474553"/>
                <a:ext cx="307440" cy="284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5E14872-A851-4D7E-A207-8889573565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29353" y="2465913"/>
                  <a:ext cx="325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FACF71F-8CEA-489A-8756-D9C89ADF7575}"/>
                    </a:ext>
                  </a:extLst>
                </p14:cNvPr>
                <p14:cNvContentPartPr/>
                <p14:nvPr/>
              </p14:nvContentPartPr>
              <p14:xfrm>
                <a:off x="3978633" y="2649873"/>
                <a:ext cx="259200" cy="13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FACF71F-8CEA-489A-8756-D9C89ADF75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69993" y="2641233"/>
                  <a:ext cx="276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A2BB8A0-17A5-4FC5-95B3-543830F39C66}"/>
                    </a:ext>
                  </a:extLst>
                </p14:cNvPr>
                <p14:cNvContentPartPr/>
                <p14:nvPr/>
              </p14:nvContentPartPr>
              <p14:xfrm>
                <a:off x="4059993" y="2550513"/>
                <a:ext cx="53280" cy="263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A2BB8A0-17A5-4FC5-95B3-543830F39C6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50993" y="2541873"/>
                  <a:ext cx="70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C1701AD-F73C-4ACA-A14A-FB624D7FA497}"/>
                    </a:ext>
                  </a:extLst>
                </p14:cNvPr>
                <p14:cNvContentPartPr/>
                <p14:nvPr/>
              </p14:nvContentPartPr>
              <p14:xfrm>
                <a:off x="4601073" y="2451873"/>
                <a:ext cx="90360" cy="271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C1701AD-F73C-4ACA-A14A-FB624D7FA49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92433" y="2442873"/>
                  <a:ext cx="108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50EFBA6-A44B-4DA8-8128-A17D9296C921}"/>
                    </a:ext>
                  </a:extLst>
                </p14:cNvPr>
                <p14:cNvContentPartPr/>
                <p14:nvPr/>
              </p14:nvContentPartPr>
              <p14:xfrm>
                <a:off x="4738593" y="2491473"/>
                <a:ext cx="151200" cy="217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0EFBA6-A44B-4DA8-8128-A17D9296C92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29593" y="2482473"/>
                  <a:ext cx="168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1C60078-8704-4288-B126-385237ADE808}"/>
                    </a:ext>
                  </a:extLst>
                </p14:cNvPr>
                <p14:cNvContentPartPr/>
                <p14:nvPr/>
              </p14:nvContentPartPr>
              <p14:xfrm>
                <a:off x="4998153" y="2608113"/>
                <a:ext cx="140040" cy="33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1C60078-8704-4288-B126-385237ADE80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89153" y="2599113"/>
                  <a:ext cx="157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88DCAAD-0F38-4D89-873E-A54B9C5DDDDD}"/>
                    </a:ext>
                  </a:extLst>
                </p14:cNvPr>
                <p14:cNvContentPartPr/>
                <p14:nvPr/>
              </p14:nvContentPartPr>
              <p14:xfrm>
                <a:off x="5192913" y="2481033"/>
                <a:ext cx="205560" cy="167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88DCAAD-0F38-4D89-873E-A54B9C5DDDD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84273" y="2472033"/>
                  <a:ext cx="223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216B08B-9EDB-4621-B51F-C4F5C352541D}"/>
                    </a:ext>
                  </a:extLst>
                </p14:cNvPr>
                <p14:cNvContentPartPr/>
                <p14:nvPr/>
              </p14:nvContentPartPr>
              <p14:xfrm>
                <a:off x="5443833" y="2618193"/>
                <a:ext cx="125640" cy="140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216B08B-9EDB-4621-B51F-C4F5C352541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35193" y="2609553"/>
                  <a:ext cx="143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BB30DBF-C6CC-46DF-A8B4-3713B2F71524}"/>
                    </a:ext>
                  </a:extLst>
                </p14:cNvPr>
                <p14:cNvContentPartPr/>
                <p14:nvPr/>
              </p14:nvContentPartPr>
              <p14:xfrm>
                <a:off x="5398833" y="2552673"/>
                <a:ext cx="91440" cy="110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BB30DBF-C6CC-46DF-A8B4-3713B2F715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90193" y="2544033"/>
                  <a:ext cx="109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4736EAF-FC93-4E44-AE16-CDEA80B6E2C3}"/>
                    </a:ext>
                  </a:extLst>
                </p14:cNvPr>
                <p14:cNvContentPartPr/>
                <p14:nvPr/>
              </p14:nvContentPartPr>
              <p14:xfrm>
                <a:off x="5665593" y="2489673"/>
                <a:ext cx="95040" cy="248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4736EAF-FC93-4E44-AE16-CDEA80B6E2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56953" y="2480673"/>
                  <a:ext cx="112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A944133-7E39-417F-BDE7-4C5F41931093}"/>
                    </a:ext>
                  </a:extLst>
                </p14:cNvPr>
                <p14:cNvContentPartPr/>
                <p14:nvPr/>
              </p14:nvContentPartPr>
              <p14:xfrm>
                <a:off x="5930193" y="2505153"/>
                <a:ext cx="73800" cy="295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A944133-7E39-417F-BDE7-4C5F4193109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21193" y="2496153"/>
                  <a:ext cx="91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5DB617-6A87-4238-8877-F68471CD4E65}"/>
                    </a:ext>
                  </a:extLst>
                </p14:cNvPr>
                <p14:cNvContentPartPr/>
                <p14:nvPr/>
              </p14:nvContentPartPr>
              <p14:xfrm>
                <a:off x="6106953" y="2549073"/>
                <a:ext cx="144720" cy="188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5DB617-6A87-4238-8877-F68471CD4E6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97953" y="2540433"/>
                  <a:ext cx="162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570F7B1-E697-41D4-BD7E-20B914CF8C3F}"/>
                    </a:ext>
                  </a:extLst>
                </p14:cNvPr>
                <p14:cNvContentPartPr/>
                <p14:nvPr/>
              </p14:nvContentPartPr>
              <p14:xfrm>
                <a:off x="6364713" y="2676153"/>
                <a:ext cx="159120" cy="42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570F7B1-E697-41D4-BD7E-20B914CF8C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56073" y="2667513"/>
                  <a:ext cx="176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933C8CC-E9F2-4875-82B3-2E7F50A11219}"/>
                    </a:ext>
                  </a:extLst>
                </p14:cNvPr>
                <p14:cNvContentPartPr/>
                <p14:nvPr/>
              </p14:nvContentPartPr>
              <p14:xfrm>
                <a:off x="6577833" y="2553393"/>
                <a:ext cx="195120" cy="160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933C8CC-E9F2-4875-82B3-2E7F50A1121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69193" y="2544753"/>
                  <a:ext cx="212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1DF46F-6A4C-47AE-828C-13D846498BB5}"/>
                    </a:ext>
                  </a:extLst>
                </p14:cNvPr>
                <p14:cNvContentPartPr/>
                <p14:nvPr/>
              </p14:nvContentPartPr>
              <p14:xfrm>
                <a:off x="6844593" y="2634393"/>
                <a:ext cx="78120" cy="76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1DF46F-6A4C-47AE-828C-13D846498BB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35593" y="2625393"/>
                  <a:ext cx="95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48CA147-DC8A-4BD0-AFCF-A95F2E8E4343}"/>
                    </a:ext>
                  </a:extLst>
                </p14:cNvPr>
                <p14:cNvContentPartPr/>
                <p14:nvPr/>
              </p14:nvContentPartPr>
              <p14:xfrm>
                <a:off x="6983553" y="2485353"/>
                <a:ext cx="523440" cy="290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48CA147-DC8A-4BD0-AFCF-A95F2E8E434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74553" y="2476353"/>
                  <a:ext cx="5410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B41A8EC-255E-4C97-AE0C-24614BD0F9EC}"/>
                    </a:ext>
                  </a:extLst>
                </p14:cNvPr>
                <p14:cNvContentPartPr/>
                <p14:nvPr/>
              </p14:nvContentPartPr>
              <p14:xfrm>
                <a:off x="7359753" y="2581833"/>
                <a:ext cx="26280" cy="255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B41A8EC-255E-4C97-AE0C-24614BD0F9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51113" y="2572833"/>
                  <a:ext cx="43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973C96C-4795-4D93-A1D4-486A7C0DB317}"/>
                    </a:ext>
                  </a:extLst>
                </p14:cNvPr>
                <p14:cNvContentPartPr/>
                <p14:nvPr/>
              </p14:nvContentPartPr>
              <p14:xfrm>
                <a:off x="7659633" y="2452593"/>
                <a:ext cx="87120" cy="299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973C96C-4795-4D93-A1D4-486A7C0DB3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50993" y="2443593"/>
                  <a:ext cx="1047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EA757A7-9263-48A9-9A8D-F88752FF561D}"/>
                    </a:ext>
                  </a:extLst>
                </p14:cNvPr>
                <p14:cNvContentPartPr/>
                <p14:nvPr/>
              </p14:nvContentPartPr>
              <p14:xfrm>
                <a:off x="7815873" y="2499753"/>
                <a:ext cx="233280" cy="189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EA757A7-9263-48A9-9A8D-F88752FF561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07233" y="2491113"/>
                  <a:ext cx="250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804A946-3C0C-4407-A0C5-49A4CC198626}"/>
                    </a:ext>
                  </a:extLst>
                </p14:cNvPr>
                <p14:cNvContentPartPr/>
                <p14:nvPr/>
              </p14:nvContentPartPr>
              <p14:xfrm>
                <a:off x="8130873" y="2646273"/>
                <a:ext cx="113040" cy="12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804A946-3C0C-4407-A0C5-49A4CC1986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21873" y="2637633"/>
                  <a:ext cx="130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791AF20-6A7F-438D-A54D-5D4E7146F3B3}"/>
                    </a:ext>
                  </a:extLst>
                </p14:cNvPr>
                <p14:cNvContentPartPr/>
                <p14:nvPr/>
              </p14:nvContentPartPr>
              <p14:xfrm>
                <a:off x="8340033" y="2528553"/>
                <a:ext cx="182520" cy="163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791AF20-6A7F-438D-A54D-5D4E7146F3B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31033" y="2519553"/>
                  <a:ext cx="200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EA21DF4-5F66-4873-A391-92E72F098F25}"/>
                    </a:ext>
                  </a:extLst>
                </p14:cNvPr>
                <p14:cNvContentPartPr/>
                <p14:nvPr/>
              </p14:nvContentPartPr>
              <p14:xfrm>
                <a:off x="8509593" y="2660673"/>
                <a:ext cx="131400" cy="138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EA21DF4-5F66-4873-A391-92E72F098F2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00593" y="2651673"/>
                  <a:ext cx="149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149D50-FB7C-43FB-AC3B-1732B55BC2FA}"/>
                    </a:ext>
                  </a:extLst>
                </p14:cNvPr>
                <p14:cNvContentPartPr/>
                <p14:nvPr/>
              </p14:nvContentPartPr>
              <p14:xfrm>
                <a:off x="8723433" y="2535033"/>
                <a:ext cx="196560" cy="320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149D50-FB7C-43FB-AC3B-1732B55BC2F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14433" y="2526033"/>
                  <a:ext cx="214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772C96A-755D-4FF0-9BBD-094F65798A12}"/>
                    </a:ext>
                  </a:extLst>
                </p14:cNvPr>
                <p14:cNvContentPartPr/>
                <p14:nvPr/>
              </p14:nvContentPartPr>
              <p14:xfrm>
                <a:off x="8958513" y="2567073"/>
                <a:ext cx="26280" cy="328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772C96A-755D-4FF0-9BBD-094F65798A1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49873" y="2558433"/>
                  <a:ext cx="43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37EE9DE-9135-4F39-9E6B-09C8CA8ED69E}"/>
                    </a:ext>
                  </a:extLst>
                </p14:cNvPr>
                <p14:cNvContentPartPr/>
                <p14:nvPr/>
              </p14:nvContentPartPr>
              <p14:xfrm>
                <a:off x="9089913" y="2632593"/>
                <a:ext cx="163440" cy="184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37EE9DE-9135-4F39-9E6B-09C8CA8ED69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81273" y="2623953"/>
                  <a:ext cx="181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D0B9146-5B87-4CD7-9D71-7872AE30CCC5}"/>
                    </a:ext>
                  </a:extLst>
                </p14:cNvPr>
                <p14:cNvContentPartPr/>
                <p14:nvPr/>
              </p14:nvContentPartPr>
              <p14:xfrm>
                <a:off x="9326433" y="2740953"/>
                <a:ext cx="141480" cy="15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D0B9146-5B87-4CD7-9D71-7872AE30CCC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17433" y="2731953"/>
                  <a:ext cx="159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0607812-932E-41EE-A4A4-C3C9214B4987}"/>
                    </a:ext>
                  </a:extLst>
                </p14:cNvPr>
                <p14:cNvContentPartPr/>
                <p14:nvPr/>
              </p14:nvContentPartPr>
              <p14:xfrm>
                <a:off x="9570873" y="2663913"/>
                <a:ext cx="249840" cy="155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0607812-932E-41EE-A4A4-C3C9214B498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62233" y="2655273"/>
                  <a:ext cx="267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4D4CB4E-882C-4676-A414-72D272BB5178}"/>
                    </a:ext>
                  </a:extLst>
                </p14:cNvPr>
                <p14:cNvContentPartPr/>
                <p14:nvPr/>
              </p14:nvContentPartPr>
              <p14:xfrm>
                <a:off x="9874713" y="2603073"/>
                <a:ext cx="278280" cy="319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4D4CB4E-882C-4676-A414-72D272BB517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66073" y="2594433"/>
                  <a:ext cx="295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C6D240C-7AEA-466F-905E-2380648B16D3}"/>
                    </a:ext>
                  </a:extLst>
                </p14:cNvPr>
                <p14:cNvContentPartPr/>
                <p14:nvPr/>
              </p14:nvContentPartPr>
              <p14:xfrm>
                <a:off x="1360353" y="3051273"/>
                <a:ext cx="1542960" cy="37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C6D240C-7AEA-466F-905E-2380648B16D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51713" y="3042273"/>
                  <a:ext cx="1560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11BA5DA-292B-40F2-9DB7-8CF24F141841}"/>
                    </a:ext>
                  </a:extLst>
                </p14:cNvPr>
                <p14:cNvContentPartPr/>
                <p14:nvPr/>
              </p14:nvContentPartPr>
              <p14:xfrm>
                <a:off x="3659673" y="3018513"/>
                <a:ext cx="5851440" cy="162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11BA5DA-292B-40F2-9DB7-8CF24F14184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51033" y="3009873"/>
                  <a:ext cx="5869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C30483A-1677-485F-A105-95D7A0351D14}"/>
              </a:ext>
            </a:extLst>
          </p:cNvPr>
          <p:cNvGrpSpPr/>
          <p:nvPr/>
        </p:nvGrpSpPr>
        <p:grpSpPr>
          <a:xfrm>
            <a:off x="1840233" y="3344673"/>
            <a:ext cx="1379520" cy="438480"/>
            <a:chOff x="1840233" y="3344673"/>
            <a:chExt cx="1379520" cy="4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D61DB49-5A4C-4239-9031-C341E10CD153}"/>
                    </a:ext>
                  </a:extLst>
                </p14:cNvPr>
                <p14:cNvContentPartPr/>
                <p14:nvPr/>
              </p14:nvContentPartPr>
              <p14:xfrm>
                <a:off x="1840233" y="3344673"/>
                <a:ext cx="106920" cy="307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D61DB49-5A4C-4239-9031-C341E10CD15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31233" y="3335673"/>
                  <a:ext cx="1245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C2113D9-D5FE-4825-A1FC-4F02B679AFAF}"/>
                    </a:ext>
                  </a:extLst>
                </p14:cNvPr>
                <p14:cNvContentPartPr/>
                <p14:nvPr/>
              </p14:nvContentPartPr>
              <p14:xfrm>
                <a:off x="2016993" y="3412713"/>
                <a:ext cx="169920" cy="195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C2113D9-D5FE-4825-A1FC-4F02B679AFA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07993" y="3404073"/>
                  <a:ext cx="187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E37C308-1AFB-4EE2-B338-BB4175CD938E}"/>
                    </a:ext>
                  </a:extLst>
                </p14:cNvPr>
                <p14:cNvContentPartPr/>
                <p14:nvPr/>
              </p14:nvContentPartPr>
              <p14:xfrm>
                <a:off x="2217513" y="3526113"/>
                <a:ext cx="165240" cy="186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E37C308-1AFB-4EE2-B338-BB4175CD938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08873" y="3517113"/>
                  <a:ext cx="182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D35C871-A19A-42A8-B64E-2C29FE2ECBEE}"/>
                    </a:ext>
                  </a:extLst>
                </p14:cNvPr>
                <p14:cNvContentPartPr/>
                <p14:nvPr/>
              </p14:nvContentPartPr>
              <p14:xfrm>
                <a:off x="2467353" y="3564633"/>
                <a:ext cx="141480" cy="23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D35C871-A19A-42A8-B64E-2C29FE2ECBE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58713" y="3555993"/>
                  <a:ext cx="159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A4F9418-8495-4313-A000-8D281BA2D34B}"/>
                    </a:ext>
                  </a:extLst>
                </p14:cNvPr>
                <p14:cNvContentPartPr/>
                <p14:nvPr/>
              </p14:nvContentPartPr>
              <p14:xfrm>
                <a:off x="2703513" y="3452673"/>
                <a:ext cx="144000" cy="169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A4F9418-8495-4313-A000-8D281BA2D34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94513" y="3443673"/>
                  <a:ext cx="161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19158E2-D20D-41B3-B5E3-CD6C4AF10ED8}"/>
                    </a:ext>
                  </a:extLst>
                </p14:cNvPr>
                <p14:cNvContentPartPr/>
                <p14:nvPr/>
              </p14:nvContentPartPr>
              <p14:xfrm>
                <a:off x="2954793" y="3556713"/>
                <a:ext cx="105840" cy="124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19158E2-D20D-41B3-B5E3-CD6C4AF10E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46153" y="3548073"/>
                  <a:ext cx="123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EC9A8E1-5D58-4F99-98B2-7D7D988A7A52}"/>
                    </a:ext>
                  </a:extLst>
                </p14:cNvPr>
                <p14:cNvContentPartPr/>
                <p14:nvPr/>
              </p14:nvContentPartPr>
              <p14:xfrm>
                <a:off x="3120033" y="3411993"/>
                <a:ext cx="99720" cy="371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EC9A8E1-5D58-4F99-98B2-7D7D988A7A5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11393" y="3403353"/>
                  <a:ext cx="11736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156BE5D-FF9E-4C93-9D68-2E9F1BA3C36A}"/>
              </a:ext>
            </a:extLst>
          </p:cNvPr>
          <p:cNvGrpSpPr/>
          <p:nvPr/>
        </p:nvGrpSpPr>
        <p:grpSpPr>
          <a:xfrm>
            <a:off x="3544473" y="3413433"/>
            <a:ext cx="3122280" cy="431640"/>
            <a:chOff x="3544473" y="3413433"/>
            <a:chExt cx="312228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1F319CD-8442-41D5-8DC7-37121CF89206}"/>
                    </a:ext>
                  </a:extLst>
                </p14:cNvPr>
                <p14:cNvContentPartPr/>
                <p14:nvPr/>
              </p14:nvContentPartPr>
              <p14:xfrm>
                <a:off x="3544473" y="3413433"/>
                <a:ext cx="68400" cy="271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1F319CD-8442-41D5-8DC7-37121CF892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35833" y="3404433"/>
                  <a:ext cx="86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7D3C5A-7D7D-4567-9792-4969B7A75113}"/>
                    </a:ext>
                  </a:extLst>
                </p14:cNvPr>
                <p14:cNvContentPartPr/>
                <p14:nvPr/>
              </p14:nvContentPartPr>
              <p14:xfrm>
                <a:off x="3683433" y="3449793"/>
                <a:ext cx="199080" cy="202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7D3C5A-7D7D-4567-9792-4969B7A7511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74793" y="3441153"/>
                  <a:ext cx="216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C591B9E-6CC2-44C2-BF5C-ADA131F6EF68}"/>
                    </a:ext>
                  </a:extLst>
                </p14:cNvPr>
                <p14:cNvContentPartPr/>
                <p14:nvPr/>
              </p14:nvContentPartPr>
              <p14:xfrm>
                <a:off x="3919593" y="3544833"/>
                <a:ext cx="170640" cy="174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C591B9E-6CC2-44C2-BF5C-ADA131F6EF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10953" y="3535833"/>
                  <a:ext cx="188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C8F9884-F6DB-477B-8E40-1FC0B5CAF330}"/>
                    </a:ext>
                  </a:extLst>
                </p14:cNvPr>
                <p14:cNvContentPartPr/>
                <p14:nvPr/>
              </p14:nvContentPartPr>
              <p14:xfrm>
                <a:off x="4142793" y="3585873"/>
                <a:ext cx="159120" cy="26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C8F9884-F6DB-477B-8E40-1FC0B5CAF33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33793" y="3577233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8B0897-535F-4816-A50B-F644470A89DA}"/>
                    </a:ext>
                  </a:extLst>
                </p14:cNvPr>
                <p14:cNvContentPartPr/>
                <p14:nvPr/>
              </p14:nvContentPartPr>
              <p14:xfrm>
                <a:off x="4359873" y="3453753"/>
                <a:ext cx="200880" cy="173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8B0897-535F-4816-A50B-F644470A89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50873" y="3445113"/>
                  <a:ext cx="218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889453A-6E83-4002-9136-3F51C830FE5A}"/>
                    </a:ext>
                  </a:extLst>
                </p14:cNvPr>
                <p14:cNvContentPartPr/>
                <p14:nvPr/>
              </p14:nvContentPartPr>
              <p14:xfrm>
                <a:off x="4629513" y="3598113"/>
                <a:ext cx="9000" cy="84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889453A-6E83-4002-9136-3F51C830FE5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20873" y="3589113"/>
                  <a:ext cx="26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7AD1578-440C-463E-9793-B41466B2657E}"/>
                    </a:ext>
                  </a:extLst>
                </p14:cNvPr>
                <p14:cNvContentPartPr/>
                <p14:nvPr/>
              </p14:nvContentPartPr>
              <p14:xfrm>
                <a:off x="4722033" y="3422793"/>
                <a:ext cx="159120" cy="316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7AD1578-440C-463E-9793-B41466B2657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13033" y="3413793"/>
                  <a:ext cx="1767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D7E12AC-391F-4070-BB5D-4C266116A937}"/>
                    </a:ext>
                  </a:extLst>
                </p14:cNvPr>
                <p14:cNvContentPartPr/>
                <p14:nvPr/>
              </p14:nvContentPartPr>
              <p14:xfrm>
                <a:off x="5065113" y="3418473"/>
                <a:ext cx="107640" cy="261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D7E12AC-391F-4070-BB5D-4C266116A93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56473" y="3409473"/>
                  <a:ext cx="1252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BCE6E53-AB70-468C-AE6F-843A7BBF7DAE}"/>
                    </a:ext>
                  </a:extLst>
                </p14:cNvPr>
                <p14:cNvContentPartPr/>
                <p14:nvPr/>
              </p14:nvContentPartPr>
              <p14:xfrm>
                <a:off x="5292633" y="3437553"/>
                <a:ext cx="229320" cy="182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BCE6E53-AB70-468C-AE6F-843A7BBF7DA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83633" y="3428553"/>
                  <a:ext cx="246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3B94189-87E8-474C-A852-F051F0967C8D}"/>
                    </a:ext>
                  </a:extLst>
                </p14:cNvPr>
                <p14:cNvContentPartPr/>
                <p14:nvPr/>
              </p14:nvContentPartPr>
              <p14:xfrm>
                <a:off x="5555793" y="3549873"/>
                <a:ext cx="429840" cy="164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3B94189-87E8-474C-A852-F051F0967C8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47153" y="3541233"/>
                  <a:ext cx="447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E13936F-73F0-497C-81CA-BBE02ED00B96}"/>
                    </a:ext>
                  </a:extLst>
                </p14:cNvPr>
                <p14:cNvContentPartPr/>
                <p14:nvPr/>
              </p14:nvContentPartPr>
              <p14:xfrm>
                <a:off x="6057993" y="3482913"/>
                <a:ext cx="150840" cy="171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E13936F-73F0-497C-81CA-BBE02ED00B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49353" y="3474273"/>
                  <a:ext cx="168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8620528-5603-4802-954E-4D9710EA604C}"/>
                    </a:ext>
                  </a:extLst>
                </p14:cNvPr>
                <p14:cNvContentPartPr/>
                <p14:nvPr/>
              </p14:nvContentPartPr>
              <p14:xfrm>
                <a:off x="6287313" y="3612153"/>
                <a:ext cx="86400" cy="181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8620528-5603-4802-954E-4D9710EA60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78313" y="3603513"/>
                  <a:ext cx="104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A98CE2-3241-4A57-9CE5-83A6AABC1D53}"/>
                    </a:ext>
                  </a:extLst>
                </p14:cNvPr>
                <p14:cNvContentPartPr/>
                <p14:nvPr/>
              </p14:nvContentPartPr>
              <p14:xfrm>
                <a:off x="6432753" y="3530073"/>
                <a:ext cx="234000" cy="315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A98CE2-3241-4A57-9CE5-83A6AABC1D5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23753" y="3521073"/>
                  <a:ext cx="25164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11E1811-F387-4CC3-BCB1-87B0C248678E}"/>
              </a:ext>
            </a:extLst>
          </p:cNvPr>
          <p:cNvGrpSpPr/>
          <p:nvPr/>
        </p:nvGrpSpPr>
        <p:grpSpPr>
          <a:xfrm>
            <a:off x="10527393" y="2696313"/>
            <a:ext cx="508320" cy="534960"/>
            <a:chOff x="10527393" y="2696313"/>
            <a:chExt cx="50832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32777B3-1803-42B0-95E4-EDF0B95D3D9E}"/>
                    </a:ext>
                  </a:extLst>
                </p14:cNvPr>
                <p14:cNvContentPartPr/>
                <p14:nvPr/>
              </p14:nvContentPartPr>
              <p14:xfrm>
                <a:off x="10527393" y="2696313"/>
                <a:ext cx="227880" cy="456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32777B3-1803-42B0-95E4-EDF0B95D3D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18753" y="2687313"/>
                  <a:ext cx="2455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991563F-C3C1-4D42-A082-8ABE8B82DE2D}"/>
                    </a:ext>
                  </a:extLst>
                </p14:cNvPr>
                <p14:cNvContentPartPr/>
                <p14:nvPr/>
              </p14:nvContentPartPr>
              <p14:xfrm>
                <a:off x="10853913" y="2935353"/>
                <a:ext cx="181800" cy="295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991563F-C3C1-4D42-A082-8ABE8B82DE2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845273" y="2926713"/>
                  <a:ext cx="19944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AC7D1FE-C08A-442F-B385-C8543C9768BA}"/>
              </a:ext>
            </a:extLst>
          </p:cNvPr>
          <p:cNvGrpSpPr/>
          <p:nvPr/>
        </p:nvGrpSpPr>
        <p:grpSpPr>
          <a:xfrm>
            <a:off x="348753" y="4275633"/>
            <a:ext cx="263160" cy="266760"/>
            <a:chOff x="348753" y="4275633"/>
            <a:chExt cx="26316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39203B6-4DA7-4B4E-AC93-3C0723E401C3}"/>
                    </a:ext>
                  </a:extLst>
                </p14:cNvPr>
                <p14:cNvContentPartPr/>
                <p14:nvPr/>
              </p14:nvContentPartPr>
              <p14:xfrm>
                <a:off x="348753" y="4361313"/>
                <a:ext cx="263160" cy="57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39203B6-4DA7-4B4E-AC93-3C0723E401C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0113" y="4352673"/>
                  <a:ext cx="280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67CB8A7-73FF-4C4A-9FC3-686D364E7439}"/>
                    </a:ext>
                  </a:extLst>
                </p14:cNvPr>
                <p14:cNvContentPartPr/>
                <p14:nvPr/>
              </p14:nvContentPartPr>
              <p14:xfrm>
                <a:off x="515433" y="4275633"/>
                <a:ext cx="25560" cy="266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67CB8A7-73FF-4C4A-9FC3-686D364E743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6433" y="4266633"/>
                  <a:ext cx="432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CB8DA0D-580C-4EF6-81DF-C5355E0F0D38}"/>
              </a:ext>
            </a:extLst>
          </p:cNvPr>
          <p:cNvGrpSpPr/>
          <p:nvPr/>
        </p:nvGrpSpPr>
        <p:grpSpPr>
          <a:xfrm>
            <a:off x="1046433" y="4234953"/>
            <a:ext cx="2696040" cy="504720"/>
            <a:chOff x="1046433" y="4234953"/>
            <a:chExt cx="26960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1CBD1E9-CFFC-4705-AFD4-7687FB231043}"/>
                    </a:ext>
                  </a:extLst>
                </p14:cNvPr>
                <p14:cNvContentPartPr/>
                <p14:nvPr/>
              </p14:nvContentPartPr>
              <p14:xfrm>
                <a:off x="1046433" y="4234953"/>
                <a:ext cx="66600" cy="283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1CBD1E9-CFFC-4705-AFD4-7687FB23104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7433" y="4226313"/>
                  <a:ext cx="84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FA41C82-1CF1-4393-96B6-F2E78AE0EB15}"/>
                    </a:ext>
                  </a:extLst>
                </p14:cNvPr>
                <p14:cNvContentPartPr/>
                <p14:nvPr/>
              </p14:nvContentPartPr>
              <p14:xfrm>
                <a:off x="1239033" y="4292913"/>
                <a:ext cx="210240" cy="210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FA41C82-1CF1-4393-96B6-F2E78AE0EB1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30033" y="4284273"/>
                  <a:ext cx="227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EFB56F6-F29B-4784-BC49-6527CD8FA7CE}"/>
                    </a:ext>
                  </a:extLst>
                </p14:cNvPr>
                <p14:cNvContentPartPr/>
                <p14:nvPr/>
              </p14:nvContentPartPr>
              <p14:xfrm>
                <a:off x="1556913" y="4428993"/>
                <a:ext cx="103680" cy="20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EFB56F6-F29B-4784-BC49-6527CD8FA7C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48273" y="4419993"/>
                  <a:ext cx="121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9C29B71-207A-4A82-AD76-E0CF8F988F54}"/>
                    </a:ext>
                  </a:extLst>
                </p14:cNvPr>
                <p14:cNvContentPartPr/>
                <p14:nvPr/>
              </p14:nvContentPartPr>
              <p14:xfrm>
                <a:off x="1810353" y="4351593"/>
                <a:ext cx="229320" cy="187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9C29B71-207A-4A82-AD76-E0CF8F988F5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01353" y="4342593"/>
                  <a:ext cx="246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33B624-CEFC-45A8-B9C0-F1B4CA0E60C1}"/>
                    </a:ext>
                  </a:extLst>
                </p14:cNvPr>
                <p14:cNvContentPartPr/>
                <p14:nvPr/>
              </p14:nvContentPartPr>
              <p14:xfrm>
                <a:off x="2077833" y="4463913"/>
                <a:ext cx="94320" cy="81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33B624-CEFC-45A8-B9C0-F1B4CA0E60C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68833" y="4454913"/>
                  <a:ext cx="111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9EF72E5-6994-447D-93D9-E2AFDD0FD6BE}"/>
                    </a:ext>
                  </a:extLst>
                </p14:cNvPr>
                <p14:cNvContentPartPr/>
                <p14:nvPr/>
              </p14:nvContentPartPr>
              <p14:xfrm>
                <a:off x="2289873" y="4274193"/>
                <a:ext cx="337320" cy="359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9EF72E5-6994-447D-93D9-E2AFDD0FD6B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81233" y="4265193"/>
                  <a:ext cx="3549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0D0CBE3-8617-4A0E-9AB6-09ACE3BEE2E3}"/>
                    </a:ext>
                  </a:extLst>
                </p14:cNvPr>
                <p14:cNvContentPartPr/>
                <p14:nvPr/>
              </p14:nvContentPartPr>
              <p14:xfrm>
                <a:off x="2736633" y="4415313"/>
                <a:ext cx="153360" cy="185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0D0CBE3-8617-4A0E-9AB6-09ACE3BEE2E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27633" y="4406313"/>
                  <a:ext cx="171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B6B5C3C-C6DA-4311-A728-865E1F9FB25B}"/>
                    </a:ext>
                  </a:extLst>
                </p14:cNvPr>
                <p14:cNvContentPartPr/>
                <p14:nvPr/>
              </p14:nvContentPartPr>
              <p14:xfrm>
                <a:off x="2985033" y="4528353"/>
                <a:ext cx="112320" cy="25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B6B5C3C-C6DA-4311-A728-865E1F9FB25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76393" y="4519713"/>
                  <a:ext cx="129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E999091-3A72-4222-AEAC-1D690259EAEF}"/>
                    </a:ext>
                  </a:extLst>
                </p14:cNvPr>
                <p14:cNvContentPartPr/>
                <p14:nvPr/>
              </p14:nvContentPartPr>
              <p14:xfrm>
                <a:off x="3208593" y="4426113"/>
                <a:ext cx="207720" cy="189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E999091-3A72-4222-AEAC-1D690259EAE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99593" y="4417473"/>
                  <a:ext cx="225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43954E9-CA6F-43C0-A45E-5848A8E9AB82}"/>
                    </a:ext>
                  </a:extLst>
                </p14:cNvPr>
                <p14:cNvContentPartPr/>
                <p14:nvPr/>
              </p14:nvContentPartPr>
              <p14:xfrm>
                <a:off x="3455553" y="4390473"/>
                <a:ext cx="286920" cy="349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43954E9-CA6F-43C0-A45E-5848A8E9AB8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46553" y="4381833"/>
                  <a:ext cx="30456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70B6B79-46B9-4E48-9742-EA42ABD78A37}"/>
              </a:ext>
            </a:extLst>
          </p:cNvPr>
          <p:cNvGrpSpPr/>
          <p:nvPr/>
        </p:nvGrpSpPr>
        <p:grpSpPr>
          <a:xfrm>
            <a:off x="3865953" y="4323873"/>
            <a:ext cx="6610320" cy="448920"/>
            <a:chOff x="3865953" y="4323873"/>
            <a:chExt cx="661032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78A9C4B-8204-4CB6-B465-C24F5A933B17}"/>
                    </a:ext>
                  </a:extLst>
                </p14:cNvPr>
                <p14:cNvContentPartPr/>
                <p14:nvPr/>
              </p14:nvContentPartPr>
              <p14:xfrm>
                <a:off x="3865953" y="4481553"/>
                <a:ext cx="214920" cy="6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78A9C4B-8204-4CB6-B465-C24F5A933B1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56953" y="4472553"/>
                  <a:ext cx="232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FF9DFB0-B44B-4C60-9FA1-E4348AADA1CE}"/>
                    </a:ext>
                  </a:extLst>
                </p14:cNvPr>
                <p14:cNvContentPartPr/>
                <p14:nvPr/>
              </p14:nvContentPartPr>
              <p14:xfrm>
                <a:off x="4011753" y="4386513"/>
                <a:ext cx="45360" cy="264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FF9DFB0-B44B-4C60-9FA1-E4348AADA1C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03113" y="4377513"/>
                  <a:ext cx="63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BB9914C-827C-43B3-82F1-0AC26AA7A70E}"/>
                    </a:ext>
                  </a:extLst>
                </p14:cNvPr>
                <p14:cNvContentPartPr/>
                <p14:nvPr/>
              </p14:nvContentPartPr>
              <p14:xfrm>
                <a:off x="4281753" y="4323873"/>
                <a:ext cx="51480" cy="260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BB9914C-827C-43B3-82F1-0AC26AA7A70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72753" y="4314873"/>
                  <a:ext cx="69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13F0D65-6C9A-494B-97CC-819CAE761B6D}"/>
                    </a:ext>
                  </a:extLst>
                </p14:cNvPr>
                <p14:cNvContentPartPr/>
                <p14:nvPr/>
              </p14:nvContentPartPr>
              <p14:xfrm>
                <a:off x="4407753" y="4384353"/>
                <a:ext cx="170640" cy="199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13F0D65-6C9A-494B-97CC-819CAE761B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99113" y="4375353"/>
                  <a:ext cx="188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61207D6-F212-4352-8127-1A083DDE716F}"/>
                    </a:ext>
                  </a:extLst>
                </p14:cNvPr>
                <p14:cNvContentPartPr/>
                <p14:nvPr/>
              </p14:nvContentPartPr>
              <p14:xfrm>
                <a:off x="4650033" y="4496313"/>
                <a:ext cx="173880" cy="30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61207D6-F212-4352-8127-1A083DDE716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41393" y="4487673"/>
                  <a:ext cx="191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07437D-A028-4C65-A598-5C987DE37ADB}"/>
                    </a:ext>
                  </a:extLst>
                </p14:cNvPr>
                <p14:cNvContentPartPr/>
                <p14:nvPr/>
              </p14:nvContentPartPr>
              <p14:xfrm>
                <a:off x="5037393" y="4400913"/>
                <a:ext cx="191160" cy="185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07437D-A028-4C65-A598-5C987DE37AD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28753" y="4391913"/>
                  <a:ext cx="208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D8ED6EF-65E6-4599-BAF8-CAAF22194673}"/>
                    </a:ext>
                  </a:extLst>
                </p14:cNvPr>
                <p14:cNvContentPartPr/>
                <p14:nvPr/>
              </p14:nvContentPartPr>
              <p14:xfrm>
                <a:off x="5301993" y="4547793"/>
                <a:ext cx="192960" cy="128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D8ED6EF-65E6-4599-BAF8-CAAF221946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93353" y="4539153"/>
                  <a:ext cx="210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FC10D89-F8BA-4081-BE95-25B573883098}"/>
                    </a:ext>
                  </a:extLst>
                </p14:cNvPr>
                <p14:cNvContentPartPr/>
                <p14:nvPr/>
              </p14:nvContentPartPr>
              <p14:xfrm>
                <a:off x="5598633" y="4387593"/>
                <a:ext cx="137520" cy="385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FC10D89-F8BA-4081-BE95-25B57388309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89993" y="4378953"/>
                  <a:ext cx="1551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8B5BACE-1A95-4E91-832C-97F55252EDEF}"/>
                    </a:ext>
                  </a:extLst>
                </p14:cNvPr>
                <p14:cNvContentPartPr/>
                <p14:nvPr/>
              </p14:nvContentPartPr>
              <p14:xfrm>
                <a:off x="5957553" y="4407033"/>
                <a:ext cx="37440" cy="247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8B5BACE-1A95-4E91-832C-97F55252EDE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8913" y="4398033"/>
                  <a:ext cx="55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1C78B44-63C9-45D0-A110-B8960AA12C29}"/>
                    </a:ext>
                  </a:extLst>
                </p14:cNvPr>
                <p14:cNvContentPartPr/>
                <p14:nvPr/>
              </p14:nvContentPartPr>
              <p14:xfrm>
                <a:off x="6028833" y="4406313"/>
                <a:ext cx="185040" cy="223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1C78B44-63C9-45D0-A110-B8960AA12C2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19833" y="4397673"/>
                  <a:ext cx="202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E6386B8-E5E5-4FC2-933F-3C25068FD74B}"/>
                    </a:ext>
                  </a:extLst>
                </p14:cNvPr>
                <p14:cNvContentPartPr/>
                <p14:nvPr/>
              </p14:nvContentPartPr>
              <p14:xfrm>
                <a:off x="6288393" y="4584513"/>
                <a:ext cx="149400" cy="2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E6386B8-E5E5-4FC2-933F-3C25068FD74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79393" y="4575513"/>
                  <a:ext cx="167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6886BF0-6837-408A-AB4B-8C2246DB381E}"/>
                    </a:ext>
                  </a:extLst>
                </p14:cNvPr>
                <p14:cNvContentPartPr/>
                <p14:nvPr/>
              </p14:nvContentPartPr>
              <p14:xfrm>
                <a:off x="6478473" y="4440873"/>
                <a:ext cx="194400" cy="192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6886BF0-6837-408A-AB4B-8C2246DB381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69473" y="4432233"/>
                  <a:ext cx="212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713628-7DC4-4013-8727-1E737AADC07F}"/>
                    </a:ext>
                  </a:extLst>
                </p14:cNvPr>
                <p14:cNvContentPartPr/>
                <p14:nvPr/>
              </p14:nvContentPartPr>
              <p14:xfrm>
                <a:off x="6723993" y="4355193"/>
                <a:ext cx="336240" cy="291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713628-7DC4-4013-8727-1E737AADC07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14993" y="4346193"/>
                  <a:ext cx="353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F2D0A54-1C51-41E3-AE1D-769E2899B062}"/>
                    </a:ext>
                  </a:extLst>
                </p14:cNvPr>
                <p14:cNvContentPartPr/>
                <p14:nvPr/>
              </p14:nvContentPartPr>
              <p14:xfrm>
                <a:off x="7285593" y="4551753"/>
                <a:ext cx="267120" cy="39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F2D0A54-1C51-41E3-AE1D-769E2899B06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76953" y="4543113"/>
                  <a:ext cx="284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030FCA3-6CB0-404E-8972-C024F43F251E}"/>
                    </a:ext>
                  </a:extLst>
                </p14:cNvPr>
                <p14:cNvContentPartPr/>
                <p14:nvPr/>
              </p14:nvContentPartPr>
              <p14:xfrm>
                <a:off x="7391433" y="4442313"/>
                <a:ext cx="95040" cy="261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030FCA3-6CB0-404E-8972-C024F43F251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82793" y="4433673"/>
                  <a:ext cx="112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C654075-1104-4C67-B759-7AA5163E8708}"/>
                    </a:ext>
                  </a:extLst>
                </p14:cNvPr>
                <p14:cNvContentPartPr/>
                <p14:nvPr/>
              </p14:nvContentPartPr>
              <p14:xfrm>
                <a:off x="7732353" y="4409193"/>
                <a:ext cx="114120" cy="309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C654075-1104-4C67-B759-7AA5163E870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23353" y="4400193"/>
                  <a:ext cx="131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528AE21-7828-4884-9C51-C5E0492BD90A}"/>
                    </a:ext>
                  </a:extLst>
                </p14:cNvPr>
                <p14:cNvContentPartPr/>
                <p14:nvPr/>
              </p14:nvContentPartPr>
              <p14:xfrm>
                <a:off x="7897233" y="4452393"/>
                <a:ext cx="184320" cy="239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528AE21-7828-4884-9C51-C5E0492BD90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88233" y="4443393"/>
                  <a:ext cx="201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4BF8022-C905-4333-9934-EDD1FF210A23}"/>
                    </a:ext>
                  </a:extLst>
                </p14:cNvPr>
                <p14:cNvContentPartPr/>
                <p14:nvPr/>
              </p14:nvContentPartPr>
              <p14:xfrm>
                <a:off x="8155353" y="4597113"/>
                <a:ext cx="146520" cy="28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4BF8022-C905-4333-9934-EDD1FF210A2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46353" y="4588473"/>
                  <a:ext cx="164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C1589DA-8816-4E3D-8DF9-D57DA6AF9BED}"/>
                    </a:ext>
                  </a:extLst>
                </p14:cNvPr>
                <p14:cNvContentPartPr/>
                <p14:nvPr/>
              </p14:nvContentPartPr>
              <p14:xfrm>
                <a:off x="8377833" y="4426473"/>
                <a:ext cx="150840" cy="188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C1589DA-8816-4E3D-8DF9-D57DA6AF9BE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68833" y="4417833"/>
                  <a:ext cx="168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C2FB146-8E32-4756-A096-B06B1B4DB4A2}"/>
                    </a:ext>
                  </a:extLst>
                </p14:cNvPr>
                <p14:cNvContentPartPr/>
                <p14:nvPr/>
              </p14:nvContentPartPr>
              <p14:xfrm>
                <a:off x="8582313" y="4544913"/>
                <a:ext cx="172800" cy="166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C2FB146-8E32-4756-A096-B06B1B4DB4A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573673" y="4536273"/>
                  <a:ext cx="190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3D5E028-4E09-4632-8033-7C82A112DB8B}"/>
                    </a:ext>
                  </a:extLst>
                </p14:cNvPr>
                <p14:cNvContentPartPr/>
                <p14:nvPr/>
              </p14:nvContentPartPr>
              <p14:xfrm>
                <a:off x="8912073" y="4385793"/>
                <a:ext cx="151920" cy="380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3D5E028-4E09-4632-8033-7C82A112DB8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03073" y="4376793"/>
                  <a:ext cx="1695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9F7136E-A2D1-4772-BE42-2442D3E08A35}"/>
                    </a:ext>
                  </a:extLst>
                </p14:cNvPr>
                <p14:cNvContentPartPr/>
                <p14:nvPr/>
              </p14:nvContentPartPr>
              <p14:xfrm>
                <a:off x="9176313" y="4435473"/>
                <a:ext cx="64440" cy="223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9F7136E-A2D1-4772-BE42-2442D3E08A3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167673" y="4426473"/>
                  <a:ext cx="82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4F70690-CF16-404B-853C-0AE01BB12300}"/>
                    </a:ext>
                  </a:extLst>
                </p14:cNvPr>
                <p14:cNvContentPartPr/>
                <p14:nvPr/>
              </p14:nvContentPartPr>
              <p14:xfrm>
                <a:off x="9344433" y="4448793"/>
                <a:ext cx="240480" cy="219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4F70690-CF16-404B-853C-0AE01BB1230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335793" y="4439793"/>
                  <a:ext cx="258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04F58AC-9FC8-4A65-AC85-66CE25B7470B}"/>
                    </a:ext>
                  </a:extLst>
                </p14:cNvPr>
                <p14:cNvContentPartPr/>
                <p14:nvPr/>
              </p14:nvContentPartPr>
              <p14:xfrm>
                <a:off x="9652953" y="4593873"/>
                <a:ext cx="120240" cy="144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04F58AC-9FC8-4A65-AC85-66CE25B7470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644313" y="4584873"/>
                  <a:ext cx="137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5B242B2-96DD-4118-B0D6-56BE32011CC2}"/>
                    </a:ext>
                  </a:extLst>
                </p14:cNvPr>
                <p14:cNvContentPartPr/>
                <p14:nvPr/>
              </p14:nvContentPartPr>
              <p14:xfrm>
                <a:off x="9859593" y="4441593"/>
                <a:ext cx="237240" cy="175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5B242B2-96DD-4118-B0D6-56BE32011CC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850953" y="4432593"/>
                  <a:ext cx="254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F28AA8C-AB48-47DB-8563-6A5CBE5A8D67}"/>
                    </a:ext>
                  </a:extLst>
                </p14:cNvPr>
                <p14:cNvContentPartPr/>
                <p14:nvPr/>
              </p14:nvContentPartPr>
              <p14:xfrm>
                <a:off x="10184673" y="4423233"/>
                <a:ext cx="291600" cy="330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F28AA8C-AB48-47DB-8563-6A5CBE5A8D6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76033" y="4414593"/>
                  <a:ext cx="309240" cy="34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DE81626-101D-471D-A667-19BFF35E8C9B}"/>
                  </a:ext>
                </a:extLst>
              </p14:cNvPr>
              <p14:cNvContentPartPr/>
              <p14:nvPr/>
            </p14:nvContentPartPr>
            <p14:xfrm>
              <a:off x="1362873" y="4900953"/>
              <a:ext cx="1499760" cy="6192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DE81626-101D-471D-A667-19BFF35E8C9B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353873" y="4891953"/>
                <a:ext cx="15174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ABC93BB-D7B2-4EE3-B152-8128DB681760}"/>
                  </a:ext>
                </a:extLst>
              </p14:cNvPr>
              <p14:cNvContentPartPr/>
              <p14:nvPr/>
            </p14:nvContentPartPr>
            <p14:xfrm>
              <a:off x="4309113" y="4892673"/>
              <a:ext cx="1479960" cy="313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ABC93BB-D7B2-4EE3-B152-8128DB681760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300473" y="4884033"/>
                <a:ext cx="1497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42745F1-F093-4CBD-A721-368BC9540C0F}"/>
                  </a:ext>
                </a:extLst>
              </p14:cNvPr>
              <p14:cNvContentPartPr/>
              <p14:nvPr/>
            </p14:nvContentPartPr>
            <p14:xfrm>
              <a:off x="6408993" y="4943793"/>
              <a:ext cx="1723680" cy="428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42745F1-F093-4CBD-A721-368BC9540C0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400353" y="4935153"/>
                <a:ext cx="174132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F14D4DD-DB06-40E5-AD2F-DB82DFBDFC38}"/>
              </a:ext>
            </a:extLst>
          </p:cNvPr>
          <p:cNvGrpSpPr/>
          <p:nvPr/>
        </p:nvGrpSpPr>
        <p:grpSpPr>
          <a:xfrm>
            <a:off x="1942833" y="5339433"/>
            <a:ext cx="1396080" cy="396360"/>
            <a:chOff x="1942833" y="5339433"/>
            <a:chExt cx="139608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8CCF421-C94C-4FDB-B7EE-037216153EED}"/>
                    </a:ext>
                  </a:extLst>
                </p14:cNvPr>
                <p14:cNvContentPartPr/>
                <p14:nvPr/>
              </p14:nvContentPartPr>
              <p14:xfrm>
                <a:off x="1942833" y="5339433"/>
                <a:ext cx="83880" cy="228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8CCF421-C94C-4FDB-B7EE-037216153EE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33833" y="5330433"/>
                  <a:ext cx="101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6220590-B2FC-4856-92A1-0E139EECA5D0}"/>
                    </a:ext>
                  </a:extLst>
                </p14:cNvPr>
                <p14:cNvContentPartPr/>
                <p14:nvPr/>
              </p14:nvContentPartPr>
              <p14:xfrm>
                <a:off x="2136873" y="5348073"/>
                <a:ext cx="244800" cy="167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6220590-B2FC-4856-92A1-0E139EECA5D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128233" y="5339073"/>
                  <a:ext cx="262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DD3AF5D-B2FE-4F1D-846F-A29504A16B68}"/>
                    </a:ext>
                  </a:extLst>
                </p14:cNvPr>
                <p14:cNvContentPartPr/>
                <p14:nvPr/>
              </p14:nvContentPartPr>
              <p14:xfrm>
                <a:off x="2346393" y="5432313"/>
                <a:ext cx="163440" cy="194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DD3AF5D-B2FE-4F1D-846F-A29504A16B6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337393" y="5423313"/>
                  <a:ext cx="181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DC16E73-7451-4A2A-A0A5-4CC9A3FAB8CA}"/>
                    </a:ext>
                  </a:extLst>
                </p14:cNvPr>
                <p14:cNvContentPartPr/>
                <p14:nvPr/>
              </p14:nvContentPartPr>
              <p14:xfrm>
                <a:off x="2627553" y="5437353"/>
                <a:ext cx="200880" cy="26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DC16E73-7451-4A2A-A0A5-4CC9A3FAB8C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18913" y="5428713"/>
                  <a:ext cx="218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4E11B1-7FE3-4A31-9156-763AC8C7DC04}"/>
                    </a:ext>
                  </a:extLst>
                </p14:cNvPr>
                <p14:cNvContentPartPr/>
                <p14:nvPr/>
              </p14:nvContentPartPr>
              <p14:xfrm>
                <a:off x="2866953" y="5350593"/>
                <a:ext cx="156600" cy="147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4E11B1-7FE3-4A31-9156-763AC8C7DC0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57953" y="5341953"/>
                  <a:ext cx="174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BED736C-4442-4D7B-8158-0A177B652D00}"/>
                    </a:ext>
                  </a:extLst>
                </p14:cNvPr>
                <p14:cNvContentPartPr/>
                <p14:nvPr/>
              </p14:nvContentPartPr>
              <p14:xfrm>
                <a:off x="2322273" y="5627793"/>
                <a:ext cx="156600" cy="1080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BED736C-4442-4D7B-8158-0A177B652D0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313633" y="5618793"/>
                  <a:ext cx="174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D1DA24D-3330-4C48-A6F1-DE17887B1B60}"/>
                    </a:ext>
                  </a:extLst>
                </p14:cNvPr>
                <p14:cNvContentPartPr/>
                <p14:nvPr/>
              </p14:nvContentPartPr>
              <p14:xfrm>
                <a:off x="3079713" y="5511873"/>
                <a:ext cx="86760" cy="93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D1DA24D-3330-4C48-A6F1-DE17887B1B6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071073" y="5503233"/>
                  <a:ext cx="104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5CF1507-48FE-4C9A-B304-D99B3819750A}"/>
                    </a:ext>
                  </a:extLst>
                </p14:cNvPr>
                <p14:cNvContentPartPr/>
                <p14:nvPr/>
              </p14:nvContentPartPr>
              <p14:xfrm>
                <a:off x="3221913" y="5347353"/>
                <a:ext cx="117000" cy="355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CF1507-48FE-4C9A-B304-D99B3819750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12913" y="5338353"/>
                  <a:ext cx="13464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FBF7EC7-A1F9-4356-A5C2-818FD8C2F26C}"/>
              </a:ext>
            </a:extLst>
          </p:cNvPr>
          <p:cNvGrpSpPr/>
          <p:nvPr/>
        </p:nvGrpSpPr>
        <p:grpSpPr>
          <a:xfrm>
            <a:off x="3685953" y="5335113"/>
            <a:ext cx="1244880" cy="281160"/>
            <a:chOff x="3685953" y="5335113"/>
            <a:chExt cx="124488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E498F81-6243-4524-B7C4-511ACEC9CF54}"/>
                    </a:ext>
                  </a:extLst>
                </p14:cNvPr>
                <p14:cNvContentPartPr/>
                <p14:nvPr/>
              </p14:nvContentPartPr>
              <p14:xfrm>
                <a:off x="3685953" y="5335113"/>
                <a:ext cx="55440" cy="252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E498F81-6243-4524-B7C4-511ACEC9CF5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676953" y="5326473"/>
                  <a:ext cx="73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C0B16BB-F898-4284-966C-20B18123D7E6}"/>
                    </a:ext>
                  </a:extLst>
                </p14:cNvPr>
                <p14:cNvContentPartPr/>
                <p14:nvPr/>
              </p14:nvContentPartPr>
              <p14:xfrm>
                <a:off x="3786753" y="5344473"/>
                <a:ext cx="185040" cy="171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C0B16BB-F898-4284-966C-20B18123D7E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778113" y="5335833"/>
                  <a:ext cx="202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6B88BD8-80D8-482E-A9A2-D1EFC67D6774}"/>
                    </a:ext>
                  </a:extLst>
                </p14:cNvPr>
                <p14:cNvContentPartPr/>
                <p14:nvPr/>
              </p14:nvContentPartPr>
              <p14:xfrm>
                <a:off x="4025073" y="5456073"/>
                <a:ext cx="90000" cy="160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6B88BD8-80D8-482E-A9A2-D1EFC67D677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016433" y="5447073"/>
                  <a:ext cx="107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EE1CFB0-EBB1-4ED5-BD84-7781B1ED6A69}"/>
                    </a:ext>
                  </a:extLst>
                </p14:cNvPr>
                <p14:cNvContentPartPr/>
                <p14:nvPr/>
              </p14:nvContentPartPr>
              <p14:xfrm>
                <a:off x="4224873" y="5470113"/>
                <a:ext cx="136800" cy="11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EE1CFB0-EBB1-4ED5-BD84-7781B1ED6A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15873" y="5461113"/>
                  <a:ext cx="154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6DDCE4A-F4D4-4E14-AE04-02C2B3FDDDC8}"/>
                    </a:ext>
                  </a:extLst>
                </p14:cNvPr>
                <p14:cNvContentPartPr/>
                <p14:nvPr/>
              </p14:nvContentPartPr>
              <p14:xfrm>
                <a:off x="4424313" y="5389833"/>
                <a:ext cx="185760" cy="129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6DDCE4A-F4D4-4E14-AE04-02C2B3FDDDC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415673" y="5380833"/>
                  <a:ext cx="203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C5129BF-A958-4B80-8FB9-68DB7996F1C3}"/>
                    </a:ext>
                  </a:extLst>
                </p14:cNvPr>
                <p14:cNvContentPartPr/>
                <p14:nvPr/>
              </p14:nvContentPartPr>
              <p14:xfrm>
                <a:off x="4671633" y="5354913"/>
                <a:ext cx="259200" cy="2325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C5129BF-A958-4B80-8FB9-68DB7996F1C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662633" y="5346273"/>
                  <a:ext cx="27684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69EAC56-FC74-40E9-9F37-CBC5B349D454}"/>
              </a:ext>
            </a:extLst>
          </p:cNvPr>
          <p:cNvGrpSpPr/>
          <p:nvPr/>
        </p:nvGrpSpPr>
        <p:grpSpPr>
          <a:xfrm>
            <a:off x="5239713" y="5310993"/>
            <a:ext cx="1668240" cy="388800"/>
            <a:chOff x="5239713" y="5310993"/>
            <a:chExt cx="166824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9C6B725-CB90-4D12-8B8F-5790A54E0295}"/>
                    </a:ext>
                  </a:extLst>
                </p14:cNvPr>
                <p14:cNvContentPartPr/>
                <p14:nvPr/>
              </p14:nvContentPartPr>
              <p14:xfrm>
                <a:off x="5239713" y="5310993"/>
                <a:ext cx="81000" cy="293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9C6B725-CB90-4D12-8B8F-5790A54E02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230713" y="5301993"/>
                  <a:ext cx="98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21E9902-5AF3-4842-B518-778083E08592}"/>
                    </a:ext>
                  </a:extLst>
                </p14:cNvPr>
                <p14:cNvContentPartPr/>
                <p14:nvPr/>
              </p14:nvContentPartPr>
              <p14:xfrm>
                <a:off x="5421873" y="5353473"/>
                <a:ext cx="222120" cy="188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21E9902-5AF3-4842-B518-778083E0859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13233" y="5344473"/>
                  <a:ext cx="239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A9E4D07-FA45-4B3F-8441-4E87A843EC0A}"/>
                    </a:ext>
                  </a:extLst>
                </p14:cNvPr>
                <p14:cNvContentPartPr/>
                <p14:nvPr/>
              </p14:nvContentPartPr>
              <p14:xfrm>
                <a:off x="5649753" y="5479833"/>
                <a:ext cx="130680" cy="219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A9E4D07-FA45-4B3F-8441-4E87A843EC0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640753" y="5471193"/>
                  <a:ext cx="148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6E5026D-596E-455A-BA81-C6D86142150D}"/>
                    </a:ext>
                  </a:extLst>
                </p14:cNvPr>
                <p14:cNvContentPartPr/>
                <p14:nvPr/>
              </p14:nvContentPartPr>
              <p14:xfrm>
                <a:off x="5927673" y="5478753"/>
                <a:ext cx="126720" cy="18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6E5026D-596E-455A-BA81-C6D86142150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919033" y="5469753"/>
                  <a:ext cx="144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2825248-F075-4AF1-9578-5E9E76F9F69F}"/>
                    </a:ext>
                  </a:extLst>
                </p14:cNvPr>
                <p14:cNvContentPartPr/>
                <p14:nvPr/>
              </p14:nvContentPartPr>
              <p14:xfrm>
                <a:off x="6136833" y="5384793"/>
                <a:ext cx="196200" cy="143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2825248-F075-4AF1-9578-5E9E76F9F6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127833" y="5376153"/>
                  <a:ext cx="213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5493CDA-CB83-449C-BA63-727BEE26F7FB}"/>
                    </a:ext>
                  </a:extLst>
                </p14:cNvPr>
                <p14:cNvContentPartPr/>
                <p14:nvPr/>
              </p14:nvContentPartPr>
              <p14:xfrm>
                <a:off x="6387753" y="5492073"/>
                <a:ext cx="156600" cy="1281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5493CDA-CB83-449C-BA63-727BEE26F7F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378753" y="5483073"/>
                  <a:ext cx="174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52D826E-4C73-4A25-8389-911F5A12FBC2}"/>
                    </a:ext>
                  </a:extLst>
                </p14:cNvPr>
                <p14:cNvContentPartPr/>
                <p14:nvPr/>
              </p14:nvContentPartPr>
              <p14:xfrm>
                <a:off x="6758553" y="5313873"/>
                <a:ext cx="149400" cy="371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52D826E-4C73-4A25-8389-911F5A12FBC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749913" y="5304873"/>
                  <a:ext cx="167040" cy="38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4D2507B-CB2A-4BE9-A121-7F515A505B16}"/>
                  </a:ext>
                </a:extLst>
              </p14:cNvPr>
              <p14:cNvContentPartPr/>
              <p14:nvPr/>
            </p14:nvContentPartPr>
            <p14:xfrm>
              <a:off x="10863273" y="4818153"/>
              <a:ext cx="24840" cy="702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4D2507B-CB2A-4BE9-A121-7F515A505B16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854633" y="4809153"/>
                <a:ext cx="4248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97832E2-E147-4683-A5C7-2921715675AB}"/>
              </a:ext>
            </a:extLst>
          </p:cNvPr>
          <p:cNvGrpSpPr/>
          <p:nvPr/>
        </p:nvGrpSpPr>
        <p:grpSpPr>
          <a:xfrm>
            <a:off x="11077833" y="4737873"/>
            <a:ext cx="398160" cy="360720"/>
            <a:chOff x="11077833" y="4737873"/>
            <a:chExt cx="39816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8FD4E23-C6BB-41B0-8C0E-867EB81BC45C}"/>
                    </a:ext>
                  </a:extLst>
                </p14:cNvPr>
                <p14:cNvContentPartPr/>
                <p14:nvPr/>
              </p14:nvContentPartPr>
              <p14:xfrm>
                <a:off x="11077833" y="4737873"/>
                <a:ext cx="187920" cy="322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8FD4E23-C6BB-41B0-8C0E-867EB81BC45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069193" y="4729233"/>
                  <a:ext cx="205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4AB6CE3-CD03-45A9-86CC-FDBCB8249134}"/>
                    </a:ext>
                  </a:extLst>
                </p14:cNvPr>
                <p14:cNvContentPartPr/>
                <p14:nvPr/>
              </p14:nvContentPartPr>
              <p14:xfrm>
                <a:off x="11303913" y="4880073"/>
                <a:ext cx="172080" cy="218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4AB6CE3-CD03-45A9-86CC-FDBCB824913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94913" y="4871433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13C10D0-0452-4854-859B-6C8EABB131D5}"/>
                  </a:ext>
                </a:extLst>
              </p14:cNvPr>
              <p14:cNvContentPartPr/>
              <p14:nvPr/>
            </p14:nvContentPartPr>
            <p14:xfrm>
              <a:off x="8210433" y="5991393"/>
              <a:ext cx="276480" cy="324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13C10D0-0452-4854-859B-6C8EABB131D5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8201793" y="5982393"/>
                <a:ext cx="2941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2754A59-A10B-4D3E-B4E4-A5347AE14171}"/>
                  </a:ext>
                </a:extLst>
              </p14:cNvPr>
              <p14:cNvContentPartPr/>
              <p14:nvPr/>
            </p14:nvContentPartPr>
            <p14:xfrm>
              <a:off x="8767713" y="5717073"/>
              <a:ext cx="11520" cy="25920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2754A59-A10B-4D3E-B4E4-A5347AE14171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758713" y="5708433"/>
                <a:ext cx="291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FC327DF-7A30-45B5-8C3E-85D72EE81DC3}"/>
                  </a:ext>
                </a:extLst>
              </p14:cNvPr>
              <p14:cNvContentPartPr/>
              <p14:nvPr/>
            </p14:nvContentPartPr>
            <p14:xfrm>
              <a:off x="8766273" y="5861433"/>
              <a:ext cx="195840" cy="1098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FC327DF-7A30-45B5-8C3E-85D72EE81DC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8757273" y="5852433"/>
                <a:ext cx="213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7D2F144-A081-40C4-9BBC-E90C5DAB6A4C}"/>
                  </a:ext>
                </a:extLst>
              </p14:cNvPr>
              <p14:cNvContentPartPr/>
              <p14:nvPr/>
            </p14:nvContentPartPr>
            <p14:xfrm>
              <a:off x="8781393" y="5713473"/>
              <a:ext cx="234360" cy="770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7D2F144-A081-40C4-9BBC-E90C5DAB6A4C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8772753" y="5704833"/>
                <a:ext cx="2520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9C960B1-55DB-4F82-B69E-8F2EE37452C5}"/>
                  </a:ext>
                </a:extLst>
              </p14:cNvPr>
              <p14:cNvContentPartPr/>
              <p14:nvPr/>
            </p14:nvContentPartPr>
            <p14:xfrm>
              <a:off x="8716953" y="5952873"/>
              <a:ext cx="300240" cy="1627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9C960B1-55DB-4F82-B69E-8F2EE37452C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8708313" y="5944233"/>
                <a:ext cx="3178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ACE462D-30BD-4359-A1FE-50A2EEC4CAE3}"/>
                  </a:ext>
                </a:extLst>
              </p14:cNvPr>
              <p14:cNvContentPartPr/>
              <p14:nvPr/>
            </p14:nvContentPartPr>
            <p14:xfrm>
              <a:off x="8521113" y="5507553"/>
              <a:ext cx="805680" cy="8013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ACE462D-30BD-4359-A1FE-50A2EEC4CAE3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512473" y="5498913"/>
                <a:ext cx="823320" cy="8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423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D4DDE3-AF89-4438-8E71-7C85C192C61F}"/>
                  </a:ext>
                </a:extLst>
              </p14:cNvPr>
              <p14:cNvContentPartPr/>
              <p14:nvPr/>
            </p14:nvContentPartPr>
            <p14:xfrm>
              <a:off x="1023393" y="309513"/>
              <a:ext cx="291600" cy="288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D4DDE3-AF89-4438-8E71-7C85C192C6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753" y="300513"/>
                <a:ext cx="3092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E6BDEE-1293-4E53-962F-BEE6422BFECF}"/>
                  </a:ext>
                </a:extLst>
              </p14:cNvPr>
              <p14:cNvContentPartPr/>
              <p14:nvPr/>
            </p14:nvContentPartPr>
            <p14:xfrm>
              <a:off x="1432353" y="481233"/>
              <a:ext cx="163800" cy="17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E6BDEE-1293-4E53-962F-BEE6422BFE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3353" y="472233"/>
                <a:ext cx="1814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35FD06-32F8-45E8-AE21-6C4D2CBA9A83}"/>
                  </a:ext>
                </a:extLst>
              </p14:cNvPr>
              <p14:cNvContentPartPr/>
              <p14:nvPr/>
            </p14:nvContentPartPr>
            <p14:xfrm>
              <a:off x="1726473" y="382233"/>
              <a:ext cx="185760" cy="165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35FD06-32F8-45E8-AE21-6C4D2CBA9A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7833" y="373233"/>
                <a:ext cx="2034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048A01-F015-4EDC-8CA8-768DBD5F16DC}"/>
                  </a:ext>
                </a:extLst>
              </p14:cNvPr>
              <p14:cNvContentPartPr/>
              <p14:nvPr/>
            </p14:nvContentPartPr>
            <p14:xfrm>
              <a:off x="1969113" y="471873"/>
              <a:ext cx="82080" cy="8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048A01-F015-4EDC-8CA8-768DBD5F16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0473" y="463233"/>
                <a:ext cx="9972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68525AA-8631-4C30-9B00-4BE871285520}"/>
              </a:ext>
            </a:extLst>
          </p:cNvPr>
          <p:cNvGrpSpPr/>
          <p:nvPr/>
        </p:nvGrpSpPr>
        <p:grpSpPr>
          <a:xfrm>
            <a:off x="3480033" y="371073"/>
            <a:ext cx="1352160" cy="355320"/>
            <a:chOff x="3480033" y="371073"/>
            <a:chExt cx="135216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073AD8-1C1D-44A0-8C32-DE60A8D42A9B}"/>
                    </a:ext>
                  </a:extLst>
                </p14:cNvPr>
                <p14:cNvContentPartPr/>
                <p14:nvPr/>
              </p14:nvContentPartPr>
              <p14:xfrm>
                <a:off x="3480033" y="371073"/>
                <a:ext cx="267840" cy="224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073AD8-1C1D-44A0-8C32-DE60A8D42A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71033" y="362433"/>
                  <a:ext cx="285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901432-2980-43A1-A82C-EC8D89749B86}"/>
                    </a:ext>
                  </a:extLst>
                </p14:cNvPr>
                <p14:cNvContentPartPr/>
                <p14:nvPr/>
              </p14:nvContentPartPr>
              <p14:xfrm>
                <a:off x="3742473" y="517593"/>
                <a:ext cx="148320" cy="208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901432-2980-43A1-A82C-EC8D89749B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33473" y="508953"/>
                  <a:ext cx="165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FFF779-56C8-4520-9DB3-D4D2F60DEBFC}"/>
                    </a:ext>
                  </a:extLst>
                </p14:cNvPr>
                <p14:cNvContentPartPr/>
                <p14:nvPr/>
              </p14:nvContentPartPr>
              <p14:xfrm>
                <a:off x="3985833" y="563673"/>
                <a:ext cx="122400" cy="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FFF779-56C8-4520-9DB3-D4D2F60DEB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6833" y="554673"/>
                  <a:ext cx="140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6BEC32-415F-469A-B247-247F991F47B2}"/>
                    </a:ext>
                  </a:extLst>
                </p14:cNvPr>
                <p14:cNvContentPartPr/>
                <p14:nvPr/>
              </p14:nvContentPartPr>
              <p14:xfrm>
                <a:off x="4271313" y="420393"/>
                <a:ext cx="192240" cy="179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6BEC32-415F-469A-B247-247F991F47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62673" y="411753"/>
                  <a:ext cx="209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405B784-87D7-44ED-93BB-9FAD8A0BE5AD}"/>
                    </a:ext>
                  </a:extLst>
                </p14:cNvPr>
                <p14:cNvContentPartPr/>
                <p14:nvPr/>
              </p14:nvContentPartPr>
              <p14:xfrm>
                <a:off x="4530153" y="510753"/>
                <a:ext cx="73080" cy="119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405B784-87D7-44ED-93BB-9FAD8A0BE5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21513" y="502113"/>
                  <a:ext cx="90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64F510-937B-4C2B-8CA8-1E87A363B229}"/>
                    </a:ext>
                  </a:extLst>
                </p14:cNvPr>
                <p14:cNvContentPartPr/>
                <p14:nvPr/>
              </p14:nvContentPartPr>
              <p14:xfrm>
                <a:off x="4684953" y="522273"/>
                <a:ext cx="147240" cy="102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64F510-937B-4C2B-8CA8-1E87A363B2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75953" y="513633"/>
                  <a:ext cx="16488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2EE8D1-90E2-4E7F-B017-911245A144EB}"/>
              </a:ext>
            </a:extLst>
          </p:cNvPr>
          <p:cNvGrpSpPr/>
          <p:nvPr/>
        </p:nvGrpSpPr>
        <p:grpSpPr>
          <a:xfrm>
            <a:off x="5072313" y="357753"/>
            <a:ext cx="643680" cy="401400"/>
            <a:chOff x="5072313" y="357753"/>
            <a:chExt cx="64368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24DF074-9A2B-44C7-8B71-B779DBDAEE6C}"/>
                    </a:ext>
                  </a:extLst>
                </p14:cNvPr>
                <p14:cNvContentPartPr/>
                <p14:nvPr/>
              </p14:nvContentPartPr>
              <p14:xfrm>
                <a:off x="5072313" y="357753"/>
                <a:ext cx="202320" cy="212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24DF074-9A2B-44C7-8B71-B779DBDAEE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63313" y="349113"/>
                  <a:ext cx="219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3B63FB7-0027-42F1-A305-97EEF5DF5BCF}"/>
                    </a:ext>
                  </a:extLst>
                </p14:cNvPr>
                <p14:cNvContentPartPr/>
                <p14:nvPr/>
              </p14:nvContentPartPr>
              <p14:xfrm>
                <a:off x="5387313" y="377913"/>
                <a:ext cx="259200" cy="245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3B63FB7-0027-42F1-A305-97EEF5DF5B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78313" y="369273"/>
                  <a:ext cx="276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3902D8-F7A0-422E-B4B3-DEB56C39A7ED}"/>
                    </a:ext>
                  </a:extLst>
                </p14:cNvPr>
                <p14:cNvContentPartPr/>
                <p14:nvPr/>
              </p14:nvContentPartPr>
              <p14:xfrm>
                <a:off x="5663433" y="677073"/>
                <a:ext cx="52560" cy="82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3902D8-F7A0-422E-B4B3-DEB56C39A7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54433" y="668433"/>
                  <a:ext cx="702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1FCF4B-5DD9-4AE0-B670-6F30952B4A84}"/>
              </a:ext>
            </a:extLst>
          </p:cNvPr>
          <p:cNvGrpSpPr/>
          <p:nvPr/>
        </p:nvGrpSpPr>
        <p:grpSpPr>
          <a:xfrm>
            <a:off x="6433473" y="405993"/>
            <a:ext cx="2129400" cy="340560"/>
            <a:chOff x="6433473" y="405993"/>
            <a:chExt cx="212940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EA0CBC-57C3-4BD0-8CAC-D71148B5AEEF}"/>
                    </a:ext>
                  </a:extLst>
                </p14:cNvPr>
                <p14:cNvContentPartPr/>
                <p14:nvPr/>
              </p14:nvContentPartPr>
              <p14:xfrm>
                <a:off x="6433473" y="405993"/>
                <a:ext cx="222840" cy="231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EA0CBC-57C3-4BD0-8CAC-D71148B5AE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24833" y="397353"/>
                  <a:ext cx="240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C0150F-C3D1-48DD-87AD-B86359FAD1AC}"/>
                    </a:ext>
                  </a:extLst>
                </p14:cNvPr>
                <p14:cNvContentPartPr/>
                <p14:nvPr/>
              </p14:nvContentPartPr>
              <p14:xfrm>
                <a:off x="6678273" y="521553"/>
                <a:ext cx="140760" cy="225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C0150F-C3D1-48DD-87AD-B86359FAD1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69273" y="512553"/>
                  <a:ext cx="158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5974CA-3202-4B5C-B74E-7746AE4F3625}"/>
                    </a:ext>
                  </a:extLst>
                </p14:cNvPr>
                <p14:cNvContentPartPr/>
                <p14:nvPr/>
              </p14:nvContentPartPr>
              <p14:xfrm>
                <a:off x="6952593" y="584193"/>
                <a:ext cx="136080" cy="28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5974CA-3202-4B5C-B74E-7746AE4F36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43953" y="575193"/>
                  <a:ext cx="153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508125-6AF7-4FD6-8A87-F954DCFB9D2A}"/>
                    </a:ext>
                  </a:extLst>
                </p14:cNvPr>
                <p14:cNvContentPartPr/>
                <p14:nvPr/>
              </p14:nvContentPartPr>
              <p14:xfrm>
                <a:off x="7224033" y="484113"/>
                <a:ext cx="140760" cy="168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508125-6AF7-4FD6-8A87-F954DCFB9D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15393" y="475113"/>
                  <a:ext cx="158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E63D15-A98F-4340-BA09-A2208115987A}"/>
                    </a:ext>
                  </a:extLst>
                </p14:cNvPr>
                <p14:cNvContentPartPr/>
                <p14:nvPr/>
              </p14:nvContentPartPr>
              <p14:xfrm>
                <a:off x="7433193" y="546393"/>
                <a:ext cx="69480" cy="88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E63D15-A98F-4340-BA09-A220811598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24193" y="537753"/>
                  <a:ext cx="87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B18198-CA9F-4D16-B5E5-E6FBF387C7E8}"/>
                    </a:ext>
                  </a:extLst>
                </p14:cNvPr>
                <p14:cNvContentPartPr/>
                <p14:nvPr/>
              </p14:nvContentPartPr>
              <p14:xfrm>
                <a:off x="7655673" y="605433"/>
                <a:ext cx="126000" cy="103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B18198-CA9F-4D16-B5E5-E6FBF387C7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47033" y="596793"/>
                  <a:ext cx="143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63CD22-3640-4252-A915-1D293B09A109}"/>
                    </a:ext>
                  </a:extLst>
                </p14:cNvPr>
                <p14:cNvContentPartPr/>
                <p14:nvPr/>
              </p14:nvContentPartPr>
              <p14:xfrm>
                <a:off x="7957713" y="449193"/>
                <a:ext cx="135720" cy="219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63CD22-3640-4252-A915-1D293B09A1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48713" y="440193"/>
                  <a:ext cx="153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45DC0D-3B27-474C-B893-2AA37CE671D4}"/>
                    </a:ext>
                  </a:extLst>
                </p14:cNvPr>
                <p14:cNvContentPartPr/>
                <p14:nvPr/>
              </p14:nvContentPartPr>
              <p14:xfrm>
                <a:off x="8201793" y="422913"/>
                <a:ext cx="289800" cy="207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45DC0D-3B27-474C-B893-2AA37CE671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3153" y="414273"/>
                  <a:ext cx="307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241BAD-EB35-4699-9C0A-8CF4977C30EF}"/>
                    </a:ext>
                  </a:extLst>
                </p14:cNvPr>
                <p14:cNvContentPartPr/>
                <p14:nvPr/>
              </p14:nvContentPartPr>
              <p14:xfrm>
                <a:off x="8546673" y="625233"/>
                <a:ext cx="16200" cy="19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241BAD-EB35-4699-9C0A-8CF4977C30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38033" y="616593"/>
                  <a:ext cx="338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29E5D7-13F5-434F-A26E-386A3DE92F27}"/>
              </a:ext>
            </a:extLst>
          </p:cNvPr>
          <p:cNvGrpSpPr/>
          <p:nvPr/>
        </p:nvGrpSpPr>
        <p:grpSpPr>
          <a:xfrm>
            <a:off x="564033" y="1183593"/>
            <a:ext cx="588240" cy="452520"/>
            <a:chOff x="564033" y="1183593"/>
            <a:chExt cx="58824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6E1BF6-3D34-4BB9-BE4C-F0B164303A3D}"/>
                    </a:ext>
                  </a:extLst>
                </p14:cNvPr>
                <p14:cNvContentPartPr/>
                <p14:nvPr/>
              </p14:nvContentPartPr>
              <p14:xfrm>
                <a:off x="564033" y="1309593"/>
                <a:ext cx="207000" cy="326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6E1BF6-3D34-4BB9-BE4C-F0B164303A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033" y="1300953"/>
                  <a:ext cx="2246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332EF6C-7A33-4D0B-B5F1-CC8373725B79}"/>
                    </a:ext>
                  </a:extLst>
                </p14:cNvPr>
                <p14:cNvContentPartPr/>
                <p14:nvPr/>
              </p14:nvContentPartPr>
              <p14:xfrm>
                <a:off x="893073" y="1183593"/>
                <a:ext cx="4320" cy="97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332EF6C-7A33-4D0B-B5F1-CC8373725B7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4433" y="1174953"/>
                  <a:ext cx="21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41F323-8552-47C7-BA0B-83B4111DF4D1}"/>
                    </a:ext>
                  </a:extLst>
                </p14:cNvPr>
                <p14:cNvContentPartPr/>
                <p14:nvPr/>
              </p14:nvContentPartPr>
              <p14:xfrm>
                <a:off x="987033" y="1466913"/>
                <a:ext cx="165240" cy="15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41F323-8552-47C7-BA0B-83B4111DF4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8393" y="1457913"/>
                  <a:ext cx="182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2CEF6F-918A-48E7-986F-F910CAE48E04}"/>
                    </a:ext>
                  </a:extLst>
                </p14:cNvPr>
                <p14:cNvContentPartPr/>
                <p14:nvPr/>
              </p14:nvContentPartPr>
              <p14:xfrm>
                <a:off x="1020513" y="1564833"/>
                <a:ext cx="112320" cy="13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2CEF6F-918A-48E7-986F-F910CAE48E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1513" y="1556193"/>
                  <a:ext cx="1299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A7FC79-FDEC-4E37-A498-DB3CC91D6539}"/>
              </a:ext>
            </a:extLst>
          </p:cNvPr>
          <p:cNvGrpSpPr/>
          <p:nvPr/>
        </p:nvGrpSpPr>
        <p:grpSpPr>
          <a:xfrm>
            <a:off x="1533153" y="1241553"/>
            <a:ext cx="796320" cy="456840"/>
            <a:chOff x="1533153" y="1241553"/>
            <a:chExt cx="79632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9E849A-2F20-49C6-AA11-DAFB42FD9174}"/>
                    </a:ext>
                  </a:extLst>
                </p14:cNvPr>
                <p14:cNvContentPartPr/>
                <p14:nvPr/>
              </p14:nvContentPartPr>
              <p14:xfrm>
                <a:off x="1559433" y="1241553"/>
                <a:ext cx="169920" cy="456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9E849A-2F20-49C6-AA11-DAFB42FD91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50433" y="1232553"/>
                  <a:ext cx="1875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2E05DD7-F4D8-47AD-84C5-35783C2BB228}"/>
                    </a:ext>
                  </a:extLst>
                </p14:cNvPr>
                <p14:cNvContentPartPr/>
                <p14:nvPr/>
              </p14:nvContentPartPr>
              <p14:xfrm>
                <a:off x="1533153" y="1423713"/>
                <a:ext cx="120960" cy="28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2E05DD7-F4D8-47AD-84C5-35783C2BB2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24513" y="1414713"/>
                  <a:ext cx="138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58835C-47D4-4338-BD94-24AF6BF2D02A}"/>
                    </a:ext>
                  </a:extLst>
                </p14:cNvPr>
                <p14:cNvContentPartPr/>
                <p14:nvPr/>
              </p14:nvContentPartPr>
              <p14:xfrm>
                <a:off x="1771473" y="1257393"/>
                <a:ext cx="172440" cy="301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58835C-47D4-4338-BD94-24AF6BF2D0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62833" y="1248393"/>
                  <a:ext cx="190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F340AA8-6829-4123-A9E1-10372EC9E893}"/>
                    </a:ext>
                  </a:extLst>
                </p14:cNvPr>
                <p14:cNvContentPartPr/>
                <p14:nvPr/>
              </p14:nvContentPartPr>
              <p14:xfrm>
                <a:off x="2028153" y="1394193"/>
                <a:ext cx="179640" cy="152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F340AA8-6829-4123-A9E1-10372EC9E8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19153" y="1385193"/>
                  <a:ext cx="197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077E3C-B57D-45D4-B53A-2975D037F312}"/>
                    </a:ext>
                  </a:extLst>
                </p14:cNvPr>
                <p14:cNvContentPartPr/>
                <p14:nvPr/>
              </p14:nvContentPartPr>
              <p14:xfrm>
                <a:off x="2283033" y="1376553"/>
                <a:ext cx="46440" cy="25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077E3C-B57D-45D4-B53A-2975D037F3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74033" y="1367913"/>
                  <a:ext cx="6408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6DFD428-83E6-45AC-A566-FCEE9FE7E581}"/>
                  </a:ext>
                </a:extLst>
              </p14:cNvPr>
              <p14:cNvContentPartPr/>
              <p14:nvPr/>
            </p14:nvContentPartPr>
            <p14:xfrm>
              <a:off x="2502993" y="1544313"/>
              <a:ext cx="147960" cy="161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6DFD428-83E6-45AC-A566-FCEE9FE7E58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94353" y="1535313"/>
                <a:ext cx="16560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FE0B7257-EA96-49B1-BB40-A8855FF6ADDB}"/>
              </a:ext>
            </a:extLst>
          </p:cNvPr>
          <p:cNvGrpSpPr/>
          <p:nvPr/>
        </p:nvGrpSpPr>
        <p:grpSpPr>
          <a:xfrm>
            <a:off x="1125273" y="797313"/>
            <a:ext cx="828360" cy="194040"/>
            <a:chOff x="1125273" y="797313"/>
            <a:chExt cx="82836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F7A6483-DD6A-41AE-A179-7A8CF183433C}"/>
                    </a:ext>
                  </a:extLst>
                </p14:cNvPr>
                <p14:cNvContentPartPr/>
                <p14:nvPr/>
              </p14:nvContentPartPr>
              <p14:xfrm>
                <a:off x="1125273" y="797313"/>
                <a:ext cx="160560" cy="180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F7A6483-DD6A-41AE-A179-7A8CF18343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16633" y="788313"/>
                  <a:ext cx="178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60113DD-B3C2-407A-93CF-75DDAF68B219}"/>
                    </a:ext>
                  </a:extLst>
                </p14:cNvPr>
                <p14:cNvContentPartPr/>
                <p14:nvPr/>
              </p14:nvContentPartPr>
              <p14:xfrm>
                <a:off x="1338393" y="901713"/>
                <a:ext cx="103680" cy="5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60113DD-B3C2-407A-93CF-75DDAF68B2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29393" y="892713"/>
                  <a:ext cx="121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510B0D3-72FC-47A4-A4D5-E751641352B7}"/>
                    </a:ext>
                  </a:extLst>
                </p14:cNvPr>
                <p14:cNvContentPartPr/>
                <p14:nvPr/>
              </p14:nvContentPartPr>
              <p14:xfrm>
                <a:off x="1344513" y="943473"/>
                <a:ext cx="146520" cy="47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510B0D3-72FC-47A4-A4D5-E751641352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35873" y="934833"/>
                  <a:ext cx="164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D1F0DAD-0920-422E-BD49-4C3CD5639341}"/>
                    </a:ext>
                  </a:extLst>
                </p14:cNvPr>
                <p14:cNvContentPartPr/>
                <p14:nvPr/>
              </p14:nvContentPartPr>
              <p14:xfrm>
                <a:off x="1579953" y="837633"/>
                <a:ext cx="189000" cy="117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D1F0DAD-0920-422E-BD49-4C3CD563934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70953" y="828993"/>
                  <a:ext cx="206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448E694-C921-4FF1-8A1C-9FC80163C6DC}"/>
                    </a:ext>
                  </a:extLst>
                </p14:cNvPr>
                <p14:cNvContentPartPr/>
                <p14:nvPr/>
              </p14:nvContentPartPr>
              <p14:xfrm>
                <a:off x="1807833" y="871113"/>
                <a:ext cx="145800" cy="78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448E694-C921-4FF1-8A1C-9FC80163C6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99193" y="862113"/>
                  <a:ext cx="1634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F30347-D26F-4996-8F5E-29905BE042DA}"/>
              </a:ext>
            </a:extLst>
          </p:cNvPr>
          <p:cNvGrpSpPr/>
          <p:nvPr/>
        </p:nvGrpSpPr>
        <p:grpSpPr>
          <a:xfrm>
            <a:off x="2230833" y="342633"/>
            <a:ext cx="857160" cy="768960"/>
            <a:chOff x="2230833" y="342633"/>
            <a:chExt cx="857160" cy="76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97EDB4-BC7C-4544-8138-717CE669B7C3}"/>
                    </a:ext>
                  </a:extLst>
                </p14:cNvPr>
                <p14:cNvContentPartPr/>
                <p14:nvPr/>
              </p14:nvContentPartPr>
              <p14:xfrm>
                <a:off x="2230833" y="494553"/>
                <a:ext cx="142560" cy="90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97EDB4-BC7C-4544-8138-717CE669B7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21833" y="485913"/>
                  <a:ext cx="160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2DC4DD-8CBC-49F3-B133-C691BD78DAD7}"/>
                    </a:ext>
                  </a:extLst>
                </p14:cNvPr>
                <p14:cNvContentPartPr/>
                <p14:nvPr/>
              </p14:nvContentPartPr>
              <p14:xfrm>
                <a:off x="2505513" y="342633"/>
                <a:ext cx="255240" cy="234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2DC4DD-8CBC-49F3-B133-C691BD78DA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96513" y="333993"/>
                  <a:ext cx="272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9766C4-492B-478A-B572-782C597D69FF}"/>
                    </a:ext>
                  </a:extLst>
                </p14:cNvPr>
                <p14:cNvContentPartPr/>
                <p14:nvPr/>
              </p14:nvContentPartPr>
              <p14:xfrm>
                <a:off x="2806833" y="547113"/>
                <a:ext cx="47880" cy="172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9766C4-492B-478A-B572-782C597D69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98193" y="538473"/>
                  <a:ext cx="65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CA76AF-3CA0-482C-B04D-95DAF9740339}"/>
                    </a:ext>
                  </a:extLst>
                </p14:cNvPr>
                <p14:cNvContentPartPr/>
                <p14:nvPr/>
              </p14:nvContentPartPr>
              <p14:xfrm>
                <a:off x="2262513" y="913593"/>
                <a:ext cx="9720" cy="111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CA76AF-3CA0-482C-B04D-95DAF97403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53513" y="904953"/>
                  <a:ext cx="27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C0E24F-B073-4926-B0F8-AE756E660145}"/>
                    </a:ext>
                  </a:extLst>
                </p14:cNvPr>
                <p14:cNvContentPartPr/>
                <p14:nvPr/>
              </p14:nvContentPartPr>
              <p14:xfrm>
                <a:off x="2336673" y="912153"/>
                <a:ext cx="200880" cy="133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C0E24F-B073-4926-B0F8-AE756E6601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27673" y="903513"/>
                  <a:ext cx="218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E3C2DCE-950C-4974-9A69-A1C892AAB8BC}"/>
                    </a:ext>
                  </a:extLst>
                </p14:cNvPr>
                <p14:cNvContentPartPr/>
                <p14:nvPr/>
              </p14:nvContentPartPr>
              <p14:xfrm>
                <a:off x="2771913" y="840513"/>
                <a:ext cx="83880" cy="182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E3C2DCE-950C-4974-9A69-A1C892AAB8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63273" y="831513"/>
                  <a:ext cx="101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729B0B-1819-4538-9EEB-0C1D97C5DFDA}"/>
                    </a:ext>
                  </a:extLst>
                </p14:cNvPr>
                <p14:cNvContentPartPr/>
                <p14:nvPr/>
              </p14:nvContentPartPr>
              <p14:xfrm>
                <a:off x="2809353" y="822153"/>
                <a:ext cx="131400" cy="111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729B0B-1819-4538-9EEB-0C1D97C5DF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00353" y="813153"/>
                  <a:ext cx="149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06DF7B1-1DD0-4DFC-BB45-5B2929DA3650}"/>
                    </a:ext>
                  </a:extLst>
                </p14:cNvPr>
                <p14:cNvContentPartPr/>
                <p14:nvPr/>
              </p14:nvContentPartPr>
              <p14:xfrm>
                <a:off x="2655633" y="665553"/>
                <a:ext cx="432360" cy="446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06DF7B1-1DD0-4DFC-BB45-5B2929DA36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46993" y="656913"/>
                  <a:ext cx="45000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9FF49BB-8743-4985-9501-B340678514E6}"/>
                  </a:ext>
                </a:extLst>
              </p14:cNvPr>
              <p14:cNvContentPartPr/>
              <p14:nvPr/>
            </p14:nvContentPartPr>
            <p14:xfrm>
              <a:off x="2101233" y="1608033"/>
              <a:ext cx="69840" cy="1371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9FF49BB-8743-4985-9501-B340678514E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92593" y="1599393"/>
                <a:ext cx="8748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FFE8F658-344C-48D4-A520-3C89E2AB0ABE}"/>
              </a:ext>
            </a:extLst>
          </p:cNvPr>
          <p:cNvGrpSpPr/>
          <p:nvPr/>
        </p:nvGrpSpPr>
        <p:grpSpPr>
          <a:xfrm>
            <a:off x="3131913" y="1358913"/>
            <a:ext cx="7266960" cy="675360"/>
            <a:chOff x="3131913" y="1358913"/>
            <a:chExt cx="726696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C3A649B-C80E-4BF9-9874-2E6A1E199D8E}"/>
                    </a:ext>
                  </a:extLst>
                </p14:cNvPr>
                <p14:cNvContentPartPr/>
                <p14:nvPr/>
              </p14:nvContentPartPr>
              <p14:xfrm>
                <a:off x="3131913" y="1358913"/>
                <a:ext cx="53280" cy="252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3A649B-C80E-4BF9-9874-2E6A1E199D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23273" y="1350273"/>
                  <a:ext cx="70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7A9FD7-C55A-4CC0-B0E6-7060A6DCEACC}"/>
                    </a:ext>
                  </a:extLst>
                </p14:cNvPr>
                <p14:cNvContentPartPr/>
                <p14:nvPr/>
              </p14:nvContentPartPr>
              <p14:xfrm>
                <a:off x="3286713" y="1496793"/>
                <a:ext cx="112320" cy="32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7A9FD7-C55A-4CC0-B0E6-7060A6DCEA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77713" y="1487793"/>
                  <a:ext cx="129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23D6FC-B3CE-4A98-AFC4-0B4FBBE96E7E}"/>
                    </a:ext>
                  </a:extLst>
                </p14:cNvPr>
                <p14:cNvContentPartPr/>
                <p14:nvPr/>
              </p14:nvContentPartPr>
              <p14:xfrm>
                <a:off x="3474273" y="1372953"/>
                <a:ext cx="195120" cy="189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23D6FC-B3CE-4A98-AFC4-0B4FBBE96E7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65633" y="1364313"/>
                  <a:ext cx="212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A2AD18C-3080-441A-91C4-B3A18FB626F6}"/>
                    </a:ext>
                  </a:extLst>
                </p14:cNvPr>
                <p14:cNvContentPartPr/>
                <p14:nvPr/>
              </p14:nvContentPartPr>
              <p14:xfrm>
                <a:off x="3741753" y="1363233"/>
                <a:ext cx="67320" cy="283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A2AD18C-3080-441A-91C4-B3A18FB626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33113" y="1354233"/>
                  <a:ext cx="84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28B0777-E943-438D-A160-0254ED447C9D}"/>
                    </a:ext>
                  </a:extLst>
                </p14:cNvPr>
                <p14:cNvContentPartPr/>
                <p14:nvPr/>
              </p14:nvContentPartPr>
              <p14:xfrm>
                <a:off x="4036233" y="1361793"/>
                <a:ext cx="363240" cy="336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28B0777-E943-438D-A160-0254ED447C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27593" y="1352793"/>
                  <a:ext cx="3808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40CE4DA-01BE-4875-9D0F-56AF949F74FB}"/>
                    </a:ext>
                  </a:extLst>
                </p14:cNvPr>
                <p14:cNvContentPartPr/>
                <p14:nvPr/>
              </p14:nvContentPartPr>
              <p14:xfrm>
                <a:off x="4519353" y="1412553"/>
                <a:ext cx="162000" cy="216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40CE4DA-01BE-4875-9D0F-56AF949F74F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10353" y="1403553"/>
                  <a:ext cx="179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334E313-3804-4F31-9575-9AEB29039493}"/>
                    </a:ext>
                  </a:extLst>
                </p14:cNvPr>
                <p14:cNvContentPartPr/>
                <p14:nvPr/>
              </p14:nvContentPartPr>
              <p14:xfrm>
                <a:off x="4798353" y="1410033"/>
                <a:ext cx="192960" cy="187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334E313-3804-4F31-9575-9AEB290394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89713" y="1401033"/>
                  <a:ext cx="210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EEC06F-E202-4782-8809-1F92283A896C}"/>
                    </a:ext>
                  </a:extLst>
                </p14:cNvPr>
                <p14:cNvContentPartPr/>
                <p14:nvPr/>
              </p14:nvContentPartPr>
              <p14:xfrm>
                <a:off x="5091393" y="1371873"/>
                <a:ext cx="114840" cy="365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EEC06F-E202-4782-8809-1F92283A89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82393" y="1362873"/>
                  <a:ext cx="1324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2202B1-FA60-451F-B1E6-AF46B01005FD}"/>
                    </a:ext>
                  </a:extLst>
                </p14:cNvPr>
                <p14:cNvContentPartPr/>
                <p14:nvPr/>
              </p14:nvContentPartPr>
              <p14:xfrm>
                <a:off x="5435193" y="1537833"/>
                <a:ext cx="177840" cy="9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2202B1-FA60-451F-B1E6-AF46B01005F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26553" y="1529193"/>
                  <a:ext cx="195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753D758-5D9B-4CAD-8817-9A3A118E9E24}"/>
                    </a:ext>
                  </a:extLst>
                </p14:cNvPr>
                <p14:cNvContentPartPr/>
                <p14:nvPr/>
              </p14:nvContentPartPr>
              <p14:xfrm>
                <a:off x="5556153" y="1451073"/>
                <a:ext cx="46080" cy="261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753D758-5D9B-4CAD-8817-9A3A118E9E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47153" y="1442433"/>
                  <a:ext cx="63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CA42DE7-B403-4082-8871-BD0550B057EB}"/>
                    </a:ext>
                  </a:extLst>
                </p14:cNvPr>
                <p14:cNvContentPartPr/>
                <p14:nvPr/>
              </p14:nvContentPartPr>
              <p14:xfrm>
                <a:off x="5765313" y="1410753"/>
                <a:ext cx="300960" cy="317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CA42DE7-B403-4082-8871-BD0550B057E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56313" y="1402113"/>
                  <a:ext cx="3186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3B5D6B-EE7F-4BC2-8948-D4909400E0E4}"/>
                    </a:ext>
                  </a:extLst>
                </p14:cNvPr>
                <p14:cNvContentPartPr/>
                <p14:nvPr/>
              </p14:nvContentPartPr>
              <p14:xfrm>
                <a:off x="6086793" y="1477713"/>
                <a:ext cx="140760" cy="220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3B5D6B-EE7F-4BC2-8948-D4909400E0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8153" y="1469073"/>
                  <a:ext cx="158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7FBB09-EC30-4747-BC6E-88549C64E54E}"/>
                    </a:ext>
                  </a:extLst>
                </p14:cNvPr>
                <p14:cNvContentPartPr/>
                <p14:nvPr/>
              </p14:nvContentPartPr>
              <p14:xfrm>
                <a:off x="6290553" y="1462233"/>
                <a:ext cx="274320" cy="191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7FBB09-EC30-4747-BC6E-88549C64E54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81913" y="1453593"/>
                  <a:ext cx="291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9778E1-51B7-4270-9DAC-52877BDC2CE7}"/>
                    </a:ext>
                  </a:extLst>
                </p14:cNvPr>
                <p14:cNvContentPartPr/>
                <p14:nvPr/>
              </p14:nvContentPartPr>
              <p14:xfrm>
                <a:off x="6649833" y="1390953"/>
                <a:ext cx="141120" cy="378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9778E1-51B7-4270-9DAC-52877BDC2CE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40833" y="1381953"/>
                  <a:ext cx="158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B4A1076-489B-4828-AFB5-0087F6377750}"/>
                    </a:ext>
                  </a:extLst>
                </p14:cNvPr>
                <p14:cNvContentPartPr/>
                <p14:nvPr/>
              </p14:nvContentPartPr>
              <p14:xfrm>
                <a:off x="6947193" y="1415073"/>
                <a:ext cx="85680" cy="336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B4A1076-489B-4828-AFB5-0087F63777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38193" y="1406073"/>
                  <a:ext cx="1033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E455147-6ABC-4C11-A1C5-9C09872B1E22}"/>
                    </a:ext>
                  </a:extLst>
                </p14:cNvPr>
                <p14:cNvContentPartPr/>
                <p14:nvPr/>
              </p14:nvContentPartPr>
              <p14:xfrm>
                <a:off x="7070313" y="1584633"/>
                <a:ext cx="128160" cy="25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E455147-6ABC-4C11-A1C5-9C09872B1E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61313" y="1575993"/>
                  <a:ext cx="145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73A77C-C739-48E3-BB6E-3018A9399FAA}"/>
                    </a:ext>
                  </a:extLst>
                </p14:cNvPr>
                <p14:cNvContentPartPr/>
                <p14:nvPr/>
              </p14:nvContentPartPr>
              <p14:xfrm>
                <a:off x="7247793" y="1448553"/>
                <a:ext cx="229320" cy="216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73A77C-C739-48E3-BB6E-3018A9399F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39153" y="1439913"/>
                  <a:ext cx="246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EB9AEB-0025-4D20-95E0-7DD187D277DD}"/>
                    </a:ext>
                  </a:extLst>
                </p14:cNvPr>
                <p14:cNvContentPartPr/>
                <p14:nvPr/>
              </p14:nvContentPartPr>
              <p14:xfrm>
                <a:off x="7559553" y="1464753"/>
                <a:ext cx="91080" cy="322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EB9AEB-0025-4D20-95E0-7DD187D277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50553" y="1455753"/>
                  <a:ext cx="1087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29394A1-6B4E-4412-9F47-4857CC999927}"/>
                    </a:ext>
                  </a:extLst>
                </p14:cNvPr>
                <p14:cNvContentPartPr/>
                <p14:nvPr/>
              </p14:nvContentPartPr>
              <p14:xfrm>
                <a:off x="7752873" y="1635753"/>
                <a:ext cx="290880" cy="23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29394A1-6B4E-4412-9F47-4857CC99992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43873" y="1627113"/>
                  <a:ext cx="308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8A56A5C-C6AF-4BB2-8341-A05A4AA3E9B9}"/>
                    </a:ext>
                  </a:extLst>
                </p14:cNvPr>
                <p14:cNvContentPartPr/>
                <p14:nvPr/>
              </p14:nvContentPartPr>
              <p14:xfrm>
                <a:off x="7840353" y="1521633"/>
                <a:ext cx="44640" cy="309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8A56A5C-C6AF-4BB2-8341-A05A4AA3E9B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31713" y="1512633"/>
                  <a:ext cx="62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B8F421-7A17-45EB-8354-D84D4DFC14AC}"/>
                    </a:ext>
                  </a:extLst>
                </p14:cNvPr>
                <p14:cNvContentPartPr/>
                <p14:nvPr/>
              </p14:nvContentPartPr>
              <p14:xfrm>
                <a:off x="8336793" y="1392393"/>
                <a:ext cx="44640" cy="358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B8F421-7A17-45EB-8354-D84D4DFC14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27793" y="1383393"/>
                  <a:ext cx="62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9E56062-9CD4-4401-879B-B6C73BE04E4A}"/>
                    </a:ext>
                  </a:extLst>
                </p14:cNvPr>
                <p14:cNvContentPartPr/>
                <p14:nvPr/>
              </p14:nvContentPartPr>
              <p14:xfrm>
                <a:off x="8536593" y="1561953"/>
                <a:ext cx="100440" cy="3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9E56062-9CD4-4401-879B-B6C73BE04E4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27593" y="1553313"/>
                  <a:ext cx="118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DEB119-D3DA-4502-BD74-C48A33EF533C}"/>
                    </a:ext>
                  </a:extLst>
                </p14:cNvPr>
                <p14:cNvContentPartPr/>
                <p14:nvPr/>
              </p14:nvContentPartPr>
              <p14:xfrm>
                <a:off x="8628753" y="1456113"/>
                <a:ext cx="151200" cy="257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DEB119-D3DA-4502-BD74-C48A33EF533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19753" y="1447473"/>
                  <a:ext cx="168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1F775A4-FCDE-4DBB-AA39-78B3B9E70741}"/>
                    </a:ext>
                  </a:extLst>
                </p14:cNvPr>
                <p14:cNvContentPartPr/>
                <p14:nvPr/>
              </p14:nvContentPartPr>
              <p14:xfrm>
                <a:off x="8822073" y="1481673"/>
                <a:ext cx="300240" cy="206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1F775A4-FCDE-4DBB-AA39-78B3B9E707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13073" y="1472673"/>
                  <a:ext cx="317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8EFFD9F-B989-4DBE-8AB2-CC6EA6C27BE2}"/>
                    </a:ext>
                  </a:extLst>
                </p14:cNvPr>
                <p14:cNvContentPartPr/>
                <p14:nvPr/>
              </p14:nvContentPartPr>
              <p14:xfrm>
                <a:off x="9216633" y="1413633"/>
                <a:ext cx="127800" cy="342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8EFFD9F-B989-4DBE-8AB2-CC6EA6C27BE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07993" y="1404633"/>
                  <a:ext cx="1454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365B81F-7885-4466-A660-CB5E27B3219E}"/>
                    </a:ext>
                  </a:extLst>
                </p14:cNvPr>
                <p14:cNvContentPartPr/>
                <p14:nvPr/>
              </p14:nvContentPartPr>
              <p14:xfrm>
                <a:off x="9540273" y="1458993"/>
                <a:ext cx="50040" cy="329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365B81F-7885-4466-A660-CB5E27B321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31273" y="1450353"/>
                  <a:ext cx="67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41DD7D7-9E16-41AD-94B2-9BAC78A98843}"/>
                    </a:ext>
                  </a:extLst>
                </p14:cNvPr>
                <p14:cNvContentPartPr/>
                <p14:nvPr/>
              </p14:nvContentPartPr>
              <p14:xfrm>
                <a:off x="9655473" y="1635033"/>
                <a:ext cx="99000" cy="29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41DD7D7-9E16-41AD-94B2-9BAC78A9884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46473" y="1626393"/>
                  <a:ext cx="116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1C4E0C-DA48-4980-B6E7-F3DE2B839888}"/>
                    </a:ext>
                  </a:extLst>
                </p14:cNvPr>
                <p14:cNvContentPartPr/>
                <p14:nvPr/>
              </p14:nvContentPartPr>
              <p14:xfrm>
                <a:off x="9758073" y="1515153"/>
                <a:ext cx="175680" cy="220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1C4E0C-DA48-4980-B6E7-F3DE2B8398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49073" y="1506153"/>
                  <a:ext cx="193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61F1CFB-7DC4-4495-8B21-0311E684828D}"/>
                    </a:ext>
                  </a:extLst>
                </p14:cNvPr>
                <p14:cNvContentPartPr/>
                <p14:nvPr/>
              </p14:nvContentPartPr>
              <p14:xfrm>
                <a:off x="10030233" y="1501473"/>
                <a:ext cx="230760" cy="192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61F1CFB-7DC4-4495-8B21-0311E68482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21233" y="1492473"/>
                  <a:ext cx="248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E7CFEBE-7D89-4F6E-ABF9-6826EB7AA5ED}"/>
                    </a:ext>
                  </a:extLst>
                </p14:cNvPr>
                <p14:cNvContentPartPr/>
                <p14:nvPr/>
              </p14:nvContentPartPr>
              <p14:xfrm>
                <a:off x="10282593" y="1415793"/>
                <a:ext cx="116280" cy="334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E7CFEBE-7D89-4F6E-ABF9-6826EB7AA5E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73953" y="1406793"/>
                  <a:ext cx="1339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0CF9375-A94A-4B1E-B119-A06111C6B0AA}"/>
                    </a:ext>
                  </a:extLst>
                </p14:cNvPr>
                <p14:cNvContentPartPr/>
                <p14:nvPr/>
              </p14:nvContentPartPr>
              <p14:xfrm>
                <a:off x="3403353" y="1897113"/>
                <a:ext cx="1123200" cy="34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0CF9375-A94A-4B1E-B119-A06111C6B0A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94713" y="1888473"/>
                  <a:ext cx="1140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901B67F-DE64-4006-9568-98CB260E8185}"/>
                    </a:ext>
                  </a:extLst>
                </p14:cNvPr>
                <p14:cNvContentPartPr/>
                <p14:nvPr/>
              </p14:nvContentPartPr>
              <p14:xfrm>
                <a:off x="5368233" y="1945353"/>
                <a:ext cx="2412720" cy="40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901B67F-DE64-4006-9568-98CB260E818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59233" y="1936713"/>
                  <a:ext cx="2430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883DA5F-1B81-4406-A1BB-3469BC6037A7}"/>
                    </a:ext>
                  </a:extLst>
                </p14:cNvPr>
                <p14:cNvContentPartPr/>
                <p14:nvPr/>
              </p14:nvContentPartPr>
              <p14:xfrm>
                <a:off x="8156073" y="2012673"/>
                <a:ext cx="859320" cy="21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883DA5F-1B81-4406-A1BB-3469BC6037A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47433" y="2003673"/>
                  <a:ext cx="8769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6F8E491-9B80-4F96-96E2-85A105A33162}"/>
              </a:ext>
            </a:extLst>
          </p:cNvPr>
          <p:cNvGrpSpPr/>
          <p:nvPr/>
        </p:nvGrpSpPr>
        <p:grpSpPr>
          <a:xfrm>
            <a:off x="4951713" y="2184753"/>
            <a:ext cx="2039760" cy="527400"/>
            <a:chOff x="4951713" y="2184753"/>
            <a:chExt cx="203976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7D65942-7303-4EBC-8B71-2D290437D3D6}"/>
                    </a:ext>
                  </a:extLst>
                </p14:cNvPr>
                <p14:cNvContentPartPr/>
                <p14:nvPr/>
              </p14:nvContentPartPr>
              <p14:xfrm>
                <a:off x="4951713" y="2184753"/>
                <a:ext cx="59400" cy="389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7D65942-7303-4EBC-8B71-2D290437D3D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42713" y="2176113"/>
                  <a:ext cx="770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B7A6BE7-0F21-4B5F-B559-B610CA907E21}"/>
                    </a:ext>
                  </a:extLst>
                </p14:cNvPr>
                <p14:cNvContentPartPr/>
                <p14:nvPr/>
              </p14:nvContentPartPr>
              <p14:xfrm>
                <a:off x="5104713" y="2387073"/>
                <a:ext cx="142560" cy="20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B7A6BE7-0F21-4B5F-B559-B610CA907E2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95713" y="2378433"/>
                  <a:ext cx="160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78BDC4-D4C9-4CBF-8C3B-E4B6F969F390}"/>
                    </a:ext>
                  </a:extLst>
                </p14:cNvPr>
                <p14:cNvContentPartPr/>
                <p14:nvPr/>
              </p14:nvContentPartPr>
              <p14:xfrm>
                <a:off x="5298753" y="2255313"/>
                <a:ext cx="200880" cy="228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78BDC4-D4C9-4CBF-8C3B-E4B6F969F39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90113" y="2246313"/>
                  <a:ext cx="218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F940A65-4D9A-4B65-A32C-566A246536BD}"/>
                    </a:ext>
                  </a:extLst>
                </p14:cNvPr>
                <p14:cNvContentPartPr/>
                <p14:nvPr/>
              </p14:nvContentPartPr>
              <p14:xfrm>
                <a:off x="5602593" y="2249553"/>
                <a:ext cx="61200" cy="327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F940A65-4D9A-4B65-A32C-566A246536B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93593" y="2240553"/>
                  <a:ext cx="78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DD1E41B-74CC-4AB5-9B14-C95B90B1A232}"/>
                    </a:ext>
                  </a:extLst>
                </p14:cNvPr>
                <p14:cNvContentPartPr/>
                <p14:nvPr/>
              </p14:nvContentPartPr>
              <p14:xfrm>
                <a:off x="5836953" y="2311113"/>
                <a:ext cx="377640" cy="362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DD1E41B-74CC-4AB5-9B14-C95B90B1A23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27953" y="2302473"/>
                  <a:ext cx="395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C9BD4DA-4F53-405C-A782-2A14BD52EF49}"/>
                    </a:ext>
                  </a:extLst>
                </p14:cNvPr>
                <p14:cNvContentPartPr/>
                <p14:nvPr/>
              </p14:nvContentPartPr>
              <p14:xfrm>
                <a:off x="6307833" y="2406873"/>
                <a:ext cx="204120" cy="209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C9BD4DA-4F53-405C-A782-2A14BD52EF4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99193" y="2397873"/>
                  <a:ext cx="221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5E47CC2-3438-4520-B35D-CEAA5BE9E42E}"/>
                    </a:ext>
                  </a:extLst>
                </p14:cNvPr>
                <p14:cNvContentPartPr/>
                <p14:nvPr/>
              </p14:nvContentPartPr>
              <p14:xfrm>
                <a:off x="6592233" y="2396433"/>
                <a:ext cx="219600" cy="181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5E47CC2-3438-4520-B35D-CEAA5BE9E42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83233" y="2387793"/>
                  <a:ext cx="237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998C6D-EA3B-4BE2-86E6-7490190DEF95}"/>
                    </a:ext>
                  </a:extLst>
                </p14:cNvPr>
                <p14:cNvContentPartPr/>
                <p14:nvPr/>
              </p14:nvContentPartPr>
              <p14:xfrm>
                <a:off x="6866553" y="2328393"/>
                <a:ext cx="124920" cy="383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998C6D-EA3B-4BE2-86E6-7490190DEF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57913" y="2319393"/>
                  <a:ext cx="1425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329144A-FF3D-426C-B7E8-96E2F57F676F}"/>
              </a:ext>
            </a:extLst>
          </p:cNvPr>
          <p:cNvGrpSpPr/>
          <p:nvPr/>
        </p:nvGrpSpPr>
        <p:grpSpPr>
          <a:xfrm>
            <a:off x="7261473" y="2354673"/>
            <a:ext cx="1181160" cy="464760"/>
            <a:chOff x="7261473" y="2354673"/>
            <a:chExt cx="1181160" cy="46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C4A2AF4-0CAA-4A4E-AF13-8017C5B1522C}"/>
                    </a:ext>
                  </a:extLst>
                </p14:cNvPr>
                <p14:cNvContentPartPr/>
                <p14:nvPr/>
              </p14:nvContentPartPr>
              <p14:xfrm>
                <a:off x="7261473" y="2354673"/>
                <a:ext cx="61920" cy="350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C4A2AF4-0CAA-4A4E-AF13-8017C5B1522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52473" y="2346033"/>
                  <a:ext cx="795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2525D47-3352-4C7F-B80A-22992321FA1B}"/>
                    </a:ext>
                  </a:extLst>
                </p14:cNvPr>
                <p14:cNvContentPartPr/>
                <p14:nvPr/>
              </p14:nvContentPartPr>
              <p14:xfrm>
                <a:off x="7419873" y="2576073"/>
                <a:ext cx="103680" cy="31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2525D47-3352-4C7F-B80A-22992321FA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10873" y="2567433"/>
                  <a:ext cx="121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0F7221-60F1-4702-8444-D5B93268FE9F}"/>
                    </a:ext>
                  </a:extLst>
                </p14:cNvPr>
                <p14:cNvContentPartPr/>
                <p14:nvPr/>
              </p14:nvContentPartPr>
              <p14:xfrm>
                <a:off x="7618593" y="2479593"/>
                <a:ext cx="161280" cy="260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0F7221-60F1-4702-8444-D5B93268FE9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09953" y="2470953"/>
                  <a:ext cx="1789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58FBDA7-AB8D-416A-A31D-1CA70921FC1A}"/>
                    </a:ext>
                  </a:extLst>
                </p14:cNvPr>
                <p14:cNvContentPartPr/>
                <p14:nvPr/>
              </p14:nvContentPartPr>
              <p14:xfrm>
                <a:off x="7879233" y="2482113"/>
                <a:ext cx="262080" cy="181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58FBDA7-AB8D-416A-A31D-1CA70921FC1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70233" y="2473473"/>
                  <a:ext cx="279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4579756-56FA-4F50-847C-69235E6C2A42}"/>
                    </a:ext>
                  </a:extLst>
                </p14:cNvPr>
                <p14:cNvContentPartPr/>
                <p14:nvPr/>
              </p14:nvContentPartPr>
              <p14:xfrm>
                <a:off x="8271993" y="2445393"/>
                <a:ext cx="170640" cy="374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4579756-56FA-4F50-847C-69235E6C2A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63353" y="2436753"/>
                  <a:ext cx="1882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CFFF683-12CE-4E33-A53F-749D1F6B113C}"/>
                    </a:ext>
                  </a:extLst>
                </p14:cNvPr>
                <p14:cNvContentPartPr/>
                <p14:nvPr/>
              </p14:nvContentPartPr>
              <p14:xfrm>
                <a:off x="8238873" y="2776953"/>
                <a:ext cx="36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CFFF683-12CE-4E33-A53F-749D1F6B113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30233" y="2768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991AEC2-CFE2-43B2-8DB6-8324AA34C7A4}"/>
              </a:ext>
            </a:extLst>
          </p:cNvPr>
          <p:cNvGrpSpPr/>
          <p:nvPr/>
        </p:nvGrpSpPr>
        <p:grpSpPr>
          <a:xfrm>
            <a:off x="10707753" y="1798473"/>
            <a:ext cx="514800" cy="302040"/>
            <a:chOff x="10707753" y="1798473"/>
            <a:chExt cx="51480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94E7EFA-713B-4CDB-A0CD-2E33A0AE7AFF}"/>
                    </a:ext>
                  </a:extLst>
                </p14:cNvPr>
                <p14:cNvContentPartPr/>
                <p14:nvPr/>
              </p14:nvContentPartPr>
              <p14:xfrm>
                <a:off x="10707753" y="1798473"/>
                <a:ext cx="226080" cy="302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94E7EFA-713B-4CDB-A0CD-2E33A0AE7AF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99113" y="1789833"/>
                  <a:ext cx="243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3C6F159-3D67-46C2-8DEA-9AABC3194A50}"/>
                    </a:ext>
                  </a:extLst>
                </p14:cNvPr>
                <p14:cNvContentPartPr/>
                <p14:nvPr/>
              </p14:nvContentPartPr>
              <p14:xfrm>
                <a:off x="11078193" y="1948953"/>
                <a:ext cx="144360" cy="93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3C6F159-3D67-46C2-8DEA-9AABC3194A5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69193" y="1940313"/>
                  <a:ext cx="16200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AB3664E-439C-4E6B-AF91-F3CD768049A1}"/>
              </a:ext>
            </a:extLst>
          </p:cNvPr>
          <p:cNvGrpSpPr/>
          <p:nvPr/>
        </p:nvGrpSpPr>
        <p:grpSpPr>
          <a:xfrm>
            <a:off x="1070913" y="3295713"/>
            <a:ext cx="294840" cy="302040"/>
            <a:chOff x="1070913" y="3295713"/>
            <a:chExt cx="29484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9368E59-6173-4AE7-B328-21BF75A52B9D}"/>
                    </a:ext>
                  </a:extLst>
                </p14:cNvPr>
                <p14:cNvContentPartPr/>
                <p14:nvPr/>
              </p14:nvContentPartPr>
              <p14:xfrm>
                <a:off x="1070913" y="3390753"/>
                <a:ext cx="294840" cy="16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9368E59-6173-4AE7-B328-21BF75A52B9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61913" y="3381753"/>
                  <a:ext cx="312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6A13A09-2123-49F3-A735-A77588939D31}"/>
                    </a:ext>
                  </a:extLst>
                </p14:cNvPr>
                <p14:cNvContentPartPr/>
                <p14:nvPr/>
              </p14:nvContentPartPr>
              <p14:xfrm>
                <a:off x="1255593" y="3295713"/>
                <a:ext cx="26280" cy="302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6A13A09-2123-49F3-A735-A77588939D3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46593" y="3286713"/>
                  <a:ext cx="4392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E606C24-CFF7-42C9-9E90-AD27E890DF98}"/>
              </a:ext>
            </a:extLst>
          </p:cNvPr>
          <p:cNvGrpSpPr/>
          <p:nvPr/>
        </p:nvGrpSpPr>
        <p:grpSpPr>
          <a:xfrm>
            <a:off x="2013753" y="3240273"/>
            <a:ext cx="733680" cy="312840"/>
            <a:chOff x="2013753" y="3240273"/>
            <a:chExt cx="73368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5F7600A-F2E6-4C6E-BD36-1621458BE856}"/>
                    </a:ext>
                  </a:extLst>
                </p14:cNvPr>
                <p14:cNvContentPartPr/>
                <p14:nvPr/>
              </p14:nvContentPartPr>
              <p14:xfrm>
                <a:off x="2013753" y="3240273"/>
                <a:ext cx="84240" cy="222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5F7600A-F2E6-4C6E-BD36-1621458BE85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05113" y="3231633"/>
                  <a:ext cx="101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B2ED7C-5A2D-48C6-AF08-15D4B5FCF3E8}"/>
                    </a:ext>
                  </a:extLst>
                </p14:cNvPr>
                <p14:cNvContentPartPr/>
                <p14:nvPr/>
              </p14:nvContentPartPr>
              <p14:xfrm>
                <a:off x="2249913" y="3379233"/>
                <a:ext cx="204120" cy="3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B2ED7C-5A2D-48C6-AF08-15D4B5FCF3E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40913" y="3370593"/>
                  <a:ext cx="221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8C8A4FE-62FE-4F94-9C26-8FB1499E3CAD}"/>
                    </a:ext>
                  </a:extLst>
                </p14:cNvPr>
                <p14:cNvContentPartPr/>
                <p14:nvPr/>
              </p14:nvContentPartPr>
              <p14:xfrm>
                <a:off x="2366553" y="3260073"/>
                <a:ext cx="22320" cy="293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8C8A4FE-62FE-4F94-9C26-8FB1499E3CA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57913" y="3251073"/>
                  <a:ext cx="399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1FCD985-8C64-4C62-A9C3-6396B74574D1}"/>
                    </a:ext>
                  </a:extLst>
                </p14:cNvPr>
                <p14:cNvContentPartPr/>
                <p14:nvPr/>
              </p14:nvContentPartPr>
              <p14:xfrm>
                <a:off x="2608833" y="3368793"/>
                <a:ext cx="138600" cy="147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1FCD985-8C64-4C62-A9C3-6396B74574D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99833" y="3359793"/>
                  <a:ext cx="15624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A963C46-0898-46F6-8658-2CDD8D724325}"/>
              </a:ext>
            </a:extLst>
          </p:cNvPr>
          <p:cNvGrpSpPr/>
          <p:nvPr/>
        </p:nvGrpSpPr>
        <p:grpSpPr>
          <a:xfrm>
            <a:off x="3025353" y="3395793"/>
            <a:ext cx="218520" cy="246960"/>
            <a:chOff x="3025353" y="3395793"/>
            <a:chExt cx="21852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1355763-B456-4A55-92D2-EBA5D2286AE8}"/>
                    </a:ext>
                  </a:extLst>
                </p14:cNvPr>
                <p14:cNvContentPartPr/>
                <p14:nvPr/>
              </p14:nvContentPartPr>
              <p14:xfrm>
                <a:off x="3025353" y="3457353"/>
                <a:ext cx="218520" cy="24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1355763-B456-4A55-92D2-EBA5D2286AE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16713" y="3448713"/>
                  <a:ext cx="236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94A446F-111B-4FDE-AE9D-D534D56FF555}"/>
                    </a:ext>
                  </a:extLst>
                </p14:cNvPr>
                <p14:cNvContentPartPr/>
                <p14:nvPr/>
              </p14:nvContentPartPr>
              <p14:xfrm>
                <a:off x="3143793" y="3395793"/>
                <a:ext cx="26640" cy="246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94A446F-111B-4FDE-AE9D-D534D56FF55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34793" y="3386793"/>
                  <a:ext cx="442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0C135C-F7E9-4233-BBE5-2BB5BDA40D69}"/>
              </a:ext>
            </a:extLst>
          </p:cNvPr>
          <p:cNvGrpSpPr/>
          <p:nvPr/>
        </p:nvGrpSpPr>
        <p:grpSpPr>
          <a:xfrm>
            <a:off x="3587313" y="3268713"/>
            <a:ext cx="1112760" cy="443520"/>
            <a:chOff x="3587313" y="3268713"/>
            <a:chExt cx="1112760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1655B54-3430-4A15-A511-2BD41533AA54}"/>
                    </a:ext>
                  </a:extLst>
                </p14:cNvPr>
                <p14:cNvContentPartPr/>
                <p14:nvPr/>
              </p14:nvContentPartPr>
              <p14:xfrm>
                <a:off x="3587313" y="3292833"/>
                <a:ext cx="49320" cy="315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1655B54-3430-4A15-A511-2BD41533AA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78313" y="3283833"/>
                  <a:ext cx="66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332F35-9D3E-4825-A1D3-C7EDAD890143}"/>
                    </a:ext>
                  </a:extLst>
                </p14:cNvPr>
                <p14:cNvContentPartPr/>
                <p14:nvPr/>
              </p14:nvContentPartPr>
              <p14:xfrm>
                <a:off x="3736353" y="3426033"/>
                <a:ext cx="187200" cy="30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332F35-9D3E-4825-A1D3-C7EDAD89014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27713" y="3417393"/>
                  <a:ext cx="204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824F3F-FDB1-45CF-B429-69DF60AC7BCC}"/>
                    </a:ext>
                  </a:extLst>
                </p14:cNvPr>
                <p14:cNvContentPartPr/>
                <p14:nvPr/>
              </p14:nvContentPartPr>
              <p14:xfrm>
                <a:off x="3935433" y="3389313"/>
                <a:ext cx="105120" cy="203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824F3F-FDB1-45CF-B429-69DF60AC7BC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26793" y="3380313"/>
                  <a:ext cx="122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64E3D22-2A26-4FDE-90A3-786B692297FD}"/>
                    </a:ext>
                  </a:extLst>
                </p14:cNvPr>
                <p14:cNvContentPartPr/>
                <p14:nvPr/>
              </p14:nvContentPartPr>
              <p14:xfrm>
                <a:off x="4165473" y="3352233"/>
                <a:ext cx="315360" cy="208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64E3D22-2A26-4FDE-90A3-786B692297F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56833" y="3343593"/>
                  <a:ext cx="333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61492FF-4946-4F71-B338-97FFC86A24BD}"/>
                    </a:ext>
                  </a:extLst>
                </p14:cNvPr>
                <p14:cNvContentPartPr/>
                <p14:nvPr/>
              </p14:nvContentPartPr>
              <p14:xfrm>
                <a:off x="4543473" y="3268713"/>
                <a:ext cx="156600" cy="443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61492FF-4946-4F71-B338-97FFC86A24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34833" y="3259713"/>
                  <a:ext cx="17424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A2F67F-9DD3-4E35-A4B2-D047ADF23DB9}"/>
              </a:ext>
            </a:extLst>
          </p:cNvPr>
          <p:cNvGrpSpPr/>
          <p:nvPr/>
        </p:nvGrpSpPr>
        <p:grpSpPr>
          <a:xfrm>
            <a:off x="4995633" y="3323793"/>
            <a:ext cx="1042920" cy="359640"/>
            <a:chOff x="4995633" y="3323793"/>
            <a:chExt cx="104292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661E29E-F56F-4D91-AD4A-90BE6E718B8F}"/>
                    </a:ext>
                  </a:extLst>
                </p14:cNvPr>
                <p14:cNvContentPartPr/>
                <p14:nvPr/>
              </p14:nvContentPartPr>
              <p14:xfrm>
                <a:off x="4995633" y="3348633"/>
                <a:ext cx="43920" cy="282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661E29E-F56F-4D91-AD4A-90BE6E718B8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86993" y="3339993"/>
                  <a:ext cx="61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E47DCF3-7E54-45C9-86A7-7F164E2479BC}"/>
                    </a:ext>
                  </a:extLst>
                </p14:cNvPr>
                <p14:cNvContentPartPr/>
                <p14:nvPr/>
              </p14:nvContentPartPr>
              <p14:xfrm>
                <a:off x="5127393" y="3500193"/>
                <a:ext cx="168480" cy="25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E47DCF3-7E54-45C9-86A7-7F164E2479B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18753" y="3491193"/>
                  <a:ext cx="186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C6126ED-B35E-4A4E-8732-72F8FD753069}"/>
                    </a:ext>
                  </a:extLst>
                </p14:cNvPr>
                <p14:cNvContentPartPr/>
                <p14:nvPr/>
              </p14:nvContentPartPr>
              <p14:xfrm>
                <a:off x="5336553" y="3405513"/>
                <a:ext cx="136440" cy="194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C6126ED-B35E-4A4E-8732-72F8FD7530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27553" y="3396873"/>
                  <a:ext cx="154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1CAA704-6A19-43DD-9ECF-0EE4BA6AA0A0}"/>
                    </a:ext>
                  </a:extLst>
                </p14:cNvPr>
                <p14:cNvContentPartPr/>
                <p14:nvPr/>
              </p14:nvContentPartPr>
              <p14:xfrm>
                <a:off x="5570193" y="3392913"/>
                <a:ext cx="248400" cy="184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1CAA704-6A19-43DD-9ECF-0EE4BA6AA0A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61553" y="3384273"/>
                  <a:ext cx="266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C67A6F1-4254-4D7C-9D82-F635C8295504}"/>
                    </a:ext>
                  </a:extLst>
                </p14:cNvPr>
                <p14:cNvContentPartPr/>
                <p14:nvPr/>
              </p14:nvContentPartPr>
              <p14:xfrm>
                <a:off x="5903193" y="3323793"/>
                <a:ext cx="135360" cy="359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C67A6F1-4254-4D7C-9D82-F635C829550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94553" y="3315153"/>
                  <a:ext cx="153000" cy="37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8413C6F-3403-46F1-8A97-4C716976C0E3}"/>
                  </a:ext>
                </a:extLst>
              </p14:cNvPr>
              <p14:cNvContentPartPr/>
              <p14:nvPr/>
            </p14:nvContentPartPr>
            <p14:xfrm>
              <a:off x="2360073" y="3831753"/>
              <a:ext cx="1226520" cy="428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8413C6F-3403-46F1-8A97-4C716976C0E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351433" y="3822753"/>
                <a:ext cx="12441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C1685C1-464E-4B6A-AF95-DB153D5B9F14}"/>
                  </a:ext>
                </a:extLst>
              </p14:cNvPr>
              <p14:cNvContentPartPr/>
              <p14:nvPr/>
            </p14:nvContentPartPr>
            <p14:xfrm>
              <a:off x="3877473" y="3886473"/>
              <a:ext cx="1998360" cy="536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C1685C1-464E-4B6A-AF95-DB153D5B9F1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868833" y="3877473"/>
                <a:ext cx="20160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892D004-B7AE-48AF-B819-E292D766B609}"/>
              </a:ext>
            </a:extLst>
          </p:cNvPr>
          <p:cNvGrpSpPr/>
          <p:nvPr/>
        </p:nvGrpSpPr>
        <p:grpSpPr>
          <a:xfrm>
            <a:off x="3183393" y="4277793"/>
            <a:ext cx="2505600" cy="380160"/>
            <a:chOff x="3183393" y="4277793"/>
            <a:chExt cx="250560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13EF414-B4CE-4D1B-9C33-B0E108B6C345}"/>
                    </a:ext>
                  </a:extLst>
                </p14:cNvPr>
                <p14:cNvContentPartPr/>
                <p14:nvPr/>
              </p14:nvContentPartPr>
              <p14:xfrm>
                <a:off x="3183393" y="4308753"/>
                <a:ext cx="244080" cy="240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13EF414-B4CE-4D1B-9C33-B0E108B6C34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74393" y="4299753"/>
                  <a:ext cx="261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3E98D76-904B-4354-94C8-3606E664D278}"/>
                    </a:ext>
                  </a:extLst>
                </p14:cNvPr>
                <p14:cNvContentPartPr/>
                <p14:nvPr/>
              </p14:nvContentPartPr>
              <p14:xfrm>
                <a:off x="3514593" y="4311633"/>
                <a:ext cx="41400" cy="247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3E98D76-904B-4354-94C8-3606E664D2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05953" y="4302993"/>
                  <a:ext cx="5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2F9F5FE-B291-48F3-9BBE-AE2701B4FA2B}"/>
                    </a:ext>
                  </a:extLst>
                </p14:cNvPr>
                <p14:cNvContentPartPr/>
                <p14:nvPr/>
              </p14:nvContentPartPr>
              <p14:xfrm>
                <a:off x="3674793" y="4470033"/>
                <a:ext cx="110160" cy="18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2F9F5FE-B291-48F3-9BBE-AE2701B4FA2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66153" y="4461393"/>
                  <a:ext cx="127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0574E43-BB24-422B-9FFD-B3C3073D5F0F}"/>
                    </a:ext>
                  </a:extLst>
                </p14:cNvPr>
                <p14:cNvContentPartPr/>
                <p14:nvPr/>
              </p14:nvContentPartPr>
              <p14:xfrm>
                <a:off x="3844353" y="4315953"/>
                <a:ext cx="250920" cy="206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0574E43-BB24-422B-9FFD-B3C3073D5F0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35713" y="4306953"/>
                  <a:ext cx="268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7485418-36AB-4AC7-ADFE-EB3ED61F779C}"/>
                    </a:ext>
                  </a:extLst>
                </p14:cNvPr>
                <p14:cNvContentPartPr/>
                <p14:nvPr/>
              </p14:nvContentPartPr>
              <p14:xfrm>
                <a:off x="4189953" y="4279233"/>
                <a:ext cx="139320" cy="315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7485418-36AB-4AC7-ADFE-EB3ED61F779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81313" y="4270233"/>
                  <a:ext cx="156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3F26205-D337-4EE7-8BC2-ECFCC14F39C0}"/>
                    </a:ext>
                  </a:extLst>
                </p14:cNvPr>
                <p14:cNvContentPartPr/>
                <p14:nvPr/>
              </p14:nvContentPartPr>
              <p14:xfrm>
                <a:off x="4526193" y="4277793"/>
                <a:ext cx="126720" cy="367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3F26205-D337-4EE7-8BC2-ECFCC14F39C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17553" y="4268793"/>
                  <a:ext cx="1443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115D684-E86B-4B64-8025-8636F53D1ED2}"/>
                    </a:ext>
                  </a:extLst>
                </p14:cNvPr>
                <p14:cNvContentPartPr/>
                <p14:nvPr/>
              </p14:nvContentPartPr>
              <p14:xfrm>
                <a:off x="4731393" y="4461033"/>
                <a:ext cx="141480" cy="17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115D684-E86B-4B64-8025-8636F53D1ED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22753" y="4452033"/>
                  <a:ext cx="159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D63BF93-5407-4D4A-9C0C-B696D983C31E}"/>
                    </a:ext>
                  </a:extLst>
                </p14:cNvPr>
                <p14:cNvContentPartPr/>
                <p14:nvPr/>
              </p14:nvContentPartPr>
              <p14:xfrm>
                <a:off x="4972953" y="4340793"/>
                <a:ext cx="150840" cy="236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D63BF93-5407-4D4A-9C0C-B696D983C31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64313" y="4331793"/>
                  <a:ext cx="168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1B2F421-9AA6-42B0-9173-A8FD37B5E4EC}"/>
                    </a:ext>
                  </a:extLst>
                </p14:cNvPr>
                <p14:cNvContentPartPr/>
                <p14:nvPr/>
              </p14:nvContentPartPr>
              <p14:xfrm>
                <a:off x="5178153" y="4324593"/>
                <a:ext cx="285120" cy="234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1B2F421-9AA6-42B0-9173-A8FD37B5E4E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69153" y="4315593"/>
                  <a:ext cx="302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135C9A3-F6EF-45F0-91CE-68EEB977E8C7}"/>
                    </a:ext>
                  </a:extLst>
                </p14:cNvPr>
                <p14:cNvContentPartPr/>
                <p14:nvPr/>
              </p14:nvContentPartPr>
              <p14:xfrm>
                <a:off x="5544273" y="4320993"/>
                <a:ext cx="144720" cy="336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135C9A3-F6EF-45F0-91CE-68EEB977E8C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35273" y="4312353"/>
                  <a:ext cx="162360" cy="35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68D49E1-4DD3-489E-A7C7-065B906FC281}"/>
                  </a:ext>
                </a:extLst>
              </p14:cNvPr>
              <p14:cNvContentPartPr/>
              <p14:nvPr/>
            </p14:nvContentPartPr>
            <p14:xfrm>
              <a:off x="6237993" y="3758673"/>
              <a:ext cx="320040" cy="4237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68D49E1-4DD3-489E-A7C7-065B906FC28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228993" y="3749673"/>
                <a:ext cx="337680" cy="44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B15892-5F5A-4A87-ABAE-ADF868F35D8C}"/>
              </a:ext>
            </a:extLst>
          </p:cNvPr>
          <p:cNvGrpSpPr/>
          <p:nvPr/>
        </p:nvGrpSpPr>
        <p:grpSpPr>
          <a:xfrm>
            <a:off x="6892113" y="3711873"/>
            <a:ext cx="143280" cy="284760"/>
            <a:chOff x="6892113" y="3711873"/>
            <a:chExt cx="14328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4048245-DF18-4BE8-B4F0-9DF653D906D3}"/>
                    </a:ext>
                  </a:extLst>
                </p14:cNvPr>
                <p14:cNvContentPartPr/>
                <p14:nvPr/>
              </p14:nvContentPartPr>
              <p14:xfrm>
                <a:off x="6892113" y="3779193"/>
                <a:ext cx="143280" cy="26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4048245-DF18-4BE8-B4F0-9DF653D906D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83113" y="3770193"/>
                  <a:ext cx="160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F3B1379-EBE3-4C31-A372-271173A1FAD9}"/>
                    </a:ext>
                  </a:extLst>
                </p14:cNvPr>
                <p14:cNvContentPartPr/>
                <p14:nvPr/>
              </p14:nvContentPartPr>
              <p14:xfrm>
                <a:off x="6957993" y="3711873"/>
                <a:ext cx="49680" cy="284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F3B1379-EBE3-4C31-A372-271173A1FAD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48993" y="3703233"/>
                  <a:ext cx="6732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F80D6B1-A682-479D-A521-B0C618ACD0E3}"/>
              </a:ext>
            </a:extLst>
          </p:cNvPr>
          <p:cNvGrpSpPr/>
          <p:nvPr/>
        </p:nvGrpSpPr>
        <p:grpSpPr>
          <a:xfrm>
            <a:off x="7383153" y="3576153"/>
            <a:ext cx="4352760" cy="1153080"/>
            <a:chOff x="7383153" y="3576153"/>
            <a:chExt cx="4352760" cy="11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FA467B6-7839-410D-B2E5-308343E3E5F8}"/>
                    </a:ext>
                  </a:extLst>
                </p14:cNvPr>
                <p14:cNvContentPartPr/>
                <p14:nvPr/>
              </p14:nvContentPartPr>
              <p14:xfrm>
                <a:off x="7383153" y="3614313"/>
                <a:ext cx="129240" cy="185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FA467B6-7839-410D-B2E5-308343E3E5F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4513" y="3605673"/>
                  <a:ext cx="146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2210491-38C4-4F1A-A6F5-49504829AFB1}"/>
                    </a:ext>
                  </a:extLst>
                </p14:cNvPr>
                <p14:cNvContentPartPr/>
                <p14:nvPr/>
              </p14:nvContentPartPr>
              <p14:xfrm>
                <a:off x="7692033" y="3634833"/>
                <a:ext cx="155880" cy="247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2210491-38C4-4F1A-A6F5-49504829AFB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83393" y="3626193"/>
                  <a:ext cx="1735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3148BA4-C3C0-415B-9044-2A4E5980192D}"/>
                    </a:ext>
                  </a:extLst>
                </p14:cNvPr>
                <p14:cNvContentPartPr/>
                <p14:nvPr/>
              </p14:nvContentPartPr>
              <p14:xfrm>
                <a:off x="8037273" y="3692793"/>
                <a:ext cx="132840" cy="117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3148BA4-C3C0-415B-9044-2A4E5980192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28273" y="3684153"/>
                  <a:ext cx="150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28B99D0-0180-415B-89DA-84D11C53F870}"/>
                    </a:ext>
                  </a:extLst>
                </p14:cNvPr>
                <p14:cNvContentPartPr/>
                <p14:nvPr/>
              </p14:nvContentPartPr>
              <p14:xfrm>
                <a:off x="8311593" y="3755793"/>
                <a:ext cx="272520" cy="42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28B99D0-0180-415B-89DA-84D11C53F87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02593" y="3746793"/>
                  <a:ext cx="290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35AF909-495F-4308-965C-0D4E164AB1CC}"/>
                    </a:ext>
                  </a:extLst>
                </p14:cNvPr>
                <p14:cNvContentPartPr/>
                <p14:nvPr/>
              </p14:nvContentPartPr>
              <p14:xfrm>
                <a:off x="8461353" y="3675513"/>
                <a:ext cx="29520" cy="236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35AF909-495F-4308-965C-0D4E164AB1C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52713" y="3666513"/>
                  <a:ext cx="47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C1406F1-888F-4279-AB38-F92EEFEEC85A}"/>
                    </a:ext>
                  </a:extLst>
                </p14:cNvPr>
                <p14:cNvContentPartPr/>
                <p14:nvPr/>
              </p14:nvContentPartPr>
              <p14:xfrm>
                <a:off x="8691033" y="3588033"/>
                <a:ext cx="61920" cy="283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C1406F1-888F-4279-AB38-F92EEFEEC85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82393" y="3579393"/>
                  <a:ext cx="795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526DFE0-D008-4556-91FE-5E3281FA815A}"/>
                    </a:ext>
                  </a:extLst>
                </p14:cNvPr>
                <p14:cNvContentPartPr/>
                <p14:nvPr/>
              </p14:nvContentPartPr>
              <p14:xfrm>
                <a:off x="8875713" y="3719433"/>
                <a:ext cx="114120" cy="12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526DFE0-D008-4556-91FE-5E3281FA815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67073" y="3710793"/>
                  <a:ext cx="131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27D4989-4D16-4A1A-9508-57E3FDF828E8}"/>
                    </a:ext>
                  </a:extLst>
                </p14:cNvPr>
                <p14:cNvContentPartPr/>
                <p14:nvPr/>
              </p14:nvContentPartPr>
              <p14:xfrm>
                <a:off x="9045273" y="3643473"/>
                <a:ext cx="120240" cy="201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27D4989-4D16-4A1A-9508-57E3FDF828E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36633" y="3634833"/>
                  <a:ext cx="137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21F3A5C-3364-4C8E-9C65-CBCDCBD5E31C}"/>
                    </a:ext>
                  </a:extLst>
                </p14:cNvPr>
                <p14:cNvContentPartPr/>
                <p14:nvPr/>
              </p14:nvContentPartPr>
              <p14:xfrm>
                <a:off x="9219873" y="3604593"/>
                <a:ext cx="248400" cy="201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21F3A5C-3364-4C8E-9C65-CBCDCBD5E31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10873" y="3595593"/>
                  <a:ext cx="266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62CCDC0-5C94-4005-90BB-0B5794B01B48}"/>
                    </a:ext>
                  </a:extLst>
                </p14:cNvPr>
                <p14:cNvContentPartPr/>
                <p14:nvPr/>
              </p14:nvContentPartPr>
              <p14:xfrm>
                <a:off x="9537033" y="3595233"/>
                <a:ext cx="127440" cy="349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62CCDC0-5C94-4005-90BB-0B5794B01B4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28033" y="3586233"/>
                  <a:ext cx="1450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19032C1-AA95-48B8-8F4C-4583A71602F4}"/>
                    </a:ext>
                  </a:extLst>
                </p14:cNvPr>
                <p14:cNvContentPartPr/>
                <p14:nvPr/>
              </p14:nvContentPartPr>
              <p14:xfrm>
                <a:off x="9782553" y="3627993"/>
                <a:ext cx="213480" cy="329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19032C1-AA95-48B8-8F4C-4583A71602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73553" y="3618993"/>
                  <a:ext cx="2311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09EA60A-4528-4695-9196-BBBD3A4F60FC}"/>
                    </a:ext>
                  </a:extLst>
                </p14:cNvPr>
                <p14:cNvContentPartPr/>
                <p14:nvPr/>
              </p14:nvContentPartPr>
              <p14:xfrm>
                <a:off x="10050753" y="3682353"/>
                <a:ext cx="278280" cy="187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09EA60A-4528-4695-9196-BBBD3A4F60F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041753" y="3673713"/>
                  <a:ext cx="295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1F653EF-6F03-4C91-868A-915D5D81272E}"/>
                    </a:ext>
                  </a:extLst>
                </p14:cNvPr>
                <p14:cNvContentPartPr/>
                <p14:nvPr/>
              </p14:nvContentPartPr>
              <p14:xfrm>
                <a:off x="10383033" y="3576153"/>
                <a:ext cx="136080" cy="336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1F653EF-6F03-4C91-868A-915D5D81272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74033" y="3567153"/>
                  <a:ext cx="1537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BD98FF-D4B3-4282-8D38-5F879C7CA0B4}"/>
                    </a:ext>
                  </a:extLst>
                </p14:cNvPr>
                <p14:cNvContentPartPr/>
                <p14:nvPr/>
              </p14:nvContentPartPr>
              <p14:xfrm>
                <a:off x="7927833" y="3966033"/>
                <a:ext cx="2614680" cy="80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BD98FF-D4B3-4282-8D38-5F879C7CA0B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9193" y="3957033"/>
                  <a:ext cx="2632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76B6AE7-389B-40D2-B120-4CEE71A4EA42}"/>
                    </a:ext>
                  </a:extLst>
                </p14:cNvPr>
                <p14:cNvContentPartPr/>
                <p14:nvPr/>
              </p14:nvContentPartPr>
              <p14:xfrm>
                <a:off x="8102073" y="4296873"/>
                <a:ext cx="69840" cy="286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76B6AE7-389B-40D2-B120-4CEE71A4EA4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93433" y="4287873"/>
                  <a:ext cx="874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63F72AB-4534-4C0E-B1FD-77E19387A87E}"/>
                    </a:ext>
                  </a:extLst>
                </p14:cNvPr>
                <p14:cNvContentPartPr/>
                <p14:nvPr/>
              </p14:nvContentPartPr>
              <p14:xfrm>
                <a:off x="8227713" y="4339353"/>
                <a:ext cx="182880" cy="242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63F72AB-4534-4C0E-B1FD-77E19387A87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18713" y="4330353"/>
                  <a:ext cx="200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8AAF244-3891-4998-97D1-6C28AE684C31}"/>
                    </a:ext>
                  </a:extLst>
                </p14:cNvPr>
                <p14:cNvContentPartPr/>
                <p14:nvPr/>
              </p14:nvContentPartPr>
              <p14:xfrm>
                <a:off x="8463153" y="4340073"/>
                <a:ext cx="238680" cy="219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8AAF244-3891-4998-97D1-6C28AE684C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454153" y="4331073"/>
                  <a:ext cx="256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63D5E20-C3BE-4B97-B61F-84CF3D0458AF}"/>
                    </a:ext>
                  </a:extLst>
                </p14:cNvPr>
                <p14:cNvContentPartPr/>
                <p14:nvPr/>
              </p14:nvContentPartPr>
              <p14:xfrm>
                <a:off x="8829993" y="4331793"/>
                <a:ext cx="65880" cy="339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63D5E20-C3BE-4B97-B61F-84CF3D0458A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20993" y="4322793"/>
                  <a:ext cx="835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2AAFEAD-6F1B-4AA4-BC8C-44B9DF5D2420}"/>
                    </a:ext>
                  </a:extLst>
                </p14:cNvPr>
                <p14:cNvContentPartPr/>
                <p14:nvPr/>
              </p14:nvContentPartPr>
              <p14:xfrm>
                <a:off x="9002073" y="4576593"/>
                <a:ext cx="16920" cy="49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2AAFEAD-6F1B-4AA4-BC8C-44B9DF5D242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993073" y="4567953"/>
                  <a:ext cx="34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E983C39-26C1-4C81-A09D-059530963E8B}"/>
                    </a:ext>
                  </a:extLst>
                </p14:cNvPr>
                <p14:cNvContentPartPr/>
                <p14:nvPr/>
              </p14:nvContentPartPr>
              <p14:xfrm>
                <a:off x="9191073" y="4383633"/>
                <a:ext cx="51840" cy="313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E983C39-26C1-4C81-A09D-059530963E8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82433" y="4374633"/>
                  <a:ext cx="69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8CD3C24-EE84-4AAD-A899-8148A32CC486}"/>
                    </a:ext>
                  </a:extLst>
                </p14:cNvPr>
                <p14:cNvContentPartPr/>
                <p14:nvPr/>
              </p14:nvContentPartPr>
              <p14:xfrm>
                <a:off x="9327873" y="4401993"/>
                <a:ext cx="201600" cy="204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8CD3C24-EE84-4AAD-A899-8148A32CC48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319233" y="4392993"/>
                  <a:ext cx="219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65E0E88-3453-43CF-936B-3D2A838C3856}"/>
                    </a:ext>
                  </a:extLst>
                </p14:cNvPr>
                <p14:cNvContentPartPr/>
                <p14:nvPr/>
              </p14:nvContentPartPr>
              <p14:xfrm>
                <a:off x="9607233" y="4380033"/>
                <a:ext cx="148680" cy="349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65E0E88-3453-43CF-936B-3D2A838C38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98233" y="4371033"/>
                  <a:ext cx="1663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AAAD8D5-6C7A-4C5E-B19A-440CBC7D648B}"/>
                    </a:ext>
                  </a:extLst>
                </p14:cNvPr>
                <p14:cNvContentPartPr/>
                <p14:nvPr/>
              </p14:nvContentPartPr>
              <p14:xfrm>
                <a:off x="9986673" y="4323873"/>
                <a:ext cx="116280" cy="315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AAAD8D5-6C7A-4C5E-B19A-440CBC7D648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978033" y="4314873"/>
                  <a:ext cx="133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CBFD026-792D-4CEB-BFA5-9D46E395FC0D}"/>
                    </a:ext>
                  </a:extLst>
                </p14:cNvPr>
                <p14:cNvContentPartPr/>
                <p14:nvPr/>
              </p14:nvContentPartPr>
              <p14:xfrm>
                <a:off x="10174593" y="4472193"/>
                <a:ext cx="131400" cy="20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CBFD026-792D-4CEB-BFA5-9D46E395FC0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65593" y="4463553"/>
                  <a:ext cx="149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A5C6CE3-08A9-4D9E-A473-FA62700971E0}"/>
                    </a:ext>
                  </a:extLst>
                </p14:cNvPr>
                <p14:cNvContentPartPr/>
                <p14:nvPr/>
              </p14:nvContentPartPr>
              <p14:xfrm>
                <a:off x="10362513" y="4336833"/>
                <a:ext cx="241200" cy="229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A5C6CE3-08A9-4D9E-A473-FA62700971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53513" y="4328193"/>
                  <a:ext cx="258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7A2E59D-E29E-4955-9EB3-157AFAFE2D19}"/>
                    </a:ext>
                  </a:extLst>
                </p14:cNvPr>
                <p14:cNvContentPartPr/>
                <p14:nvPr/>
              </p14:nvContentPartPr>
              <p14:xfrm>
                <a:off x="10730793" y="4225953"/>
                <a:ext cx="153360" cy="411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7A2E59D-E29E-4955-9EB3-157AFAFE2D1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22153" y="4216953"/>
                  <a:ext cx="1710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DA911CE-3C59-4361-ADF4-7A4727D17E41}"/>
                    </a:ext>
                  </a:extLst>
                </p14:cNvPr>
                <p14:cNvContentPartPr/>
                <p14:nvPr/>
              </p14:nvContentPartPr>
              <p14:xfrm>
                <a:off x="10986033" y="3956673"/>
                <a:ext cx="236880" cy="314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DA911CE-3C59-4361-ADF4-7A4727D17E4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77033" y="3948033"/>
                  <a:ext cx="2545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CDF468-A59E-40DA-8C86-69DCDF8BD8F6}"/>
                    </a:ext>
                  </a:extLst>
                </p14:cNvPr>
                <p14:cNvContentPartPr/>
                <p14:nvPr/>
              </p14:nvContentPartPr>
              <p14:xfrm>
                <a:off x="11361153" y="4117233"/>
                <a:ext cx="374760" cy="167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CDF468-A59E-40DA-8C86-69DCDF8BD8F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352153" y="4108233"/>
                  <a:ext cx="3924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E267EDE-EA5D-4078-9B58-50E6032C1656}"/>
              </a:ext>
            </a:extLst>
          </p:cNvPr>
          <p:cNvGrpSpPr/>
          <p:nvPr/>
        </p:nvGrpSpPr>
        <p:grpSpPr>
          <a:xfrm>
            <a:off x="949233" y="5074473"/>
            <a:ext cx="4074480" cy="635400"/>
            <a:chOff x="949233" y="5074473"/>
            <a:chExt cx="407448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A67CDE3-95FB-4D96-B3B6-6EE1851C620D}"/>
                    </a:ext>
                  </a:extLst>
                </p14:cNvPr>
                <p14:cNvContentPartPr/>
                <p14:nvPr/>
              </p14:nvContentPartPr>
              <p14:xfrm>
                <a:off x="949233" y="5218833"/>
                <a:ext cx="246600" cy="194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A67CDE3-95FB-4D96-B3B6-6EE1851C620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0593" y="5209833"/>
                  <a:ext cx="264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1DC0032-88B5-4D76-927E-37D6000A0FFC}"/>
                    </a:ext>
                  </a:extLst>
                </p14:cNvPr>
                <p14:cNvContentPartPr/>
                <p14:nvPr/>
              </p14:nvContentPartPr>
              <p14:xfrm>
                <a:off x="1153713" y="5074473"/>
                <a:ext cx="27360" cy="290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1DC0032-88B5-4D76-927E-37D6000A0FF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44713" y="5065833"/>
                  <a:ext cx="45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CF4F157-1471-4E14-9FFC-15ACA5BFD8F8}"/>
                    </a:ext>
                  </a:extLst>
                </p14:cNvPr>
                <p14:cNvContentPartPr/>
                <p14:nvPr/>
              </p14:nvContentPartPr>
              <p14:xfrm>
                <a:off x="1435953" y="5150433"/>
                <a:ext cx="127080" cy="188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CF4F157-1471-4E14-9FFC-15ACA5BFD8F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26953" y="5141793"/>
                  <a:ext cx="144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0195428-161B-4C7B-8860-73060E844D62}"/>
                    </a:ext>
                  </a:extLst>
                </p14:cNvPr>
                <p14:cNvContentPartPr/>
                <p14:nvPr/>
              </p14:nvContentPartPr>
              <p14:xfrm>
                <a:off x="1724313" y="5181033"/>
                <a:ext cx="210240" cy="199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0195428-161B-4C7B-8860-73060E844D6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15313" y="5172033"/>
                  <a:ext cx="227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6C37CC2-B71B-4976-9311-08957BBFCF38}"/>
                    </a:ext>
                  </a:extLst>
                </p14:cNvPr>
                <p14:cNvContentPartPr/>
                <p14:nvPr/>
              </p14:nvContentPartPr>
              <p14:xfrm>
                <a:off x="2030673" y="5238633"/>
                <a:ext cx="146160" cy="138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6C37CC2-B71B-4976-9311-08957BBFCF3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021673" y="5229633"/>
                  <a:ext cx="163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16FD32-BBF6-4FC0-9FE4-0389FBF7957F}"/>
                    </a:ext>
                  </a:extLst>
                </p14:cNvPr>
                <p14:cNvContentPartPr/>
                <p14:nvPr/>
              </p14:nvContentPartPr>
              <p14:xfrm>
                <a:off x="2348553" y="5325033"/>
                <a:ext cx="282960" cy="1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16FD32-BBF6-4FC0-9FE4-0389FBF7957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339553" y="5316393"/>
                  <a:ext cx="300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49DFE48-E2EB-439A-B943-6AF1EFAE81C4}"/>
                    </a:ext>
                  </a:extLst>
                </p14:cNvPr>
                <p14:cNvContentPartPr/>
                <p14:nvPr/>
              </p14:nvContentPartPr>
              <p14:xfrm>
                <a:off x="2454753" y="5219193"/>
                <a:ext cx="52560" cy="262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49DFE48-E2EB-439A-B943-6AF1EFAE81C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446113" y="5210553"/>
                  <a:ext cx="70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6915470-94C6-4294-9F34-B0606E7CF917}"/>
                    </a:ext>
                  </a:extLst>
                </p14:cNvPr>
                <p14:cNvContentPartPr/>
                <p14:nvPr/>
              </p14:nvContentPartPr>
              <p14:xfrm>
                <a:off x="3091593" y="5240073"/>
                <a:ext cx="97560" cy="3816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6915470-94C6-4294-9F34-B0606E7CF91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82953" y="5231073"/>
                  <a:ext cx="1152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268A44B-73C4-4BAF-8AA2-02B6D6CD462E}"/>
                    </a:ext>
                  </a:extLst>
                </p14:cNvPr>
                <p14:cNvContentPartPr/>
                <p14:nvPr/>
              </p14:nvContentPartPr>
              <p14:xfrm>
                <a:off x="3283473" y="5470113"/>
                <a:ext cx="122760" cy="12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268A44B-73C4-4BAF-8AA2-02B6D6CD462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74473" y="5461113"/>
                  <a:ext cx="140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BE83E24-AB6C-4A60-BF65-D762C566C6DC}"/>
                    </a:ext>
                  </a:extLst>
                </p14:cNvPr>
                <p14:cNvContentPartPr/>
                <p14:nvPr/>
              </p14:nvContentPartPr>
              <p14:xfrm>
                <a:off x="3483633" y="5361393"/>
                <a:ext cx="189360" cy="168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BE83E24-AB6C-4A60-BF65-D762C566C6D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74633" y="5352393"/>
                  <a:ext cx="207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E90BCB-B1C1-411D-9874-DDFA58892EB9}"/>
                    </a:ext>
                  </a:extLst>
                </p14:cNvPr>
                <p14:cNvContentPartPr/>
                <p14:nvPr/>
              </p14:nvContentPartPr>
              <p14:xfrm>
                <a:off x="3751473" y="5341953"/>
                <a:ext cx="255240" cy="158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E90BCB-B1C1-411D-9874-DDFA58892EB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42473" y="5333313"/>
                  <a:ext cx="272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C3F7482-1BB5-41F9-9E66-018CB3B0AFD6}"/>
                    </a:ext>
                  </a:extLst>
                </p14:cNvPr>
                <p14:cNvContentPartPr/>
                <p14:nvPr/>
              </p14:nvContentPartPr>
              <p14:xfrm>
                <a:off x="4109673" y="5292633"/>
                <a:ext cx="74520" cy="273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C3F7482-1BB5-41F9-9E66-018CB3B0AFD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0673" y="5283633"/>
                  <a:ext cx="921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B553CDE-8DA1-4C71-ADA4-8E1C4C48E497}"/>
                    </a:ext>
                  </a:extLst>
                </p14:cNvPr>
                <p14:cNvContentPartPr/>
                <p14:nvPr/>
              </p14:nvContentPartPr>
              <p14:xfrm>
                <a:off x="4311633" y="5340873"/>
                <a:ext cx="43920" cy="237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B553CDE-8DA1-4C71-ADA4-8E1C4C48E49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302633" y="5331873"/>
                  <a:ext cx="61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987DC00-D4E4-4ADE-9EBD-7FF9122E1F6F}"/>
                    </a:ext>
                  </a:extLst>
                </p14:cNvPr>
                <p14:cNvContentPartPr/>
                <p14:nvPr/>
              </p14:nvContentPartPr>
              <p14:xfrm>
                <a:off x="4462473" y="5437353"/>
                <a:ext cx="123480" cy="26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987DC00-D4E4-4ADE-9EBD-7FF9122E1F6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453473" y="5428713"/>
                  <a:ext cx="141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B39580A-1EF9-4C5B-A9B1-079D6D3F4DBA}"/>
                    </a:ext>
                  </a:extLst>
                </p14:cNvPr>
                <p14:cNvContentPartPr/>
                <p14:nvPr/>
              </p14:nvContentPartPr>
              <p14:xfrm>
                <a:off x="4656513" y="5283993"/>
                <a:ext cx="127440" cy="246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B39580A-1EF9-4C5B-A9B1-079D6D3F4DB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647513" y="5275353"/>
                  <a:ext cx="145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7F784C3-8087-4322-9357-2FB8A0509E0F}"/>
                    </a:ext>
                  </a:extLst>
                </p14:cNvPr>
                <p14:cNvContentPartPr/>
                <p14:nvPr/>
              </p14:nvContentPartPr>
              <p14:xfrm>
                <a:off x="4911393" y="5253393"/>
                <a:ext cx="112320" cy="299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7F784C3-8087-4322-9357-2FB8A0509E0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02393" y="5244753"/>
                  <a:ext cx="129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243989E-0558-4647-A010-18EA671A4924}"/>
                    </a:ext>
                  </a:extLst>
                </p14:cNvPr>
                <p14:cNvContentPartPr/>
                <p14:nvPr/>
              </p14:nvContentPartPr>
              <p14:xfrm>
                <a:off x="2936433" y="5642193"/>
                <a:ext cx="1953720" cy="67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243989E-0558-4647-A010-18EA671A492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927433" y="5633193"/>
                  <a:ext cx="1971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AF108BB-590D-4B01-960C-2212708B5F86}"/>
                    </a:ext>
                  </a:extLst>
                </p14:cNvPr>
                <p14:cNvContentPartPr/>
                <p14:nvPr/>
              </p14:nvContentPartPr>
              <p14:xfrm>
                <a:off x="1785873" y="5678913"/>
                <a:ext cx="1303920" cy="24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AF108BB-590D-4B01-960C-2212708B5F8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76873" y="5669913"/>
                  <a:ext cx="13215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54F3D6FE-8565-4783-9CDB-583A3A52CF87}"/>
              </a:ext>
            </a:extLst>
          </p:cNvPr>
          <p:cNvGrpSpPr/>
          <p:nvPr/>
        </p:nvGrpSpPr>
        <p:grpSpPr>
          <a:xfrm>
            <a:off x="2439633" y="5882313"/>
            <a:ext cx="1937520" cy="336600"/>
            <a:chOff x="2439633" y="5882313"/>
            <a:chExt cx="19375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10F4A57-1FDB-4C1D-AF31-1652453831C7}"/>
                    </a:ext>
                  </a:extLst>
                </p14:cNvPr>
                <p14:cNvContentPartPr/>
                <p14:nvPr/>
              </p14:nvContentPartPr>
              <p14:xfrm>
                <a:off x="2439633" y="5882313"/>
                <a:ext cx="112320" cy="235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10F4A57-1FDB-4C1D-AF31-1652453831C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430993" y="5873673"/>
                  <a:ext cx="129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54D2154-652E-4D29-8A49-DF52CC8FFA4E}"/>
                    </a:ext>
                  </a:extLst>
                </p14:cNvPr>
                <p14:cNvContentPartPr/>
                <p14:nvPr/>
              </p14:nvContentPartPr>
              <p14:xfrm>
                <a:off x="2646633" y="5920113"/>
                <a:ext cx="267840" cy="181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54D2154-652E-4D29-8A49-DF52CC8FFA4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637993" y="5911473"/>
                  <a:ext cx="285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F6F6667-A8A6-44B1-AADB-6C08BC0C3A09}"/>
                    </a:ext>
                  </a:extLst>
                </p14:cNvPr>
                <p14:cNvContentPartPr/>
                <p14:nvPr/>
              </p14:nvContentPartPr>
              <p14:xfrm>
                <a:off x="2973513" y="6086433"/>
                <a:ext cx="50040" cy="6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F6F6667-A8A6-44B1-AADB-6C08BC0C3A0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964513" y="6077793"/>
                  <a:ext cx="67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066CA3D-D2CF-4765-B675-C34353BC3867}"/>
                    </a:ext>
                  </a:extLst>
                </p14:cNvPr>
                <p14:cNvContentPartPr/>
                <p14:nvPr/>
              </p14:nvContentPartPr>
              <p14:xfrm>
                <a:off x="3224793" y="5945313"/>
                <a:ext cx="165600" cy="20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066CA3D-D2CF-4765-B675-C34353BC386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216153" y="5936313"/>
                  <a:ext cx="183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CF6B5CE-F6B2-4D9E-89E6-55A74BDD2C33}"/>
                    </a:ext>
                  </a:extLst>
                </p14:cNvPr>
                <p14:cNvContentPartPr/>
                <p14:nvPr/>
              </p14:nvContentPartPr>
              <p14:xfrm>
                <a:off x="3494793" y="5958633"/>
                <a:ext cx="267840" cy="1641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CF6B5CE-F6B2-4D9E-89E6-55A74BDD2C3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86153" y="5949993"/>
                  <a:ext cx="285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83FE339-7BA8-41FC-83CD-AD67DE5F3EE9}"/>
                    </a:ext>
                  </a:extLst>
                </p14:cNvPr>
                <p14:cNvContentPartPr/>
                <p14:nvPr/>
              </p14:nvContentPartPr>
              <p14:xfrm>
                <a:off x="3895833" y="6145473"/>
                <a:ext cx="38160" cy="104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83FE339-7BA8-41FC-83CD-AD67DE5F3EE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86833" y="6136473"/>
                  <a:ext cx="55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F929324-960E-4AC5-9DF8-9184B0F6BAD1}"/>
                    </a:ext>
                  </a:extLst>
                </p14:cNvPr>
                <p14:cNvContentPartPr/>
                <p14:nvPr/>
              </p14:nvContentPartPr>
              <p14:xfrm>
                <a:off x="4139553" y="5955753"/>
                <a:ext cx="237600" cy="263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F929324-960E-4AC5-9DF8-9184B0F6BAD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30913" y="5947113"/>
                  <a:ext cx="25524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065E5DC-974C-428F-AD49-7C3E10E82021}"/>
              </a:ext>
            </a:extLst>
          </p:cNvPr>
          <p:cNvGrpSpPr/>
          <p:nvPr/>
        </p:nvGrpSpPr>
        <p:grpSpPr>
          <a:xfrm>
            <a:off x="5336553" y="5634633"/>
            <a:ext cx="483480" cy="380160"/>
            <a:chOff x="5336553" y="5634633"/>
            <a:chExt cx="4834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5E9E664-6329-4A3D-9B4A-A2017F19E7C7}"/>
                    </a:ext>
                  </a:extLst>
                </p14:cNvPr>
                <p14:cNvContentPartPr/>
                <p14:nvPr/>
              </p14:nvContentPartPr>
              <p14:xfrm>
                <a:off x="5336553" y="5634633"/>
                <a:ext cx="204840" cy="368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5E9E664-6329-4A3D-9B4A-A2017F19E7C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27913" y="5625993"/>
                  <a:ext cx="2224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B32B65F-5D55-4B96-BFDD-7199B6A764DD}"/>
                    </a:ext>
                  </a:extLst>
                </p14:cNvPr>
                <p14:cNvContentPartPr/>
                <p14:nvPr/>
              </p14:nvContentPartPr>
              <p14:xfrm>
                <a:off x="5606553" y="5811393"/>
                <a:ext cx="213480" cy="203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B32B65F-5D55-4B96-BFDD-7199B6A764D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97553" y="5802393"/>
                  <a:ext cx="231120" cy="22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077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D7680A-10D0-4D50-BE15-C74351DB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30" y="579915"/>
            <a:ext cx="5124450" cy="363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4AD51-B63E-4A73-BE5F-40386C84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01" y="722789"/>
            <a:ext cx="49339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53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FB8EC25-3833-4CA3-B226-B7E119E4A07B}"/>
              </a:ext>
            </a:extLst>
          </p:cNvPr>
          <p:cNvGrpSpPr/>
          <p:nvPr/>
        </p:nvGrpSpPr>
        <p:grpSpPr>
          <a:xfrm>
            <a:off x="571233" y="592833"/>
            <a:ext cx="156600" cy="93240"/>
            <a:chOff x="571233" y="592833"/>
            <a:chExt cx="156600" cy="9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9FD4F70-D62E-43FB-930F-97B45658A677}"/>
                    </a:ext>
                  </a:extLst>
                </p14:cNvPr>
                <p14:cNvContentPartPr/>
                <p14:nvPr/>
              </p14:nvContentPartPr>
              <p14:xfrm>
                <a:off x="571233" y="592833"/>
                <a:ext cx="130680" cy="20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9FD4F70-D62E-43FB-930F-97B45658A67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2593" y="583833"/>
                  <a:ext cx="148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3AE72C3-46B1-4F6C-9FA5-8E3AA009CC16}"/>
                    </a:ext>
                  </a:extLst>
                </p14:cNvPr>
                <p14:cNvContentPartPr/>
                <p14:nvPr/>
              </p14:nvContentPartPr>
              <p14:xfrm>
                <a:off x="583833" y="677793"/>
                <a:ext cx="144000" cy="8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3AE72C3-46B1-4F6C-9FA5-8E3AA009CC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193" y="669153"/>
                  <a:ext cx="1616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676DB0-50AF-46C8-AC8D-CCBBC9CE0995}"/>
              </a:ext>
            </a:extLst>
          </p:cNvPr>
          <p:cNvGrpSpPr/>
          <p:nvPr/>
        </p:nvGrpSpPr>
        <p:grpSpPr>
          <a:xfrm>
            <a:off x="1170993" y="377913"/>
            <a:ext cx="1530360" cy="859680"/>
            <a:chOff x="1170993" y="377913"/>
            <a:chExt cx="1530360" cy="85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D0EB71C-B7E4-4A9B-9140-C3274B40C48C}"/>
                    </a:ext>
                  </a:extLst>
                </p14:cNvPr>
                <p14:cNvContentPartPr/>
                <p14:nvPr/>
              </p14:nvContentPartPr>
              <p14:xfrm>
                <a:off x="1285473" y="508233"/>
                <a:ext cx="42120" cy="198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D0EB71C-B7E4-4A9B-9140-C3274B40C4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6833" y="499233"/>
                  <a:ext cx="59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E62D0C-5F27-47A0-A288-6E4EFB249D45}"/>
                    </a:ext>
                  </a:extLst>
                </p14:cNvPr>
                <p14:cNvContentPartPr/>
                <p14:nvPr/>
              </p14:nvContentPartPr>
              <p14:xfrm>
                <a:off x="1469073" y="473313"/>
                <a:ext cx="14040" cy="217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E62D0C-5F27-47A0-A288-6E4EFB249D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0433" y="464673"/>
                  <a:ext cx="31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E15216-0ACA-4D56-A5CC-7CB7B883E45F}"/>
                    </a:ext>
                  </a:extLst>
                </p14:cNvPr>
                <p14:cNvContentPartPr/>
                <p14:nvPr/>
              </p14:nvContentPartPr>
              <p14:xfrm>
                <a:off x="1691193" y="477273"/>
                <a:ext cx="262440" cy="253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E15216-0ACA-4D56-A5CC-7CB7B883E4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2193" y="468273"/>
                  <a:ext cx="280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25AE9A1-9BA9-4073-AF74-0E8983A95997}"/>
                    </a:ext>
                  </a:extLst>
                </p14:cNvPr>
                <p14:cNvContentPartPr/>
                <p14:nvPr/>
              </p14:nvContentPartPr>
              <p14:xfrm>
                <a:off x="2051553" y="377913"/>
                <a:ext cx="169200" cy="165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25AE9A1-9BA9-4073-AF74-0E8983A959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2913" y="368913"/>
                  <a:ext cx="186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1473A0-A6B5-42FC-8732-746D4A531E68}"/>
                    </a:ext>
                  </a:extLst>
                </p14:cNvPr>
                <p14:cNvContentPartPr/>
                <p14:nvPr/>
              </p14:nvContentPartPr>
              <p14:xfrm>
                <a:off x="1219593" y="758073"/>
                <a:ext cx="826560" cy="45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1473A0-A6B5-42FC-8732-746D4A531E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0593" y="749433"/>
                  <a:ext cx="844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D79DEE-44D8-4CF8-92AD-8B884BBEFE25}"/>
                    </a:ext>
                  </a:extLst>
                </p14:cNvPr>
                <p14:cNvContentPartPr/>
                <p14:nvPr/>
              </p14:nvContentPartPr>
              <p14:xfrm>
                <a:off x="1170993" y="1060833"/>
                <a:ext cx="141480" cy="36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D79DEE-44D8-4CF8-92AD-8B884BBEFE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2353" y="1051833"/>
                  <a:ext cx="159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BC1ED2-255F-49CA-BEAE-86FE7BD96730}"/>
                    </a:ext>
                  </a:extLst>
                </p14:cNvPr>
                <p14:cNvContentPartPr/>
                <p14:nvPr/>
              </p14:nvContentPartPr>
              <p14:xfrm>
                <a:off x="1424073" y="941313"/>
                <a:ext cx="88200" cy="234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BC1ED2-255F-49CA-BEAE-86FE7BD967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5073" y="932673"/>
                  <a:ext cx="105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245571-C3DB-477D-95DA-EE5AA062A45C}"/>
                    </a:ext>
                  </a:extLst>
                </p14:cNvPr>
                <p14:cNvContentPartPr/>
                <p14:nvPr/>
              </p14:nvContentPartPr>
              <p14:xfrm>
                <a:off x="1634313" y="994233"/>
                <a:ext cx="208080" cy="243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245571-C3DB-477D-95DA-EE5AA062A4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25313" y="985233"/>
                  <a:ext cx="225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62A411-E2C6-4E6A-B657-111F6E432B0C}"/>
                    </a:ext>
                  </a:extLst>
                </p14:cNvPr>
                <p14:cNvContentPartPr/>
                <p14:nvPr/>
              </p14:nvContentPartPr>
              <p14:xfrm>
                <a:off x="1898553" y="957153"/>
                <a:ext cx="111240" cy="173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62A411-E2C6-4E6A-B657-111F6E432B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89913" y="948513"/>
                  <a:ext cx="128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711CC5-A305-4A2F-9F05-2B1A86F2E630}"/>
                    </a:ext>
                  </a:extLst>
                </p14:cNvPr>
                <p14:cNvContentPartPr/>
                <p14:nvPr/>
              </p14:nvContentPartPr>
              <p14:xfrm>
                <a:off x="2292753" y="657273"/>
                <a:ext cx="174600" cy="264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711CC5-A305-4A2F-9F05-2B1A86F2E6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83753" y="648633"/>
                  <a:ext cx="192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31B802-9993-4E6D-B09A-7D5F36767033}"/>
                    </a:ext>
                  </a:extLst>
                </p14:cNvPr>
                <p14:cNvContentPartPr/>
                <p14:nvPr/>
              </p14:nvContentPartPr>
              <p14:xfrm>
                <a:off x="2584353" y="789393"/>
                <a:ext cx="117000" cy="111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31B802-9993-4E6D-B09A-7D5F367670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75713" y="780393"/>
                  <a:ext cx="1346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0C9DC8-9BC6-4349-8740-24226631DAB4}"/>
              </a:ext>
            </a:extLst>
          </p:cNvPr>
          <p:cNvGrpSpPr/>
          <p:nvPr/>
        </p:nvGrpSpPr>
        <p:grpSpPr>
          <a:xfrm>
            <a:off x="2937153" y="694353"/>
            <a:ext cx="211680" cy="285840"/>
            <a:chOff x="2937153" y="694353"/>
            <a:chExt cx="21168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F609CE-5DDA-4B1F-A72F-BE1813530CBA}"/>
                    </a:ext>
                  </a:extLst>
                </p14:cNvPr>
                <p14:cNvContentPartPr/>
                <p14:nvPr/>
              </p14:nvContentPartPr>
              <p14:xfrm>
                <a:off x="2937153" y="793713"/>
                <a:ext cx="211680" cy="13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F609CE-5DDA-4B1F-A72F-BE1813530C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28153" y="784713"/>
                  <a:ext cx="229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2DB6E6-D4C9-494F-86D1-8A9F5FA193E9}"/>
                    </a:ext>
                  </a:extLst>
                </p14:cNvPr>
                <p14:cNvContentPartPr/>
                <p14:nvPr/>
              </p14:nvContentPartPr>
              <p14:xfrm>
                <a:off x="3033993" y="694353"/>
                <a:ext cx="37800" cy="285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2DB6E6-D4C9-494F-86D1-8A9F5FA193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25353" y="685353"/>
                  <a:ext cx="5544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CFA250-BF50-44D0-AFA7-AE70137178C5}"/>
              </a:ext>
            </a:extLst>
          </p:cNvPr>
          <p:cNvGrpSpPr/>
          <p:nvPr/>
        </p:nvGrpSpPr>
        <p:grpSpPr>
          <a:xfrm>
            <a:off x="3570033" y="387273"/>
            <a:ext cx="884160" cy="784440"/>
            <a:chOff x="3570033" y="387273"/>
            <a:chExt cx="884160" cy="78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8290C6-BABB-4627-958C-17A70915127B}"/>
                    </a:ext>
                  </a:extLst>
                </p14:cNvPr>
                <p14:cNvContentPartPr/>
                <p14:nvPr/>
              </p14:nvContentPartPr>
              <p14:xfrm>
                <a:off x="3721953" y="439833"/>
                <a:ext cx="84960" cy="261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8290C6-BABB-4627-958C-17A7091512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13313" y="431193"/>
                  <a:ext cx="102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B3CA3A-812A-404B-961C-BBCAD086D648}"/>
                    </a:ext>
                  </a:extLst>
                </p14:cNvPr>
                <p14:cNvContentPartPr/>
                <p14:nvPr/>
              </p14:nvContentPartPr>
              <p14:xfrm>
                <a:off x="3921753" y="481593"/>
                <a:ext cx="222120" cy="196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B3CA3A-812A-404B-961C-BBCAD086D6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13113" y="472953"/>
                  <a:ext cx="239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ABA2C1-AE88-4C5F-8E24-90EF9C99E425}"/>
                    </a:ext>
                  </a:extLst>
                </p14:cNvPr>
                <p14:cNvContentPartPr/>
                <p14:nvPr/>
              </p14:nvContentPartPr>
              <p14:xfrm>
                <a:off x="4244673" y="387273"/>
                <a:ext cx="209520" cy="191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ABA2C1-AE88-4C5F-8E24-90EF9C99E4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35673" y="378633"/>
                  <a:ext cx="227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606C52-E51D-4FDF-821E-E8E189A846F2}"/>
                    </a:ext>
                  </a:extLst>
                </p14:cNvPr>
                <p14:cNvContentPartPr/>
                <p14:nvPr/>
              </p14:nvContentPartPr>
              <p14:xfrm>
                <a:off x="3570033" y="787953"/>
                <a:ext cx="782640" cy="12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606C52-E51D-4FDF-821E-E8E189A846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61033" y="779313"/>
                  <a:ext cx="800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7D484E-54DA-4BCB-82CC-155E98F30442}"/>
                    </a:ext>
                  </a:extLst>
                </p14:cNvPr>
                <p14:cNvContentPartPr/>
                <p14:nvPr/>
              </p14:nvContentPartPr>
              <p14:xfrm>
                <a:off x="3671913" y="912873"/>
                <a:ext cx="186840" cy="246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7D484E-54DA-4BCB-82CC-155E98F304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63273" y="904233"/>
                  <a:ext cx="204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9D99F0-176D-428A-B548-80BC910D8A0C}"/>
                    </a:ext>
                  </a:extLst>
                </p14:cNvPr>
                <p14:cNvContentPartPr/>
                <p14:nvPr/>
              </p14:nvContentPartPr>
              <p14:xfrm>
                <a:off x="3972153" y="913953"/>
                <a:ext cx="173880" cy="257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9D99F0-176D-428A-B548-80BC910D8A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63513" y="904953"/>
                  <a:ext cx="191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457B8A6-AB52-4B22-B5D6-AC84D46E2288}"/>
                    </a:ext>
                  </a:extLst>
                </p14:cNvPr>
                <p14:cNvContentPartPr/>
                <p14:nvPr/>
              </p14:nvContentPartPr>
              <p14:xfrm>
                <a:off x="4165833" y="865353"/>
                <a:ext cx="138960" cy="184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457B8A6-AB52-4B22-B5D6-AC84D46E22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56833" y="856713"/>
                  <a:ext cx="1566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DD49E2-F4C0-4425-B2F0-5A9651333B3D}"/>
              </a:ext>
            </a:extLst>
          </p:cNvPr>
          <p:cNvGrpSpPr/>
          <p:nvPr/>
        </p:nvGrpSpPr>
        <p:grpSpPr>
          <a:xfrm>
            <a:off x="4947033" y="635313"/>
            <a:ext cx="348840" cy="321480"/>
            <a:chOff x="4947033" y="635313"/>
            <a:chExt cx="34884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7C6425-9AF7-46E5-9BD9-B550EAB407C3}"/>
                    </a:ext>
                  </a:extLst>
                </p14:cNvPr>
                <p14:cNvContentPartPr/>
                <p14:nvPr/>
              </p14:nvContentPartPr>
              <p14:xfrm>
                <a:off x="4947033" y="635313"/>
                <a:ext cx="198360" cy="321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7C6425-9AF7-46E5-9BD9-B550EAB407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38033" y="626313"/>
                  <a:ext cx="216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B11B47-6678-44D0-8F4E-505989ED1423}"/>
                    </a:ext>
                  </a:extLst>
                </p14:cNvPr>
                <p14:cNvContentPartPr/>
                <p14:nvPr/>
              </p14:nvContentPartPr>
              <p14:xfrm>
                <a:off x="5266353" y="763113"/>
                <a:ext cx="29520" cy="165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B11B47-6678-44D0-8F4E-505989ED14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57713" y="754113"/>
                  <a:ext cx="4716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2434A0-91E4-4831-905D-E4C6FA4B6E27}"/>
              </a:ext>
            </a:extLst>
          </p:cNvPr>
          <p:cNvGrpSpPr/>
          <p:nvPr/>
        </p:nvGrpSpPr>
        <p:grpSpPr>
          <a:xfrm>
            <a:off x="5685393" y="723513"/>
            <a:ext cx="255240" cy="284400"/>
            <a:chOff x="5685393" y="723513"/>
            <a:chExt cx="255240" cy="2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3ADBFB-E479-412B-A281-03BE86CF559D}"/>
                    </a:ext>
                  </a:extLst>
                </p14:cNvPr>
                <p14:cNvContentPartPr/>
                <p14:nvPr/>
              </p14:nvContentPartPr>
              <p14:xfrm>
                <a:off x="5685393" y="827193"/>
                <a:ext cx="255240" cy="9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3ADBFB-E479-412B-A281-03BE86CF55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76753" y="818193"/>
                  <a:ext cx="272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F6E951-F865-4828-8EEC-DD43380F0B34}"/>
                    </a:ext>
                  </a:extLst>
                </p14:cNvPr>
                <p14:cNvContentPartPr/>
                <p14:nvPr/>
              </p14:nvContentPartPr>
              <p14:xfrm>
                <a:off x="5753433" y="723513"/>
                <a:ext cx="49680" cy="284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F6E951-F865-4828-8EEC-DD43380F0B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44793" y="714513"/>
                  <a:ext cx="67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46220D-928D-486A-BCB6-1BF22249FFD6}"/>
              </a:ext>
            </a:extLst>
          </p:cNvPr>
          <p:cNvGrpSpPr/>
          <p:nvPr/>
        </p:nvGrpSpPr>
        <p:grpSpPr>
          <a:xfrm>
            <a:off x="6363993" y="571953"/>
            <a:ext cx="1617840" cy="916560"/>
            <a:chOff x="6363993" y="571953"/>
            <a:chExt cx="1617840" cy="91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46303C-755D-404D-BBE5-7DCBC072579E}"/>
                    </a:ext>
                  </a:extLst>
                </p14:cNvPr>
                <p14:cNvContentPartPr/>
                <p14:nvPr/>
              </p14:nvContentPartPr>
              <p14:xfrm>
                <a:off x="6543273" y="681753"/>
                <a:ext cx="142200" cy="199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46303C-755D-404D-BBE5-7DCBC07257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34273" y="672753"/>
                  <a:ext cx="159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727F5F-84D3-45D6-B4BC-8D6B3D510DE1}"/>
                    </a:ext>
                  </a:extLst>
                </p14:cNvPr>
                <p14:cNvContentPartPr/>
                <p14:nvPr/>
              </p14:nvContentPartPr>
              <p14:xfrm>
                <a:off x="6786993" y="646473"/>
                <a:ext cx="279000" cy="201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727F5F-84D3-45D6-B4BC-8D6B3D510D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78353" y="637833"/>
                  <a:ext cx="2966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6BF411-AD01-4EDA-877B-28156F6DBE16}"/>
                    </a:ext>
                  </a:extLst>
                </p14:cNvPr>
                <p14:cNvContentPartPr/>
                <p14:nvPr/>
              </p14:nvContentPartPr>
              <p14:xfrm>
                <a:off x="7133673" y="571953"/>
                <a:ext cx="225720" cy="195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6BF411-AD01-4EDA-877B-28156F6DBE1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25033" y="563313"/>
                  <a:ext cx="243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1933A6-23C1-4930-8BC0-BF0D98DA667A}"/>
                    </a:ext>
                  </a:extLst>
                </p14:cNvPr>
                <p14:cNvContentPartPr/>
                <p14:nvPr/>
              </p14:nvContentPartPr>
              <p14:xfrm>
                <a:off x="6363993" y="932673"/>
                <a:ext cx="884160" cy="41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1933A6-23C1-4930-8BC0-BF0D98DA66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55353" y="923673"/>
                  <a:ext cx="901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2EA87B-63C4-4A49-8D8B-C19F25E8E67D}"/>
                    </a:ext>
                  </a:extLst>
                </p14:cNvPr>
                <p14:cNvContentPartPr/>
                <p14:nvPr/>
              </p14:nvContentPartPr>
              <p14:xfrm>
                <a:off x="6366873" y="1093953"/>
                <a:ext cx="86760" cy="304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2EA87B-63C4-4A49-8D8B-C19F25E8E6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57873" y="1085313"/>
                  <a:ext cx="104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0E90881-4236-49F3-8092-9D9FC67A175C}"/>
                    </a:ext>
                  </a:extLst>
                </p14:cNvPr>
                <p14:cNvContentPartPr/>
                <p14:nvPr/>
              </p14:nvContentPartPr>
              <p14:xfrm>
                <a:off x="6569913" y="1266753"/>
                <a:ext cx="129600" cy="20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0E90881-4236-49F3-8092-9D9FC67A17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61273" y="1257753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DC1F5F-3D7A-4652-A019-3B0B2B6097AF}"/>
                    </a:ext>
                  </a:extLst>
                </p14:cNvPr>
                <p14:cNvContentPartPr/>
                <p14:nvPr/>
              </p14:nvContentPartPr>
              <p14:xfrm>
                <a:off x="6749913" y="1128873"/>
                <a:ext cx="158400" cy="193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DC1F5F-3D7A-4652-A019-3B0B2B6097A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40913" y="1120233"/>
                  <a:ext cx="176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253266-BCC4-4074-90C2-3DAB0157AE2F}"/>
                    </a:ext>
                  </a:extLst>
                </p14:cNvPr>
                <p14:cNvContentPartPr/>
                <p14:nvPr/>
              </p14:nvContentPartPr>
              <p14:xfrm>
                <a:off x="6950433" y="1133193"/>
                <a:ext cx="196920" cy="218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253266-BCC4-4074-90C2-3DAB0157AE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41433" y="1124193"/>
                  <a:ext cx="214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517FC78-51D2-4231-879E-57AE7EF654BE}"/>
                    </a:ext>
                  </a:extLst>
                </p14:cNvPr>
                <p14:cNvContentPartPr/>
                <p14:nvPr/>
              </p14:nvContentPartPr>
              <p14:xfrm>
                <a:off x="7227273" y="1086033"/>
                <a:ext cx="82080" cy="183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517FC78-51D2-4231-879E-57AE7EF654B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18633" y="1077393"/>
                  <a:ext cx="99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054DDF-DF84-42CC-AB7F-5A0D70973A14}"/>
                    </a:ext>
                  </a:extLst>
                </p14:cNvPr>
                <p14:cNvContentPartPr/>
                <p14:nvPr/>
              </p14:nvContentPartPr>
              <p14:xfrm>
                <a:off x="7303233" y="1061553"/>
                <a:ext cx="184680" cy="426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054DDF-DF84-42CC-AB7F-5A0D70973A1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94233" y="1052553"/>
                  <a:ext cx="2023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958B579-787F-443F-92DA-1CB9BDB674CD}"/>
                    </a:ext>
                  </a:extLst>
                </p14:cNvPr>
                <p14:cNvContentPartPr/>
                <p14:nvPr/>
              </p14:nvContentPartPr>
              <p14:xfrm>
                <a:off x="7617513" y="823233"/>
                <a:ext cx="118080" cy="295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958B579-787F-443F-92DA-1CB9BDB674C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08873" y="814233"/>
                  <a:ext cx="1357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82DCAA-B9B6-4DB8-A1FA-E439649FA65C}"/>
                    </a:ext>
                  </a:extLst>
                </p14:cNvPr>
                <p14:cNvContentPartPr/>
                <p14:nvPr/>
              </p14:nvContentPartPr>
              <p14:xfrm>
                <a:off x="7800753" y="946353"/>
                <a:ext cx="181080" cy="199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82DCAA-B9B6-4DB8-A1FA-E439649FA65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2113" y="937353"/>
                  <a:ext cx="19872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15D99A-3036-4295-8D02-12473D104BE0}"/>
              </a:ext>
            </a:extLst>
          </p:cNvPr>
          <p:cNvGrpSpPr/>
          <p:nvPr/>
        </p:nvGrpSpPr>
        <p:grpSpPr>
          <a:xfrm>
            <a:off x="8293593" y="912153"/>
            <a:ext cx="244080" cy="287280"/>
            <a:chOff x="8293593" y="912153"/>
            <a:chExt cx="24408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71534D-B6D4-4A3B-82F4-844DCAF08DEF}"/>
                    </a:ext>
                  </a:extLst>
                </p14:cNvPr>
                <p14:cNvContentPartPr/>
                <p14:nvPr/>
              </p14:nvContentPartPr>
              <p14:xfrm>
                <a:off x="8293593" y="990273"/>
                <a:ext cx="244080" cy="18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71534D-B6D4-4A3B-82F4-844DCAF08D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84593" y="981633"/>
                  <a:ext cx="261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D47AD97-C35A-4D9B-9ECD-4F13E5C600FA}"/>
                    </a:ext>
                  </a:extLst>
                </p14:cNvPr>
                <p14:cNvContentPartPr/>
                <p14:nvPr/>
              </p14:nvContentPartPr>
              <p14:xfrm>
                <a:off x="8374233" y="912153"/>
                <a:ext cx="71640" cy="287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D47AD97-C35A-4D9B-9ECD-4F13E5C600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65593" y="903513"/>
                  <a:ext cx="8928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364A85F-35A9-4D8C-A45B-5F21880D1965}"/>
              </a:ext>
            </a:extLst>
          </p:cNvPr>
          <p:cNvGrpSpPr/>
          <p:nvPr/>
        </p:nvGrpSpPr>
        <p:grpSpPr>
          <a:xfrm>
            <a:off x="8874273" y="549993"/>
            <a:ext cx="1796040" cy="809640"/>
            <a:chOff x="8874273" y="549993"/>
            <a:chExt cx="1796040" cy="80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82FC95-ECE3-45B6-8B0A-8D05A796D6EB}"/>
                    </a:ext>
                  </a:extLst>
                </p14:cNvPr>
                <p14:cNvContentPartPr/>
                <p14:nvPr/>
              </p14:nvContentPartPr>
              <p14:xfrm>
                <a:off x="8928633" y="626313"/>
                <a:ext cx="184320" cy="252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82FC95-ECE3-45B6-8B0A-8D05A796D6E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19633" y="617313"/>
                  <a:ext cx="201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3456C17-159A-46FB-B66B-8148BF39931F}"/>
                    </a:ext>
                  </a:extLst>
                </p14:cNvPr>
                <p14:cNvContentPartPr/>
                <p14:nvPr/>
              </p14:nvContentPartPr>
              <p14:xfrm>
                <a:off x="9189633" y="645753"/>
                <a:ext cx="257760" cy="205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3456C17-159A-46FB-B66B-8148BF3993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80993" y="637113"/>
                  <a:ext cx="275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870C7-9B7D-43C4-A669-B3B86D8497EF}"/>
                    </a:ext>
                  </a:extLst>
                </p14:cNvPr>
                <p14:cNvContentPartPr/>
                <p14:nvPr/>
              </p14:nvContentPartPr>
              <p14:xfrm>
                <a:off x="9540993" y="549993"/>
                <a:ext cx="275760" cy="239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870C7-9B7D-43C4-A669-B3B86D8497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31993" y="541353"/>
                  <a:ext cx="293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811767C-1ADD-4A93-80EF-5B6AFF502291}"/>
                    </a:ext>
                  </a:extLst>
                </p14:cNvPr>
                <p14:cNvContentPartPr/>
                <p14:nvPr/>
              </p14:nvContentPartPr>
              <p14:xfrm>
                <a:off x="8874273" y="944193"/>
                <a:ext cx="971280" cy="21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811767C-1ADD-4A93-80EF-5B6AFF5022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65273" y="935553"/>
                  <a:ext cx="988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FCB88AC-5E57-42F7-9F2E-7C680E7401C1}"/>
                    </a:ext>
                  </a:extLst>
                </p14:cNvPr>
                <p14:cNvContentPartPr/>
                <p14:nvPr/>
              </p14:nvContentPartPr>
              <p14:xfrm>
                <a:off x="9039153" y="853473"/>
                <a:ext cx="90360" cy="177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FCB88AC-5E57-42F7-9F2E-7C680E7401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30153" y="844473"/>
                  <a:ext cx="108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6F0A50E-474D-43FF-949A-D30797384ABD}"/>
                    </a:ext>
                  </a:extLst>
                </p14:cNvPr>
                <p14:cNvContentPartPr/>
                <p14:nvPr/>
              </p14:nvContentPartPr>
              <p14:xfrm>
                <a:off x="9018273" y="1062633"/>
                <a:ext cx="142560" cy="257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6F0A50E-474D-43FF-949A-D30797384AB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09633" y="1053993"/>
                  <a:ext cx="160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71C2D74-B3BF-4D48-AB4A-F0B8837A9E1D}"/>
                    </a:ext>
                  </a:extLst>
                </p14:cNvPr>
                <p14:cNvContentPartPr/>
                <p14:nvPr/>
              </p14:nvContentPartPr>
              <p14:xfrm>
                <a:off x="9221313" y="1107633"/>
                <a:ext cx="171720" cy="25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71C2D74-B3BF-4D48-AB4A-F0B8837A9E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12673" y="1098633"/>
                  <a:ext cx="1893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A29401A-3FCA-49DF-BD58-F13BB2F47FC2}"/>
                    </a:ext>
                  </a:extLst>
                </p14:cNvPr>
                <p14:cNvContentPartPr/>
                <p14:nvPr/>
              </p14:nvContentPartPr>
              <p14:xfrm>
                <a:off x="9408513" y="1061913"/>
                <a:ext cx="178920" cy="224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29401A-3FCA-49DF-BD58-F13BB2F47F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99513" y="1053273"/>
                  <a:ext cx="196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14F0A1-DF39-4FCA-80E9-7756AD3C293A}"/>
                    </a:ext>
                  </a:extLst>
                </p14:cNvPr>
                <p14:cNvContentPartPr/>
                <p14:nvPr/>
              </p14:nvContentPartPr>
              <p14:xfrm>
                <a:off x="10072713" y="942753"/>
                <a:ext cx="10440" cy="24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14F0A1-DF39-4FCA-80E9-7756AD3C29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64073" y="934113"/>
                  <a:ext cx="28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3C5D892-F81F-4DCB-A312-724E0A0FC9D8}"/>
                    </a:ext>
                  </a:extLst>
                </p14:cNvPr>
                <p14:cNvContentPartPr/>
                <p14:nvPr/>
              </p14:nvContentPartPr>
              <p14:xfrm>
                <a:off x="10262073" y="856713"/>
                <a:ext cx="153360" cy="308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3C5D892-F81F-4DCB-A312-724E0A0FC9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53433" y="848073"/>
                  <a:ext cx="1710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5BB2827-BDA4-40CA-9575-D55292AEB1C9}"/>
                    </a:ext>
                  </a:extLst>
                </p14:cNvPr>
                <p14:cNvContentPartPr/>
                <p14:nvPr/>
              </p14:nvContentPartPr>
              <p14:xfrm>
                <a:off x="10426233" y="958233"/>
                <a:ext cx="244080" cy="196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5BB2827-BDA4-40CA-9575-D55292AEB1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17593" y="949593"/>
                  <a:ext cx="2617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F30592D-FCE4-4E87-9DFD-E2A2331094CB}"/>
              </a:ext>
            </a:extLst>
          </p:cNvPr>
          <p:cNvGrpSpPr/>
          <p:nvPr/>
        </p:nvGrpSpPr>
        <p:grpSpPr>
          <a:xfrm>
            <a:off x="1266393" y="1912953"/>
            <a:ext cx="1465200" cy="572040"/>
            <a:chOff x="1266393" y="1912953"/>
            <a:chExt cx="146520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2E5297-1A9C-4018-9ABE-DCDBF6835CBE}"/>
                    </a:ext>
                  </a:extLst>
                </p14:cNvPr>
                <p14:cNvContentPartPr/>
                <p14:nvPr/>
              </p14:nvContentPartPr>
              <p14:xfrm>
                <a:off x="1266393" y="2103393"/>
                <a:ext cx="249120" cy="381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2E5297-1A9C-4018-9ABE-DCDBF6835C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57393" y="2094393"/>
                  <a:ext cx="2667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7F89D8F-D660-4D86-88D5-D7B75BC7437E}"/>
                    </a:ext>
                  </a:extLst>
                </p14:cNvPr>
                <p14:cNvContentPartPr/>
                <p14:nvPr/>
              </p14:nvContentPartPr>
              <p14:xfrm>
                <a:off x="1631073" y="1912953"/>
                <a:ext cx="12960" cy="176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7F89D8F-D660-4D86-88D5-D7B75BC743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22433" y="1904313"/>
                  <a:ext cx="30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B37A418-214A-43B8-9353-5100D0C73096}"/>
                    </a:ext>
                  </a:extLst>
                </p14:cNvPr>
                <p14:cNvContentPartPr/>
                <p14:nvPr/>
              </p14:nvContentPartPr>
              <p14:xfrm>
                <a:off x="1729713" y="2059113"/>
                <a:ext cx="70560" cy="314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B37A418-214A-43B8-9353-5100D0C730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21073" y="2050473"/>
                  <a:ext cx="88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5F5BA30-44E7-4A1C-A800-8F10DE0EDE6A}"/>
                    </a:ext>
                  </a:extLst>
                </p14:cNvPr>
                <p14:cNvContentPartPr/>
                <p14:nvPr/>
              </p14:nvContentPartPr>
              <p14:xfrm>
                <a:off x="1892433" y="2158473"/>
                <a:ext cx="239400" cy="190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5F5BA30-44E7-4A1C-A800-8F10DE0EDE6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83433" y="2149833"/>
                  <a:ext cx="257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0A7437-6996-42C2-8A96-FC58C8B3588B}"/>
                    </a:ext>
                  </a:extLst>
                </p14:cNvPr>
                <p14:cNvContentPartPr/>
                <p14:nvPr/>
              </p14:nvContentPartPr>
              <p14:xfrm>
                <a:off x="2152353" y="2237313"/>
                <a:ext cx="86760" cy="105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0A7437-6996-42C2-8A96-FC58C8B358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43713" y="2228673"/>
                  <a:ext cx="104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3F52759-1307-44A9-8374-DB0A0EA08EB8}"/>
                    </a:ext>
                  </a:extLst>
                </p14:cNvPr>
                <p14:cNvContentPartPr/>
                <p14:nvPr/>
              </p14:nvContentPartPr>
              <p14:xfrm>
                <a:off x="2353953" y="2103753"/>
                <a:ext cx="377640" cy="307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3F52759-1307-44A9-8374-DB0A0EA08E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44953" y="2095113"/>
                  <a:ext cx="395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97DB4E-D8C1-4C68-A0E1-419303DD94FF}"/>
                    </a:ext>
                  </a:extLst>
                </p14:cNvPr>
                <p14:cNvContentPartPr/>
                <p14:nvPr/>
              </p14:nvContentPartPr>
              <p14:xfrm>
                <a:off x="2588313" y="2378073"/>
                <a:ext cx="136800" cy="42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97DB4E-D8C1-4C68-A0E1-419303DD94F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79313" y="2369073"/>
                  <a:ext cx="1544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9B2246D-8D9A-4017-82D7-8DBEA8BE19C3}"/>
              </a:ext>
            </a:extLst>
          </p:cNvPr>
          <p:cNvGrpSpPr/>
          <p:nvPr/>
        </p:nvGrpSpPr>
        <p:grpSpPr>
          <a:xfrm>
            <a:off x="3053073" y="2048673"/>
            <a:ext cx="1428480" cy="515880"/>
            <a:chOff x="3053073" y="2048673"/>
            <a:chExt cx="142848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273E181-1E7D-4972-8EDB-EA4F42BF2C9D}"/>
                    </a:ext>
                  </a:extLst>
                </p14:cNvPr>
                <p14:cNvContentPartPr/>
                <p14:nvPr/>
              </p14:nvContentPartPr>
              <p14:xfrm>
                <a:off x="3116073" y="2077473"/>
                <a:ext cx="189720" cy="487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273E181-1E7D-4972-8EDB-EA4F42BF2C9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07433" y="2068833"/>
                  <a:ext cx="2073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5A78CAD-AD4A-469C-A8DE-A8E445115608}"/>
                    </a:ext>
                  </a:extLst>
                </p14:cNvPr>
                <p14:cNvContentPartPr/>
                <p14:nvPr/>
              </p14:nvContentPartPr>
              <p14:xfrm>
                <a:off x="3053073" y="2274393"/>
                <a:ext cx="232200" cy="33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5A78CAD-AD4A-469C-A8DE-A8E4451156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44073" y="2265393"/>
                  <a:ext cx="249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6C8F47E-9195-4CA2-B343-96882DC8184E}"/>
                    </a:ext>
                  </a:extLst>
                </p14:cNvPr>
                <p14:cNvContentPartPr/>
                <p14:nvPr/>
              </p14:nvContentPartPr>
              <p14:xfrm>
                <a:off x="3408033" y="2048673"/>
                <a:ext cx="149400" cy="333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6C8F47E-9195-4CA2-B343-96882DC818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99393" y="2039673"/>
                  <a:ext cx="1670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8203485-894D-41B2-A980-C4878BBF9E02}"/>
                    </a:ext>
                  </a:extLst>
                </p14:cNvPr>
                <p14:cNvContentPartPr/>
                <p14:nvPr/>
              </p14:nvContentPartPr>
              <p14:xfrm>
                <a:off x="3653553" y="2192673"/>
                <a:ext cx="151200" cy="179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8203485-894D-41B2-A980-C4878BBF9E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44553" y="2184033"/>
                  <a:ext cx="168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184D993-E2ED-4AC3-B80F-76B684F3F235}"/>
                    </a:ext>
                  </a:extLst>
                </p14:cNvPr>
                <p14:cNvContentPartPr/>
                <p14:nvPr/>
              </p14:nvContentPartPr>
              <p14:xfrm>
                <a:off x="3840753" y="2299233"/>
                <a:ext cx="92520" cy="85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184D993-E2ED-4AC3-B80F-76B684F3F23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31753" y="2290233"/>
                  <a:ext cx="110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FCBBDB9-486D-4B81-A86B-4D1C326B641B}"/>
                    </a:ext>
                  </a:extLst>
                </p14:cNvPr>
                <p14:cNvContentPartPr/>
                <p14:nvPr/>
              </p14:nvContentPartPr>
              <p14:xfrm>
                <a:off x="4044873" y="2117073"/>
                <a:ext cx="423360" cy="306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FCBBDB9-486D-4B81-A86B-4D1C326B641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36233" y="2108073"/>
                  <a:ext cx="441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7486E09-F35E-4EBC-B385-6486C648DA57}"/>
                    </a:ext>
                  </a:extLst>
                </p14:cNvPr>
                <p14:cNvContentPartPr/>
                <p14:nvPr/>
              </p14:nvContentPartPr>
              <p14:xfrm>
                <a:off x="4356633" y="2370153"/>
                <a:ext cx="124920" cy="11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7486E09-F35E-4EBC-B385-6486C648DA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47633" y="2361513"/>
                  <a:ext cx="1425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E0A4B92-C37D-4EF9-8FDE-1B492A892F39}"/>
              </a:ext>
            </a:extLst>
          </p:cNvPr>
          <p:cNvGrpSpPr/>
          <p:nvPr/>
        </p:nvGrpSpPr>
        <p:grpSpPr>
          <a:xfrm>
            <a:off x="4985553" y="2096913"/>
            <a:ext cx="937800" cy="372960"/>
            <a:chOff x="4985553" y="2096913"/>
            <a:chExt cx="93780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F60D373-78B3-4152-973C-1AAAEF28BB3B}"/>
                    </a:ext>
                  </a:extLst>
                </p14:cNvPr>
                <p14:cNvContentPartPr/>
                <p14:nvPr/>
              </p14:nvContentPartPr>
              <p14:xfrm>
                <a:off x="4985553" y="2267913"/>
                <a:ext cx="176400" cy="5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F60D373-78B3-4152-973C-1AAAEF28BB3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76553" y="2259273"/>
                  <a:ext cx="194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6CB2CBB-E444-44D2-9794-BE0C80972205}"/>
                    </a:ext>
                  </a:extLst>
                </p14:cNvPr>
                <p14:cNvContentPartPr/>
                <p14:nvPr/>
              </p14:nvContentPartPr>
              <p14:xfrm>
                <a:off x="5310633" y="2096913"/>
                <a:ext cx="32760" cy="265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6CB2CBB-E444-44D2-9794-BE0C8097220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01633" y="2087913"/>
                  <a:ext cx="50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5EC28AB-C272-4CC9-BD41-5BC34711DDEF}"/>
                    </a:ext>
                  </a:extLst>
                </p14:cNvPr>
                <p14:cNvContentPartPr/>
                <p14:nvPr/>
              </p14:nvContentPartPr>
              <p14:xfrm>
                <a:off x="5451033" y="2127873"/>
                <a:ext cx="12240" cy="204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5EC28AB-C272-4CC9-BD41-5BC34711DDE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42393" y="2119233"/>
                  <a:ext cx="29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A1291FD-347C-4C02-986D-3C8F940965A3}"/>
                    </a:ext>
                  </a:extLst>
                </p14:cNvPr>
                <p14:cNvContentPartPr/>
                <p14:nvPr/>
              </p14:nvContentPartPr>
              <p14:xfrm>
                <a:off x="5512953" y="2165313"/>
                <a:ext cx="195120" cy="304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A1291FD-347C-4C02-986D-3C8F940965A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04313" y="2156673"/>
                  <a:ext cx="212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1C138D-E969-4108-A8F3-2DFD3525C2F9}"/>
                    </a:ext>
                  </a:extLst>
                </p14:cNvPr>
                <p14:cNvContentPartPr/>
                <p14:nvPr/>
              </p14:nvContentPartPr>
              <p14:xfrm>
                <a:off x="5807793" y="2290593"/>
                <a:ext cx="115560" cy="117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1C138D-E969-4108-A8F3-2DFD3525C2F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98793" y="2281953"/>
                  <a:ext cx="13320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7005896-443A-4B33-857E-74BEEA68F666}"/>
              </a:ext>
            </a:extLst>
          </p:cNvPr>
          <p:cNvGrpSpPr/>
          <p:nvPr/>
        </p:nvGrpSpPr>
        <p:grpSpPr>
          <a:xfrm>
            <a:off x="6180033" y="2165673"/>
            <a:ext cx="3661200" cy="524520"/>
            <a:chOff x="6180033" y="2165673"/>
            <a:chExt cx="366120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4CC973-30B0-4826-9F4E-2DFCEB701ACF}"/>
                    </a:ext>
                  </a:extLst>
                </p14:cNvPr>
                <p14:cNvContentPartPr/>
                <p14:nvPr/>
              </p14:nvContentPartPr>
              <p14:xfrm>
                <a:off x="6180033" y="2309673"/>
                <a:ext cx="245160" cy="18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4CC973-30B0-4826-9F4E-2DFCEB701A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71393" y="2301033"/>
                  <a:ext cx="262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9B1D7F2-49CD-4D6D-87C3-BFD57467013A}"/>
                    </a:ext>
                  </a:extLst>
                </p14:cNvPr>
                <p14:cNvContentPartPr/>
                <p14:nvPr/>
              </p14:nvContentPartPr>
              <p14:xfrm>
                <a:off x="6345993" y="2226873"/>
                <a:ext cx="21600" cy="277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9B1D7F2-49CD-4D6D-87C3-BFD57467013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36993" y="2217873"/>
                  <a:ext cx="39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300A820-EF50-4C54-A606-B1E810E51EF3}"/>
                    </a:ext>
                  </a:extLst>
                </p14:cNvPr>
                <p14:cNvContentPartPr/>
                <p14:nvPr/>
              </p14:nvContentPartPr>
              <p14:xfrm>
                <a:off x="6561273" y="2175753"/>
                <a:ext cx="28800" cy="275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300A820-EF50-4C54-A606-B1E810E51E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52633" y="2166753"/>
                  <a:ext cx="46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49CEE57-5BD6-4060-9A02-54EE443BD579}"/>
                    </a:ext>
                  </a:extLst>
                </p14:cNvPr>
                <p14:cNvContentPartPr/>
                <p14:nvPr/>
              </p14:nvContentPartPr>
              <p14:xfrm>
                <a:off x="6741993" y="2165673"/>
                <a:ext cx="101880" cy="249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49CEE57-5BD6-4060-9A02-54EE443BD5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33353" y="2157033"/>
                  <a:ext cx="119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BE32B3-DA1B-42CC-9148-9BE2D8D056AB}"/>
                    </a:ext>
                  </a:extLst>
                </p14:cNvPr>
                <p14:cNvContentPartPr/>
                <p14:nvPr/>
              </p14:nvContentPartPr>
              <p14:xfrm>
                <a:off x="6970233" y="2180433"/>
                <a:ext cx="183960" cy="375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BE32B3-DA1B-42CC-9148-9BE2D8D056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61233" y="2171793"/>
                  <a:ext cx="2016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C39AD0C-47B2-48FB-853E-BC5C0A779579}"/>
                    </a:ext>
                  </a:extLst>
                </p14:cNvPr>
                <p14:cNvContentPartPr/>
                <p14:nvPr/>
              </p14:nvContentPartPr>
              <p14:xfrm>
                <a:off x="7267593" y="2349633"/>
                <a:ext cx="40680" cy="181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C39AD0C-47B2-48FB-853E-BC5C0A77957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58593" y="2340633"/>
                  <a:ext cx="58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AFB6EB7-2E54-4FB1-91F4-644766F72B87}"/>
                    </a:ext>
                  </a:extLst>
                </p14:cNvPr>
                <p14:cNvContentPartPr/>
                <p14:nvPr/>
              </p14:nvContentPartPr>
              <p14:xfrm>
                <a:off x="7519953" y="2392833"/>
                <a:ext cx="207720" cy="24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AFB6EB7-2E54-4FB1-91F4-644766F72B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11313" y="2384193"/>
                  <a:ext cx="225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0F03F9-6B34-4A74-B0AC-F9BE3481E19A}"/>
                    </a:ext>
                  </a:extLst>
                </p14:cNvPr>
                <p14:cNvContentPartPr/>
                <p14:nvPr/>
              </p14:nvContentPartPr>
              <p14:xfrm>
                <a:off x="7906953" y="2267913"/>
                <a:ext cx="172800" cy="290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40F03F9-6B34-4A74-B0AC-F9BE3481E1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98313" y="2258913"/>
                  <a:ext cx="190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032E61-F119-4264-9939-2141530D2D53}"/>
                    </a:ext>
                  </a:extLst>
                </p14:cNvPr>
                <p14:cNvContentPartPr/>
                <p14:nvPr/>
              </p14:nvContentPartPr>
              <p14:xfrm>
                <a:off x="8202513" y="2322633"/>
                <a:ext cx="135360" cy="333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032E61-F119-4264-9939-2141530D2D5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93873" y="2313633"/>
                  <a:ext cx="153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261AC0-F60D-40D6-9431-B504D745A748}"/>
                    </a:ext>
                  </a:extLst>
                </p14:cNvPr>
                <p14:cNvContentPartPr/>
                <p14:nvPr/>
              </p14:nvContentPartPr>
              <p14:xfrm>
                <a:off x="8421033" y="2479953"/>
                <a:ext cx="217440" cy="164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261AC0-F60D-40D6-9431-B504D745A7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12033" y="2470953"/>
                  <a:ext cx="235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5D0FE7D-95B8-4A12-BE7B-FCC734724460}"/>
                    </a:ext>
                  </a:extLst>
                </p14:cNvPr>
                <p14:cNvContentPartPr/>
                <p14:nvPr/>
              </p14:nvContentPartPr>
              <p14:xfrm>
                <a:off x="8714073" y="2481753"/>
                <a:ext cx="205560" cy="15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5D0FE7D-95B8-4A12-BE7B-FCC73472446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05073" y="2472753"/>
                  <a:ext cx="223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2C3E3D4-1EF7-4BA1-BE72-6CB2E5E666A5}"/>
                    </a:ext>
                  </a:extLst>
                </p14:cNvPr>
                <p14:cNvContentPartPr/>
                <p14:nvPr/>
              </p14:nvContentPartPr>
              <p14:xfrm>
                <a:off x="8851233" y="2389953"/>
                <a:ext cx="48600" cy="223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2C3E3D4-1EF7-4BA1-BE72-6CB2E5E666A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42593" y="2381313"/>
                  <a:ext cx="66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23751E0-6C52-4DAF-95FE-4BA730A1A83F}"/>
                    </a:ext>
                  </a:extLst>
                </p14:cNvPr>
                <p14:cNvContentPartPr/>
                <p14:nvPr/>
              </p14:nvContentPartPr>
              <p14:xfrm>
                <a:off x="9049233" y="2341353"/>
                <a:ext cx="225360" cy="218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23751E0-6C52-4DAF-95FE-4BA730A1A8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40593" y="2332353"/>
                  <a:ext cx="243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77E7D55-CA69-4399-B9DA-EBA455B6B91E}"/>
                    </a:ext>
                  </a:extLst>
                </p14:cNvPr>
                <p14:cNvContentPartPr/>
                <p14:nvPr/>
              </p14:nvContentPartPr>
              <p14:xfrm>
                <a:off x="9317793" y="2347473"/>
                <a:ext cx="201960" cy="309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77E7D55-CA69-4399-B9DA-EBA455B6B91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09153" y="2338833"/>
                  <a:ext cx="2196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4175B37-818F-46AD-89A0-AA5AB641FE1B}"/>
                    </a:ext>
                  </a:extLst>
                </p14:cNvPr>
                <p14:cNvContentPartPr/>
                <p14:nvPr/>
              </p14:nvContentPartPr>
              <p14:xfrm>
                <a:off x="9639633" y="2442513"/>
                <a:ext cx="201600" cy="247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4175B37-818F-46AD-89A0-AA5AB641FE1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30633" y="2433873"/>
                  <a:ext cx="2192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027516B-B4DB-46B0-A9B3-55C5FFB92A68}"/>
                  </a:ext>
                </a:extLst>
              </p14:cNvPr>
              <p14:cNvContentPartPr/>
              <p14:nvPr/>
            </p14:nvContentPartPr>
            <p14:xfrm>
              <a:off x="5292993" y="2803953"/>
              <a:ext cx="3958560" cy="748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027516B-B4DB-46B0-A9B3-55C5FFB92A6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83993" y="2795313"/>
                <a:ext cx="397620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E70F37E-C13D-4C8F-9F89-612992522E8E}"/>
              </a:ext>
            </a:extLst>
          </p:cNvPr>
          <p:cNvGrpSpPr/>
          <p:nvPr/>
        </p:nvGrpSpPr>
        <p:grpSpPr>
          <a:xfrm>
            <a:off x="7115673" y="3140553"/>
            <a:ext cx="675360" cy="325080"/>
            <a:chOff x="7115673" y="3140553"/>
            <a:chExt cx="67536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1DA4E16-EE5F-4CC2-9F1B-CFAB0CDB3D05}"/>
                    </a:ext>
                  </a:extLst>
                </p14:cNvPr>
                <p14:cNvContentPartPr/>
                <p14:nvPr/>
              </p14:nvContentPartPr>
              <p14:xfrm>
                <a:off x="7115673" y="3140553"/>
                <a:ext cx="105840" cy="275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1DA4E16-EE5F-4CC2-9F1B-CFAB0CDB3D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07033" y="3131553"/>
                  <a:ext cx="123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73B8280-A770-49FC-AB73-DBD3E80CA583}"/>
                    </a:ext>
                  </a:extLst>
                </p14:cNvPr>
                <p14:cNvContentPartPr/>
                <p14:nvPr/>
              </p14:nvContentPartPr>
              <p14:xfrm>
                <a:off x="7378833" y="3213633"/>
                <a:ext cx="239400" cy="230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73B8280-A770-49FC-AB73-DBD3E80CA58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69833" y="3204633"/>
                  <a:ext cx="2570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31C9F55-432A-49B0-9D4A-AEF2EAA14C67}"/>
                    </a:ext>
                  </a:extLst>
                </p14:cNvPr>
                <p14:cNvContentPartPr/>
                <p14:nvPr/>
              </p14:nvContentPartPr>
              <p14:xfrm>
                <a:off x="7756113" y="3443313"/>
                <a:ext cx="34920" cy="22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31C9F55-432A-49B0-9D4A-AEF2EAA14C6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47113" y="3434313"/>
                  <a:ext cx="525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C5731B3-A89D-4AD5-A203-3E9AD287C3CB}"/>
              </a:ext>
            </a:extLst>
          </p:cNvPr>
          <p:cNvGrpSpPr/>
          <p:nvPr/>
        </p:nvGrpSpPr>
        <p:grpSpPr>
          <a:xfrm>
            <a:off x="5133873" y="3428193"/>
            <a:ext cx="435960" cy="324360"/>
            <a:chOff x="5133873" y="3428193"/>
            <a:chExt cx="43596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30CF268-A947-40E3-BFFC-76E6BD987696}"/>
                    </a:ext>
                  </a:extLst>
                </p14:cNvPr>
                <p14:cNvContentPartPr/>
                <p14:nvPr/>
              </p14:nvContentPartPr>
              <p14:xfrm>
                <a:off x="5313153" y="3428193"/>
                <a:ext cx="61920" cy="227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30CF268-A947-40E3-BFFC-76E6BD98769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04153" y="3419553"/>
                  <a:ext cx="79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74BD804-217B-4D56-B33E-633602EE1540}"/>
                    </a:ext>
                  </a:extLst>
                </p14:cNvPr>
                <p14:cNvContentPartPr/>
                <p14:nvPr/>
              </p14:nvContentPartPr>
              <p14:xfrm>
                <a:off x="5401353" y="3461673"/>
                <a:ext cx="73800" cy="214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74BD804-217B-4D56-B33E-633602EE154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92713" y="3453033"/>
                  <a:ext cx="91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6CA55FC-FF92-4BB4-B72C-55F5B5DAC132}"/>
                    </a:ext>
                  </a:extLst>
                </p14:cNvPr>
                <p14:cNvContentPartPr/>
                <p14:nvPr/>
              </p14:nvContentPartPr>
              <p14:xfrm>
                <a:off x="5133873" y="3590193"/>
                <a:ext cx="435960" cy="162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6CA55FC-FF92-4BB4-B72C-55F5B5DAC13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24873" y="3581553"/>
                  <a:ext cx="4536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D027D07-7216-4A3D-9602-12629E53E349}"/>
              </a:ext>
            </a:extLst>
          </p:cNvPr>
          <p:cNvGrpSpPr/>
          <p:nvPr/>
        </p:nvGrpSpPr>
        <p:grpSpPr>
          <a:xfrm>
            <a:off x="2906913" y="4041273"/>
            <a:ext cx="1454400" cy="229680"/>
            <a:chOff x="2906913" y="4041273"/>
            <a:chExt cx="145440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94AAEB-4CD4-4137-B72C-530DB252B268}"/>
                    </a:ext>
                  </a:extLst>
                </p14:cNvPr>
                <p14:cNvContentPartPr/>
                <p14:nvPr/>
              </p14:nvContentPartPr>
              <p14:xfrm>
                <a:off x="2906913" y="4081593"/>
                <a:ext cx="293040" cy="168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94AAEB-4CD4-4137-B72C-530DB252B2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98273" y="4072953"/>
                  <a:ext cx="310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12E8614-8DCE-4435-B5FC-D58F09E9ECD7}"/>
                    </a:ext>
                  </a:extLst>
                </p14:cNvPr>
                <p14:cNvContentPartPr/>
                <p14:nvPr/>
              </p14:nvContentPartPr>
              <p14:xfrm>
                <a:off x="3290673" y="4041273"/>
                <a:ext cx="275760" cy="209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12E8614-8DCE-4435-B5FC-D58F09E9EC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81673" y="4032273"/>
                  <a:ext cx="293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AC7AE43-7843-4C4A-84A3-B3ECE1F971B0}"/>
                    </a:ext>
                  </a:extLst>
                </p14:cNvPr>
                <p14:cNvContentPartPr/>
                <p14:nvPr/>
              </p14:nvContentPartPr>
              <p14:xfrm>
                <a:off x="3613233" y="4161153"/>
                <a:ext cx="73080" cy="87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AC7AE43-7843-4C4A-84A3-B3ECE1F971B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04593" y="4152513"/>
                  <a:ext cx="90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2AF736B-545A-4E66-A6B7-FD9491405C3C}"/>
                    </a:ext>
                  </a:extLst>
                </p14:cNvPr>
                <p14:cNvContentPartPr/>
                <p14:nvPr/>
              </p14:nvContentPartPr>
              <p14:xfrm>
                <a:off x="3793233" y="4054593"/>
                <a:ext cx="189720" cy="172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2AF736B-545A-4E66-A6B7-FD9491405C3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84233" y="4045953"/>
                  <a:ext cx="207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AE1C76-5C4B-4668-AE74-A133150A3DBA}"/>
                    </a:ext>
                  </a:extLst>
                </p14:cNvPr>
                <p14:cNvContentPartPr/>
                <p14:nvPr/>
              </p14:nvContentPartPr>
              <p14:xfrm>
                <a:off x="4153953" y="4107873"/>
                <a:ext cx="9720" cy="124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AE1C76-5C4B-4668-AE74-A133150A3D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44953" y="4099233"/>
                  <a:ext cx="27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9E032A5-CF4C-4279-95CE-58A9F09B16D8}"/>
                    </a:ext>
                  </a:extLst>
                </p14:cNvPr>
                <p14:cNvContentPartPr/>
                <p14:nvPr/>
              </p14:nvContentPartPr>
              <p14:xfrm>
                <a:off x="4196433" y="4083753"/>
                <a:ext cx="164880" cy="187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9E032A5-CF4C-4279-95CE-58A9F09B16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87433" y="4075113"/>
                  <a:ext cx="1825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84A1543-9EBB-47C4-A4B5-97CA20B0BC96}"/>
              </a:ext>
            </a:extLst>
          </p:cNvPr>
          <p:cNvGrpSpPr/>
          <p:nvPr/>
        </p:nvGrpSpPr>
        <p:grpSpPr>
          <a:xfrm>
            <a:off x="4868553" y="4007073"/>
            <a:ext cx="991440" cy="422280"/>
            <a:chOff x="4868553" y="4007073"/>
            <a:chExt cx="99144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27EEF94-CB8B-4713-83A3-FC50C58D925F}"/>
                    </a:ext>
                  </a:extLst>
                </p14:cNvPr>
                <p14:cNvContentPartPr/>
                <p14:nvPr/>
              </p14:nvContentPartPr>
              <p14:xfrm>
                <a:off x="4868553" y="4043433"/>
                <a:ext cx="306720" cy="385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27EEF94-CB8B-4713-83A3-FC50C58D925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59913" y="4034433"/>
                  <a:ext cx="3243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D974F44-14B6-4CE6-BFF0-0CE801584B9C}"/>
                    </a:ext>
                  </a:extLst>
                </p14:cNvPr>
                <p14:cNvContentPartPr/>
                <p14:nvPr/>
              </p14:nvContentPartPr>
              <p14:xfrm>
                <a:off x="5240433" y="4107153"/>
                <a:ext cx="223560" cy="157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D974F44-14B6-4CE6-BFF0-0CE801584B9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31433" y="4098513"/>
                  <a:ext cx="241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5C6C8C4-B307-4BE3-807B-F1441DBB474C}"/>
                    </a:ext>
                  </a:extLst>
                </p14:cNvPr>
                <p14:cNvContentPartPr/>
                <p14:nvPr/>
              </p14:nvContentPartPr>
              <p14:xfrm>
                <a:off x="5482713" y="4129833"/>
                <a:ext cx="81360" cy="158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5C6C8C4-B307-4BE3-807B-F1441DBB47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74073" y="4121193"/>
                  <a:ext cx="99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503718F-33E9-408F-BE08-D5110EEF04FC}"/>
                    </a:ext>
                  </a:extLst>
                </p14:cNvPr>
                <p14:cNvContentPartPr/>
                <p14:nvPr/>
              </p14:nvContentPartPr>
              <p14:xfrm>
                <a:off x="5649753" y="4007073"/>
                <a:ext cx="210240" cy="313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503718F-33E9-408F-BE08-D5110EEF04F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41113" y="3998433"/>
                  <a:ext cx="22788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6DF58D6-291F-4FB1-B54F-FA6514E400ED}"/>
              </a:ext>
            </a:extLst>
          </p:cNvPr>
          <p:cNvGrpSpPr/>
          <p:nvPr/>
        </p:nvGrpSpPr>
        <p:grpSpPr>
          <a:xfrm>
            <a:off x="6258873" y="3962793"/>
            <a:ext cx="1163880" cy="316800"/>
            <a:chOff x="6258873" y="3962793"/>
            <a:chExt cx="116388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33D15D3-8D82-4C37-9631-461A7FB783B7}"/>
                    </a:ext>
                  </a:extLst>
                </p14:cNvPr>
                <p14:cNvContentPartPr/>
                <p14:nvPr/>
              </p14:nvContentPartPr>
              <p14:xfrm>
                <a:off x="6258873" y="4103193"/>
                <a:ext cx="100080" cy="102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33D15D3-8D82-4C37-9631-461A7FB783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50233" y="4094553"/>
                  <a:ext cx="117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F0F4D3B-9A12-4594-9A7C-9D5DF82ABA4E}"/>
                    </a:ext>
                  </a:extLst>
                </p14:cNvPr>
                <p14:cNvContentPartPr/>
                <p14:nvPr/>
              </p14:nvContentPartPr>
              <p14:xfrm>
                <a:off x="6372633" y="4052433"/>
                <a:ext cx="325440" cy="170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F0F4D3B-9A12-4594-9A7C-9D5DF82ABA4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63993" y="4043793"/>
                  <a:ext cx="343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CCCCD00-4A64-41A0-8C49-A10691A89215}"/>
                    </a:ext>
                  </a:extLst>
                </p14:cNvPr>
                <p14:cNvContentPartPr/>
                <p14:nvPr/>
              </p14:nvContentPartPr>
              <p14:xfrm>
                <a:off x="6659913" y="3962793"/>
                <a:ext cx="226080" cy="259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CCCCD00-4A64-41A0-8C49-A10691A8921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51273" y="3953793"/>
                  <a:ext cx="243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015B958-9E32-4119-8213-EC6731DEE6D2}"/>
                    </a:ext>
                  </a:extLst>
                </p14:cNvPr>
                <p14:cNvContentPartPr/>
                <p14:nvPr/>
              </p14:nvContentPartPr>
              <p14:xfrm>
                <a:off x="6992913" y="4033353"/>
                <a:ext cx="429840" cy="246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015B958-9E32-4119-8213-EC6731DEE6D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83913" y="4024713"/>
                  <a:ext cx="44748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2DCB070-760E-4CEF-AEE0-31FC1AC57D18}"/>
              </a:ext>
            </a:extLst>
          </p:cNvPr>
          <p:cNvGrpSpPr/>
          <p:nvPr/>
        </p:nvGrpSpPr>
        <p:grpSpPr>
          <a:xfrm>
            <a:off x="7751433" y="4004193"/>
            <a:ext cx="1782720" cy="446400"/>
            <a:chOff x="7751433" y="4004193"/>
            <a:chExt cx="178272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FD5A58-69FE-4321-BCC9-B648FD352AFC}"/>
                    </a:ext>
                  </a:extLst>
                </p14:cNvPr>
                <p14:cNvContentPartPr/>
                <p14:nvPr/>
              </p14:nvContentPartPr>
              <p14:xfrm>
                <a:off x="7751433" y="4004193"/>
                <a:ext cx="424440" cy="446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FD5A58-69FE-4321-BCC9-B648FD352AF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42433" y="3995553"/>
                  <a:ext cx="4420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10F0595-D0B3-4F5D-B1A0-2628A740E4BC}"/>
                    </a:ext>
                  </a:extLst>
                </p14:cNvPr>
                <p14:cNvContentPartPr/>
                <p14:nvPr/>
              </p14:nvContentPartPr>
              <p14:xfrm>
                <a:off x="8213673" y="4098873"/>
                <a:ext cx="255240" cy="150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10F0595-D0B3-4F5D-B1A0-2628A740E4B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5033" y="4089873"/>
                  <a:ext cx="272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9BEE86B-627F-4504-BA0E-1B8749022EB4}"/>
                    </a:ext>
                  </a:extLst>
                </p14:cNvPr>
                <p14:cNvContentPartPr/>
                <p14:nvPr/>
              </p14:nvContentPartPr>
              <p14:xfrm>
                <a:off x="8570433" y="4140633"/>
                <a:ext cx="326160" cy="176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9BEE86B-627F-4504-BA0E-1B8749022EB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61433" y="4131633"/>
                  <a:ext cx="343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CB22EA2-1632-4729-8039-952C6816B381}"/>
                    </a:ext>
                  </a:extLst>
                </p14:cNvPr>
                <p14:cNvContentPartPr/>
                <p14:nvPr/>
              </p14:nvContentPartPr>
              <p14:xfrm>
                <a:off x="8956713" y="4024713"/>
                <a:ext cx="354960" cy="247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CB22EA2-1632-4729-8039-952C6816B38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48073" y="4016073"/>
                  <a:ext cx="372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9D61BFF-8B14-4F09-A14A-AD85235EDD37}"/>
                    </a:ext>
                  </a:extLst>
                </p14:cNvPr>
                <p14:cNvContentPartPr/>
                <p14:nvPr/>
              </p14:nvContentPartPr>
              <p14:xfrm>
                <a:off x="9405993" y="4112913"/>
                <a:ext cx="128160" cy="169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9D61BFF-8B14-4F09-A14A-AD85235EDD3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97353" y="4104273"/>
                  <a:ext cx="1458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CB0B406-CA0E-45B6-99B6-41E4249B29BF}"/>
              </a:ext>
            </a:extLst>
          </p:cNvPr>
          <p:cNvGrpSpPr/>
          <p:nvPr/>
        </p:nvGrpSpPr>
        <p:grpSpPr>
          <a:xfrm>
            <a:off x="9789393" y="3962433"/>
            <a:ext cx="1284840" cy="445680"/>
            <a:chOff x="9789393" y="3962433"/>
            <a:chExt cx="128484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98CEC2A-6B0D-46CE-AFBA-CA38E2790943}"/>
                    </a:ext>
                  </a:extLst>
                </p14:cNvPr>
                <p14:cNvContentPartPr/>
                <p14:nvPr/>
              </p14:nvContentPartPr>
              <p14:xfrm>
                <a:off x="9789393" y="3962433"/>
                <a:ext cx="151200" cy="445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98CEC2A-6B0D-46CE-AFBA-CA38E27909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80753" y="3953433"/>
                  <a:ext cx="1688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D3DD929-6C51-4620-86DB-31906E1BE2FC}"/>
                    </a:ext>
                  </a:extLst>
                </p14:cNvPr>
                <p14:cNvContentPartPr/>
                <p14:nvPr/>
              </p14:nvContentPartPr>
              <p14:xfrm>
                <a:off x="10105473" y="4053873"/>
                <a:ext cx="144360" cy="241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D3DD929-6C51-4620-86DB-31906E1BE2F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96473" y="4045233"/>
                  <a:ext cx="162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A4CC68-95E3-4638-9504-20B15FB7D9B9}"/>
                    </a:ext>
                  </a:extLst>
                </p14:cNvPr>
                <p14:cNvContentPartPr/>
                <p14:nvPr/>
              </p14:nvContentPartPr>
              <p14:xfrm>
                <a:off x="10295913" y="4220193"/>
                <a:ext cx="30240" cy="13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A4CC68-95E3-4638-9504-20B15FB7D9B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87273" y="4211193"/>
                  <a:ext cx="47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A640C0C-2E46-4AED-BDFE-DD93ECE8496E}"/>
                    </a:ext>
                  </a:extLst>
                </p14:cNvPr>
                <p14:cNvContentPartPr/>
                <p14:nvPr/>
              </p14:nvContentPartPr>
              <p14:xfrm>
                <a:off x="10319673" y="4193193"/>
                <a:ext cx="50760" cy="24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A640C0C-2E46-4AED-BDFE-DD93ECE8496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11033" y="4184193"/>
                  <a:ext cx="68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C604A8F-FD4C-44E9-BDD5-6F0177C34DFF}"/>
                    </a:ext>
                  </a:extLst>
                </p14:cNvPr>
                <p14:cNvContentPartPr/>
                <p14:nvPr/>
              </p14:nvContentPartPr>
              <p14:xfrm>
                <a:off x="10561233" y="4104993"/>
                <a:ext cx="48600" cy="162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C604A8F-FD4C-44E9-BDD5-6F0177C34DF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52233" y="4096353"/>
                  <a:ext cx="66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A96AF55-251A-44C2-AE6A-1021909975D6}"/>
                    </a:ext>
                  </a:extLst>
                </p14:cNvPr>
                <p14:cNvContentPartPr/>
                <p14:nvPr/>
              </p14:nvContentPartPr>
              <p14:xfrm>
                <a:off x="10491033" y="4046313"/>
                <a:ext cx="225360" cy="265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A96AF55-251A-44C2-AE6A-1021909975D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482033" y="4037313"/>
                  <a:ext cx="243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5346D86-644C-48EA-95E1-AF263E1BAB6C}"/>
                    </a:ext>
                  </a:extLst>
                </p14:cNvPr>
                <p14:cNvContentPartPr/>
                <p14:nvPr/>
              </p14:nvContentPartPr>
              <p14:xfrm>
                <a:off x="10781553" y="4156113"/>
                <a:ext cx="153360" cy="182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5346D86-644C-48EA-95E1-AF263E1BAB6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72553" y="4147473"/>
                  <a:ext cx="171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8525587-5354-4C7F-943B-9EEC7EF3D2BE}"/>
                    </a:ext>
                  </a:extLst>
                </p14:cNvPr>
                <p14:cNvContentPartPr/>
                <p14:nvPr/>
              </p14:nvContentPartPr>
              <p14:xfrm>
                <a:off x="10922673" y="4070433"/>
                <a:ext cx="132120" cy="132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8525587-5354-4C7F-943B-9EEC7EF3D2B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13673" y="4061433"/>
                  <a:ext cx="149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3C4A9E9-025E-4999-BAB6-85FB28488A94}"/>
                    </a:ext>
                  </a:extLst>
                </p14:cNvPr>
                <p14:cNvContentPartPr/>
                <p14:nvPr/>
              </p14:nvContentPartPr>
              <p14:xfrm>
                <a:off x="11039313" y="4293993"/>
                <a:ext cx="34920" cy="11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3C4A9E9-025E-4999-BAB6-85FB28488A9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030673" y="4285353"/>
                  <a:ext cx="525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A36860-85EC-4E0C-8AE9-2A0BB9A3989A}"/>
              </a:ext>
            </a:extLst>
          </p:cNvPr>
          <p:cNvGrpSpPr/>
          <p:nvPr/>
        </p:nvGrpSpPr>
        <p:grpSpPr>
          <a:xfrm>
            <a:off x="515433" y="4978713"/>
            <a:ext cx="1261080" cy="394920"/>
            <a:chOff x="515433" y="4978713"/>
            <a:chExt cx="126108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3186B3-8402-4246-A2B8-0AFCCA4A1F44}"/>
                    </a:ext>
                  </a:extLst>
                </p14:cNvPr>
                <p14:cNvContentPartPr/>
                <p14:nvPr/>
              </p14:nvContentPartPr>
              <p14:xfrm>
                <a:off x="515433" y="4986633"/>
                <a:ext cx="189000" cy="379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3186B3-8402-4246-A2B8-0AFCCA4A1F4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6433" y="4977633"/>
                  <a:ext cx="2066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2D6F8C9-426D-4EDE-9A90-B27A732AF877}"/>
                    </a:ext>
                  </a:extLst>
                </p14:cNvPr>
                <p14:cNvContentPartPr/>
                <p14:nvPr/>
              </p14:nvContentPartPr>
              <p14:xfrm>
                <a:off x="807393" y="5007153"/>
                <a:ext cx="13680" cy="127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2D6F8C9-426D-4EDE-9A90-B27A732AF87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8393" y="4998153"/>
                  <a:ext cx="31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E697F48-2B75-4629-8432-31D312EE3DA3}"/>
                    </a:ext>
                  </a:extLst>
                </p14:cNvPr>
                <p14:cNvContentPartPr/>
                <p14:nvPr/>
              </p14:nvContentPartPr>
              <p14:xfrm>
                <a:off x="879033" y="4978713"/>
                <a:ext cx="163800" cy="335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E697F48-2B75-4629-8432-31D312EE3D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0393" y="4969713"/>
                  <a:ext cx="1814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4B98361-AF79-49BC-BA65-134605697FDF}"/>
                    </a:ext>
                  </a:extLst>
                </p14:cNvPr>
                <p14:cNvContentPartPr/>
                <p14:nvPr/>
              </p14:nvContentPartPr>
              <p14:xfrm>
                <a:off x="1105473" y="5156193"/>
                <a:ext cx="173160" cy="156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4B98361-AF79-49BC-BA65-134605697FD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6833" y="5147193"/>
                  <a:ext cx="190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D9B456F-FCEA-4D50-8E33-6647E7E1031F}"/>
                    </a:ext>
                  </a:extLst>
                </p14:cNvPr>
                <p14:cNvContentPartPr/>
                <p14:nvPr/>
              </p14:nvContentPartPr>
              <p14:xfrm>
                <a:off x="1342353" y="5245473"/>
                <a:ext cx="77040" cy="10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D9B456F-FCEA-4D50-8E33-6647E7E1031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333353" y="5236833"/>
                  <a:ext cx="94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C69CB5C-4971-432F-B650-4842263098D1}"/>
                    </a:ext>
                  </a:extLst>
                </p14:cNvPr>
                <p14:cNvContentPartPr/>
                <p14:nvPr/>
              </p14:nvContentPartPr>
              <p14:xfrm>
                <a:off x="1453593" y="5149713"/>
                <a:ext cx="322920" cy="216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C69CB5C-4971-432F-B650-4842263098D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444593" y="5141073"/>
                  <a:ext cx="340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9961D0D-80C2-44DB-B65E-84B5BEFBFBD0}"/>
                    </a:ext>
                  </a:extLst>
                </p14:cNvPr>
                <p14:cNvContentPartPr/>
                <p14:nvPr/>
              </p14:nvContentPartPr>
              <p14:xfrm>
                <a:off x="1673553" y="5354193"/>
                <a:ext cx="83160" cy="19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9961D0D-80C2-44DB-B65E-84B5BEFBFBD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64913" y="5345553"/>
                  <a:ext cx="1008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1E06EBB-8796-4572-BFEA-F96AA838EDED}"/>
              </a:ext>
            </a:extLst>
          </p:cNvPr>
          <p:cNvGrpSpPr/>
          <p:nvPr/>
        </p:nvGrpSpPr>
        <p:grpSpPr>
          <a:xfrm>
            <a:off x="2086113" y="5022993"/>
            <a:ext cx="577440" cy="347760"/>
            <a:chOff x="2086113" y="5022993"/>
            <a:chExt cx="57744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399E7E7-B482-4FCF-8885-856CF72B47BB}"/>
                    </a:ext>
                  </a:extLst>
                </p14:cNvPr>
                <p14:cNvContentPartPr/>
                <p14:nvPr/>
              </p14:nvContentPartPr>
              <p14:xfrm>
                <a:off x="2086113" y="5022993"/>
                <a:ext cx="181800" cy="246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399E7E7-B482-4FCF-8885-856CF72B47B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77473" y="5013993"/>
                  <a:ext cx="199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242B546-DE8E-49B0-B3FE-AB5B028FAD41}"/>
                    </a:ext>
                  </a:extLst>
                </p14:cNvPr>
                <p14:cNvContentPartPr/>
                <p14:nvPr/>
              </p14:nvContentPartPr>
              <p14:xfrm>
                <a:off x="2299953" y="5095713"/>
                <a:ext cx="153360" cy="275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242B546-DE8E-49B0-B3FE-AB5B028FAD4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291313" y="5087073"/>
                  <a:ext cx="171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1F6E38A-478C-4A8E-8A9A-18C71B44CDD0}"/>
                    </a:ext>
                  </a:extLst>
                </p14:cNvPr>
                <p14:cNvContentPartPr/>
                <p14:nvPr/>
              </p14:nvContentPartPr>
              <p14:xfrm>
                <a:off x="2542953" y="5234673"/>
                <a:ext cx="120600" cy="104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1F6E38A-478C-4A8E-8A9A-18C71B44CDD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34313" y="5225673"/>
                  <a:ext cx="13824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8CFA770-D23C-40EB-B5A5-D160D8100BD3}"/>
                  </a:ext>
                </a:extLst>
              </p14:cNvPr>
              <p14:cNvContentPartPr/>
              <p14:nvPr/>
            </p14:nvContentPartPr>
            <p14:xfrm>
              <a:off x="2946153" y="5270673"/>
              <a:ext cx="200160" cy="345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8CFA770-D23C-40EB-B5A5-D160D8100BD3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937513" y="5261673"/>
                <a:ext cx="21780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4BB9CE4-7957-4465-8DE3-AE94445C288C}"/>
              </a:ext>
            </a:extLst>
          </p:cNvPr>
          <p:cNvGrpSpPr/>
          <p:nvPr/>
        </p:nvGrpSpPr>
        <p:grpSpPr>
          <a:xfrm>
            <a:off x="3345393" y="5197953"/>
            <a:ext cx="586440" cy="297000"/>
            <a:chOff x="3345393" y="5197953"/>
            <a:chExt cx="58644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3636F35-B4C1-4C8C-99CE-B3062CA3E4AF}"/>
                    </a:ext>
                  </a:extLst>
                </p14:cNvPr>
                <p14:cNvContentPartPr/>
                <p14:nvPr/>
              </p14:nvContentPartPr>
              <p14:xfrm>
                <a:off x="3365553" y="5224953"/>
                <a:ext cx="186480" cy="11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3636F35-B4C1-4C8C-99CE-B3062CA3E4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56553" y="5216313"/>
                  <a:ext cx="204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478B618-CE07-4937-8632-E28132E6F653}"/>
                    </a:ext>
                  </a:extLst>
                </p14:cNvPr>
                <p14:cNvContentPartPr/>
                <p14:nvPr/>
              </p14:nvContentPartPr>
              <p14:xfrm>
                <a:off x="3345393" y="5197953"/>
                <a:ext cx="137880" cy="222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478B618-CE07-4937-8632-E28132E6F65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36393" y="5189313"/>
                  <a:ext cx="155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F62CDEB-492D-432A-9C2A-E593D5E2EDBC}"/>
                    </a:ext>
                  </a:extLst>
                </p14:cNvPr>
                <p14:cNvContentPartPr/>
                <p14:nvPr/>
              </p14:nvContentPartPr>
              <p14:xfrm>
                <a:off x="3611793" y="5240793"/>
                <a:ext cx="320040" cy="254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F62CDEB-492D-432A-9C2A-E593D5E2EDB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02793" y="5231793"/>
                  <a:ext cx="33768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F6B574F-9081-47BA-98EE-07358C697982}"/>
              </a:ext>
            </a:extLst>
          </p:cNvPr>
          <p:cNvGrpSpPr/>
          <p:nvPr/>
        </p:nvGrpSpPr>
        <p:grpSpPr>
          <a:xfrm>
            <a:off x="4189593" y="5158353"/>
            <a:ext cx="2017800" cy="381240"/>
            <a:chOff x="4189593" y="5158353"/>
            <a:chExt cx="201780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B353AAB-9121-4372-94F7-B07A21187089}"/>
                    </a:ext>
                  </a:extLst>
                </p14:cNvPr>
                <p14:cNvContentPartPr/>
                <p14:nvPr/>
              </p14:nvContentPartPr>
              <p14:xfrm>
                <a:off x="4189593" y="5322153"/>
                <a:ext cx="205200" cy="2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B353AAB-9121-4372-94F7-B07A2118708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80953" y="5313153"/>
                  <a:ext cx="2228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1DE2BCA-C9F4-499D-907B-31728CCAF3F7}"/>
                    </a:ext>
                  </a:extLst>
                </p14:cNvPr>
                <p14:cNvContentPartPr/>
                <p14:nvPr/>
              </p14:nvContentPartPr>
              <p14:xfrm>
                <a:off x="4295793" y="5229993"/>
                <a:ext cx="32760" cy="190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1DE2BCA-C9F4-499D-907B-31728CCAF3F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87153" y="5221353"/>
                  <a:ext cx="50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3556F03-48E9-488F-B198-22D348F480D6}"/>
                    </a:ext>
                  </a:extLst>
                </p14:cNvPr>
                <p14:cNvContentPartPr/>
                <p14:nvPr/>
              </p14:nvContentPartPr>
              <p14:xfrm>
                <a:off x="4637433" y="5170953"/>
                <a:ext cx="15480" cy="239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3556F03-48E9-488F-B198-22D348F480D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28793" y="5162313"/>
                  <a:ext cx="33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7A20BA2-9EBB-4AD8-A252-9DF883C01BA8}"/>
                    </a:ext>
                  </a:extLst>
                </p14:cNvPr>
                <p14:cNvContentPartPr/>
                <p14:nvPr/>
              </p14:nvContentPartPr>
              <p14:xfrm>
                <a:off x="4526913" y="5158353"/>
                <a:ext cx="280440" cy="134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7A20BA2-9EBB-4AD8-A252-9DF883C01BA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18273" y="5149353"/>
                  <a:ext cx="298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05768D4-696A-49F3-9857-808A2876741F}"/>
                    </a:ext>
                  </a:extLst>
                </p14:cNvPr>
                <p14:cNvContentPartPr/>
                <p14:nvPr/>
              </p14:nvContentPartPr>
              <p14:xfrm>
                <a:off x="4854873" y="5215233"/>
                <a:ext cx="115200" cy="233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05768D4-696A-49F3-9857-808A2876741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46233" y="5206593"/>
                  <a:ext cx="132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8B60015-F5C8-44F5-9B16-832D921FEE4F}"/>
                    </a:ext>
                  </a:extLst>
                </p14:cNvPr>
                <p14:cNvContentPartPr/>
                <p14:nvPr/>
              </p14:nvContentPartPr>
              <p14:xfrm>
                <a:off x="5050353" y="5337273"/>
                <a:ext cx="214920" cy="188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8B60015-F5C8-44F5-9B16-832D921FEE4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41713" y="5328273"/>
                  <a:ext cx="232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9B5E005-8C84-4304-AA67-1777CF4C4728}"/>
                    </a:ext>
                  </a:extLst>
                </p14:cNvPr>
                <p14:cNvContentPartPr/>
                <p14:nvPr/>
              </p14:nvContentPartPr>
              <p14:xfrm>
                <a:off x="5425833" y="5364993"/>
                <a:ext cx="195120" cy="194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9B5E005-8C84-4304-AA67-1777CF4C472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16833" y="5355993"/>
                  <a:ext cx="212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ACEA9DD-71BF-4CA8-B9A3-B6383A873C72}"/>
                    </a:ext>
                  </a:extLst>
                </p14:cNvPr>
                <p14:cNvContentPartPr/>
                <p14:nvPr/>
              </p14:nvContentPartPr>
              <p14:xfrm>
                <a:off x="5820393" y="5232873"/>
                <a:ext cx="172800" cy="259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ACEA9DD-71BF-4CA8-B9A3-B6383A873C7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11393" y="5223873"/>
                  <a:ext cx="190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73E33E2-4010-4FCD-B359-800EFD46E4EB}"/>
                    </a:ext>
                  </a:extLst>
                </p14:cNvPr>
                <p14:cNvContentPartPr/>
                <p14:nvPr/>
              </p14:nvContentPartPr>
              <p14:xfrm>
                <a:off x="5870793" y="5348433"/>
                <a:ext cx="336600" cy="191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73E33E2-4010-4FCD-B359-800EFD46E4E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62153" y="5339793"/>
                  <a:ext cx="35424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9CFB278-8079-47CE-8D74-19EA84818F30}"/>
              </a:ext>
            </a:extLst>
          </p:cNvPr>
          <p:cNvGrpSpPr/>
          <p:nvPr/>
        </p:nvGrpSpPr>
        <p:grpSpPr>
          <a:xfrm>
            <a:off x="2361873" y="5690073"/>
            <a:ext cx="3328200" cy="360720"/>
            <a:chOff x="2361873" y="5690073"/>
            <a:chExt cx="332820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2926F10-EB98-41F5-B3EA-C326EDB9CFAB}"/>
                    </a:ext>
                  </a:extLst>
                </p14:cNvPr>
                <p14:cNvContentPartPr/>
                <p14:nvPr/>
              </p14:nvContentPartPr>
              <p14:xfrm>
                <a:off x="2361873" y="5690073"/>
                <a:ext cx="3328200" cy="58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2926F10-EB98-41F5-B3EA-C326EDB9CFA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352873" y="5681433"/>
                  <a:ext cx="3345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4BD7A67-E72C-4AA2-AA96-CDDE364E160D}"/>
                    </a:ext>
                  </a:extLst>
                </p14:cNvPr>
                <p14:cNvContentPartPr/>
                <p14:nvPr/>
              </p14:nvContentPartPr>
              <p14:xfrm>
                <a:off x="3799353" y="5850273"/>
                <a:ext cx="362520" cy="200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4BD7A67-E72C-4AA2-AA96-CDDE364E160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790713" y="5841273"/>
                  <a:ext cx="380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24855B3-7E67-4CAB-BF53-2D5D8413FDEF}"/>
                    </a:ext>
                  </a:extLst>
                </p14:cNvPr>
                <p14:cNvContentPartPr/>
                <p14:nvPr/>
              </p14:nvContentPartPr>
              <p14:xfrm>
                <a:off x="4237473" y="5840193"/>
                <a:ext cx="306000" cy="155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24855B3-7E67-4CAB-BF53-2D5D8413FDE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28473" y="5831193"/>
                  <a:ext cx="323640" cy="17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0421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326EFE-9146-48F3-831B-952FB6B51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20" y="337351"/>
            <a:ext cx="9090734" cy="3009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66E491-3F5B-4A4A-AEEE-BCF72F0A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20" y="3082771"/>
            <a:ext cx="8848078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5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BBD0CE-565E-4C13-B319-BC26C2B9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5" y="880784"/>
            <a:ext cx="9650026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7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3EB3-6461-4F49-B20A-012C2D16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8F7D6-02DC-410D-93AD-B2C54364B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072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1D00-E2FE-462C-80ED-FA224F36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98E8-756A-433D-9D21-F79B81FA2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29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8F01-577B-4801-8115-3D53992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DA8D1-0363-4E5C-95F0-2BDB7FF5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528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20</Words>
  <Application>Microsoft Office PowerPoint</Application>
  <PresentationFormat>Widescreen</PresentationFormat>
  <Paragraphs>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Numerical differentiation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TABULATED AT EQUAL INTERVALS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differentiation</dc:title>
  <dc:creator>Alka Chadha</dc:creator>
  <cp:lastModifiedBy>Alka Chadha</cp:lastModifiedBy>
  <cp:revision>4</cp:revision>
  <dcterms:created xsi:type="dcterms:W3CDTF">2021-11-24T08:25:14Z</dcterms:created>
  <dcterms:modified xsi:type="dcterms:W3CDTF">2021-11-25T07:19:08Z</dcterms:modified>
</cp:coreProperties>
</file>